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4" r:id="rId7"/>
    <p:sldId id="263" r:id="rId8"/>
    <p:sldId id="262" r:id="rId9"/>
    <p:sldId id="261" r:id="rId10"/>
    <p:sldId id="266" r:id="rId11"/>
    <p:sldId id="267" r:id="rId12"/>
    <p:sldId id="268" r:id="rId13"/>
    <p:sldId id="273" r:id="rId14"/>
    <p:sldId id="327" r:id="rId15"/>
    <p:sldId id="270" r:id="rId16"/>
    <p:sldId id="271" r:id="rId17"/>
    <p:sldId id="272" r:id="rId18"/>
    <p:sldId id="335" r:id="rId19"/>
    <p:sldId id="274" r:id="rId20"/>
    <p:sldId id="275" r:id="rId21"/>
    <p:sldId id="276" r:id="rId22"/>
    <p:sldId id="282" r:id="rId23"/>
    <p:sldId id="283" r:id="rId24"/>
    <p:sldId id="284" r:id="rId25"/>
    <p:sldId id="329" r:id="rId26"/>
    <p:sldId id="285" r:id="rId27"/>
    <p:sldId id="286" r:id="rId28"/>
    <p:sldId id="287" r:id="rId29"/>
    <p:sldId id="288" r:id="rId30"/>
    <p:sldId id="289" r:id="rId31"/>
    <p:sldId id="290" r:id="rId32"/>
    <p:sldId id="291" r:id="rId33"/>
    <p:sldId id="292" r:id="rId34"/>
    <p:sldId id="293" r:id="rId35"/>
    <p:sldId id="294" r:id="rId36"/>
    <p:sldId id="295" r:id="rId37"/>
    <p:sldId id="298" r:id="rId38"/>
    <p:sldId id="299" r:id="rId39"/>
    <p:sldId id="297" r:id="rId40"/>
    <p:sldId id="300" r:id="rId41"/>
    <p:sldId id="301" r:id="rId42"/>
    <p:sldId id="334" r:id="rId43"/>
    <p:sldId id="302" r:id="rId44"/>
    <p:sldId id="330" r:id="rId45"/>
    <p:sldId id="304" r:id="rId46"/>
    <p:sldId id="305" r:id="rId47"/>
    <p:sldId id="306" r:id="rId48"/>
    <p:sldId id="307" r:id="rId49"/>
    <p:sldId id="308" r:id="rId50"/>
    <p:sldId id="309" r:id="rId51"/>
    <p:sldId id="310" r:id="rId52"/>
    <p:sldId id="332" r:id="rId53"/>
    <p:sldId id="333" r:id="rId54"/>
    <p:sldId id="326" r:id="rId55"/>
    <p:sldId id="311" r:id="rId56"/>
    <p:sldId id="314" r:id="rId57"/>
    <p:sldId id="277" r:id="rId58"/>
    <p:sldId id="315" r:id="rId59"/>
    <p:sldId id="280" r:id="rId60"/>
    <p:sldId id="281" r:id="rId61"/>
    <p:sldId id="313" r:id="rId62"/>
    <p:sldId id="312" r:id="rId63"/>
    <p:sldId id="316" r:id="rId64"/>
    <p:sldId id="317" r:id="rId65"/>
    <p:sldId id="319" r:id="rId66"/>
    <p:sldId id="321" r:id="rId67"/>
    <p:sldId id="320" r:id="rId68"/>
    <p:sldId id="322" r:id="rId69"/>
    <p:sldId id="323" r:id="rId70"/>
    <p:sldId id="324" r:id="rId71"/>
    <p:sldId id="325" r:id="rId72"/>
  </p:sldIdLst>
  <p:sldSz cx="9144000" cy="6858000" type="screen4x3"/>
  <p:notesSz cx="6858000" cy="9144000"/>
  <p:embeddedFontLst>
    <p:embeddedFont>
      <p:font typeface="Cabin" panose="020B0803050202020004" pitchFamily="34" charset="0"/>
      <p:regular r:id="rId73"/>
      <p:bold r:id="rId74"/>
      <p:italic r:id="rId75"/>
      <p:boldItalic r:id="rId76"/>
    </p:embeddedFont>
    <p:embeddedFont>
      <p:font typeface="Segoe UI" panose="020B0502040204020203" pitchFamily="34" charset="0"/>
      <p:regular r:id="rId77"/>
      <p:bold r:id="rId78"/>
      <p:italic r:id="rId79"/>
      <p:boldItalic r:id="rId8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C80"/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4" autoAdjust="0"/>
    <p:restoredTop sz="94660"/>
  </p:normalViewPr>
  <p:slideViewPr>
    <p:cSldViewPr snapToGrid="0">
      <p:cViewPr varScale="1">
        <p:scale>
          <a:sx n="97" d="100"/>
          <a:sy n="97" d="100"/>
        </p:scale>
        <p:origin x="121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font" Target="fonts/font4.fntdata"/><Relationship Id="rId84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font" Target="fonts/font2.fntdata"/><Relationship Id="rId79" Type="http://schemas.openxmlformats.org/officeDocument/2006/relationships/font" Target="fonts/font7.fntdata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1.fntdata"/><Relationship Id="rId78" Type="http://schemas.openxmlformats.org/officeDocument/2006/relationships/font" Target="fonts/font6.fntdata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font" Target="fonts/font5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font" Target="fonts/font8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font" Target="fonts/font3.fntdata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4D729-5B01-4BAB-9E7A-5BDEA27ECD42}" type="datetimeFigureOut">
              <a:rPr lang="en-US" smtClean="0"/>
              <a:t>7/10/2015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84B6F-B634-4A7D-826E-E449C47F2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2576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4D729-5B01-4BAB-9E7A-5BDEA27ECD42}" type="datetimeFigureOut">
              <a:rPr lang="en-US" smtClean="0"/>
              <a:t>7/10/2015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84B6F-B634-4A7D-826E-E449C47F2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2928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4D729-5B01-4BAB-9E7A-5BDEA27ECD42}" type="datetimeFigureOut">
              <a:rPr lang="en-US" smtClean="0"/>
              <a:t>7/10/2015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84B6F-B634-4A7D-826E-E449C47F2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3426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4D729-5B01-4BAB-9E7A-5BDEA27ECD42}" type="datetimeFigureOut">
              <a:rPr lang="en-US" smtClean="0"/>
              <a:t>7/10/2015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84B6F-B634-4A7D-826E-E449C47F2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5159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4D729-5B01-4BAB-9E7A-5BDEA27ECD42}" type="datetimeFigureOut">
              <a:rPr lang="en-US" smtClean="0"/>
              <a:t>7/10/2015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84B6F-B634-4A7D-826E-E449C47F2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4984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4D729-5B01-4BAB-9E7A-5BDEA27ECD42}" type="datetimeFigureOut">
              <a:rPr lang="en-US" smtClean="0"/>
              <a:t>7/10/2015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84B6F-B634-4A7D-826E-E449C47F2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2343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4D729-5B01-4BAB-9E7A-5BDEA27ECD42}" type="datetimeFigureOut">
              <a:rPr lang="en-US" smtClean="0"/>
              <a:t>7/10/2015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84B6F-B634-4A7D-826E-E449C47F2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6402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4D729-5B01-4BAB-9E7A-5BDEA27ECD42}" type="datetimeFigureOut">
              <a:rPr lang="en-US" smtClean="0"/>
              <a:t>7/10/2015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84B6F-B634-4A7D-826E-E449C47F2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5012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4D729-5B01-4BAB-9E7A-5BDEA27ECD42}" type="datetimeFigureOut">
              <a:rPr lang="en-US" smtClean="0"/>
              <a:t>7/10/2015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84B6F-B634-4A7D-826E-E449C47F2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4285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4D729-5B01-4BAB-9E7A-5BDEA27ECD42}" type="datetimeFigureOut">
              <a:rPr lang="en-US" smtClean="0"/>
              <a:t>7/10/2015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84B6F-B634-4A7D-826E-E449C47F2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5991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4D729-5B01-4BAB-9E7A-5BDEA27ECD42}" type="datetimeFigureOut">
              <a:rPr lang="en-US" smtClean="0"/>
              <a:t>7/10/2015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84B6F-B634-4A7D-826E-E449C47F2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2023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54D729-5B01-4BAB-9E7A-5BDEA27ECD42}" type="datetimeFigureOut">
              <a:rPr lang="en-US" smtClean="0"/>
              <a:t>7/10/2015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A84B6F-B634-4A7D-826E-E449C47F2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5387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emf"/><Relationship Id="rId5" Type="http://schemas.microsoft.com/office/2007/relationships/hdphoto" Target="../media/hdphoto2.wdp"/><Relationship Id="rId4" Type="http://schemas.openxmlformats.org/officeDocument/2006/relationships/image" Target="../media/image23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emf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emf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emf"/><Relationship Id="rId5" Type="http://schemas.microsoft.com/office/2007/relationships/hdphoto" Target="../media/hdphoto4.wdp"/><Relationship Id="rId4" Type="http://schemas.openxmlformats.org/officeDocument/2006/relationships/image" Target="../media/image33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microsoft.com/office/2007/relationships/hdphoto" Target="../media/hdphoto5.wdp"/><Relationship Id="rId7" Type="http://schemas.microsoft.com/office/2007/relationships/hdphoto" Target="../media/hdphoto7.wdp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microsoft.com/office/2007/relationships/hdphoto" Target="../media/hdphoto6.wdp"/><Relationship Id="rId10" Type="http://schemas.openxmlformats.org/officeDocument/2006/relationships/image" Target="../media/image52.emf"/><Relationship Id="rId4" Type="http://schemas.openxmlformats.org/officeDocument/2006/relationships/image" Target="../media/image49.png"/><Relationship Id="rId9" Type="http://schemas.microsoft.com/office/2007/relationships/hdphoto" Target="../media/hdphoto8.wdp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microsoft.com/office/2007/relationships/hdphoto" Target="../media/hdphoto9.wdp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59.xml.rels><?xml version="1.0" encoding="UTF-8" standalone="yes"?>
<Relationships xmlns="http://schemas.openxmlformats.org/package/2006/relationships"><Relationship Id="rId8" Type="http://schemas.microsoft.com/office/2007/relationships/hdphoto" Target="../media/hdphoto11.wdp"/><Relationship Id="rId3" Type="http://schemas.openxmlformats.org/officeDocument/2006/relationships/image" Target="../media/image57.png"/><Relationship Id="rId7" Type="http://schemas.openxmlformats.org/officeDocument/2006/relationships/image" Target="../media/image64.png"/><Relationship Id="rId2" Type="http://schemas.openxmlformats.org/officeDocument/2006/relationships/image" Target="../media/image62.emf"/><Relationship Id="rId1" Type="http://schemas.openxmlformats.org/officeDocument/2006/relationships/slideLayout" Target="../slideLayouts/slideLayout2.xml"/><Relationship Id="rId6" Type="http://schemas.microsoft.com/office/2007/relationships/hdphoto" Target="../media/hdphoto10.wdp"/><Relationship Id="rId5" Type="http://schemas.openxmlformats.org/officeDocument/2006/relationships/image" Target="../media/image63.png"/><Relationship Id="rId4" Type="http://schemas.microsoft.com/office/2007/relationships/hdphoto" Target="../media/hdphoto9.wdp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emf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emf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emf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emf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122363"/>
            <a:ext cx="9144000" cy="2387600"/>
          </a:xfrm>
        </p:spPr>
        <p:txBody>
          <a:bodyPr>
            <a:noAutofit/>
          </a:bodyPr>
          <a:lstStyle/>
          <a:p>
            <a:r>
              <a:rPr lang="en-US" sz="4800" dirty="0"/>
              <a:t>A murine model of glucocorticoid myopathy alleviation using androgen therapy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Nicolae Lucian </a:t>
            </a:r>
            <a:r>
              <a:rPr lang="en-US" dirty="0" smtClean="0"/>
              <a:t>Sandor</a:t>
            </a:r>
          </a:p>
          <a:p>
            <a:r>
              <a:rPr lang="en-US" dirty="0" smtClean="0"/>
              <a:t>July </a:t>
            </a:r>
            <a:r>
              <a:rPr lang="en-US" dirty="0"/>
              <a:t>13th, 2015</a:t>
            </a:r>
          </a:p>
        </p:txBody>
      </p:sp>
    </p:spTree>
    <p:extLst>
      <p:ext uri="{BB962C8B-B14F-4D97-AF65-F5344CB8AC3E}">
        <p14:creationId xmlns:p14="http://schemas.microsoft.com/office/powerpoint/2010/main" val="1739149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Animal 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Glucocorticoids stimulate some fat deposits, confounding arm diameter measurements.</a:t>
            </a:r>
          </a:p>
          <a:p>
            <a:r>
              <a:rPr lang="en-US" dirty="0" smtClean="0"/>
              <a:t>Horses get hyperglycemia.</a:t>
            </a:r>
          </a:p>
          <a:p>
            <a:r>
              <a:rPr lang="en-US" dirty="0" smtClean="0"/>
              <a:t>Dogs get increased urinary nitrogen.</a:t>
            </a:r>
          </a:p>
          <a:p>
            <a:r>
              <a:rPr lang="en-US" dirty="0" smtClean="0"/>
              <a:t>Rodents are best.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3809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Rats respond to glucocorticoids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222" y="1686603"/>
            <a:ext cx="7555555" cy="268444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665" y="4592044"/>
            <a:ext cx="7556685" cy="186666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6211669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Hatched bars represent seven-day 10 mg/kg cortisone on adult male rats</a:t>
            </a:r>
          </a:p>
          <a:p>
            <a:pPr algn="r"/>
            <a:r>
              <a:rPr lang="en-US" dirty="0" smtClean="0"/>
              <a:t>(Goldberg, JBC, 1969).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476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Mice respond to glucocorticoids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4341" y="2007325"/>
            <a:ext cx="2981072" cy="33832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0" y="2007325"/>
            <a:ext cx="3164500" cy="33832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2605" y="2007325"/>
            <a:ext cx="2877366" cy="338328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2650" y="6211669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Hatched bars for ten-day 5 mg/kg dexamethasone on male mice</a:t>
            </a:r>
          </a:p>
          <a:p>
            <a:pPr algn="r"/>
            <a:r>
              <a:rPr lang="en-US" dirty="0" smtClean="0"/>
              <a:t>(</a:t>
            </a:r>
            <a:r>
              <a:rPr lang="en-US" dirty="0" err="1" smtClean="0"/>
              <a:t>Agbenyega</a:t>
            </a:r>
            <a:r>
              <a:rPr lang="en-US" dirty="0" smtClean="0"/>
              <a:t> et al., Comp </a:t>
            </a:r>
            <a:r>
              <a:rPr lang="en-US" dirty="0" err="1" smtClean="0"/>
              <a:t>Physiol</a:t>
            </a:r>
            <a:r>
              <a:rPr lang="en-US" dirty="0" smtClean="0"/>
              <a:t>, 1992).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7651288" y="5453912"/>
            <a:ext cx="834331" cy="369332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dirty="0" smtClean="0"/>
              <a:t>Soleus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155870" y="5453912"/>
            <a:ext cx="1741880" cy="369332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dirty="0" smtClean="0"/>
              <a:t>Gastrocnemius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3924728" y="5453912"/>
            <a:ext cx="2363056" cy="369332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dirty="0" smtClean="0"/>
              <a:t>Extensor </a:t>
            </a:r>
            <a:r>
              <a:rPr lang="en-US" dirty="0" err="1" smtClean="0"/>
              <a:t>digitorum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189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Rat muscles are protected by testosterone co-administration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-195209" y="1690689"/>
            <a:ext cx="4833449" cy="3905671"/>
            <a:chOff x="-195208" y="2250040"/>
            <a:chExt cx="4833449" cy="3905671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9522" y="2250040"/>
              <a:ext cx="3600145" cy="3259340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-195208" y="5509380"/>
              <a:ext cx="4833449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dirty="0" smtClean="0"/>
                <a:t>Gastrocnemius. Ten-day dexamethasone</a:t>
              </a:r>
            </a:p>
            <a:p>
              <a:pPr algn="r"/>
              <a:r>
                <a:rPr lang="en-US" dirty="0" smtClean="0"/>
                <a:t> ±</a:t>
              </a:r>
              <a:r>
                <a:rPr lang="en-US" dirty="0"/>
                <a:t> </a:t>
              </a:r>
              <a:r>
                <a:rPr lang="en-US" dirty="0" smtClean="0"/>
                <a:t>5 </a:t>
              </a:r>
              <a:r>
                <a:rPr lang="en-US" dirty="0"/>
                <a:t>mg/kg</a:t>
              </a:r>
              <a:r>
                <a:rPr lang="en-US" dirty="0" smtClean="0"/>
                <a:t> testosterone (Yin, J Trauma, 2009).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227532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Rat muscles are protected by testosterone co-administration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-136157" y="1690689"/>
            <a:ext cx="4833449" cy="3905671"/>
            <a:chOff x="-195208" y="2250040"/>
            <a:chExt cx="4833449" cy="3905671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9522" y="2250040"/>
              <a:ext cx="3600145" cy="3259340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-195208" y="5509380"/>
              <a:ext cx="4833449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dirty="0" smtClean="0"/>
                <a:t>Gastrocnemius. Ten-day dexamethasone</a:t>
              </a:r>
            </a:p>
            <a:p>
              <a:pPr algn="r"/>
              <a:r>
                <a:rPr lang="en-US" dirty="0" smtClean="0"/>
                <a:t> ±</a:t>
              </a:r>
              <a:r>
                <a:rPr lang="en-US" dirty="0"/>
                <a:t> </a:t>
              </a:r>
              <a:r>
                <a:rPr lang="en-US" dirty="0" smtClean="0"/>
                <a:t>5 </a:t>
              </a:r>
              <a:r>
                <a:rPr lang="en-US" dirty="0"/>
                <a:t>mg/kg</a:t>
              </a:r>
              <a:r>
                <a:rPr lang="en-US" dirty="0" smtClean="0"/>
                <a:t> testosterone (Yin, J Trauma, 2009).</a:t>
              </a:r>
              <a:endParaRPr lang="en-US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3647327" y="1994796"/>
            <a:ext cx="5496674" cy="4863204"/>
            <a:chOff x="3647327" y="1994796"/>
            <a:chExt cx="5496674" cy="4863204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7292" y="3143892"/>
              <a:ext cx="4446708" cy="3184989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3647327" y="6211669"/>
              <a:ext cx="5496674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dirty="0" smtClean="0"/>
                <a:t>Gastrocnemius. Eight-day dexamethasone</a:t>
              </a:r>
            </a:p>
            <a:p>
              <a:pPr algn="r"/>
              <a:r>
                <a:rPr lang="en-US" dirty="0" smtClean="0"/>
                <a:t> ± 25 mg/kg testosterone (Jones, Endocrinology, 2010).</a:t>
              </a:r>
              <a:endParaRPr lang="en-US" dirty="0"/>
            </a:p>
          </p:txBody>
        </p:sp>
        <p:sp>
          <p:nvSpPr>
            <p:cNvPr id="9" name="Title 1"/>
            <p:cNvSpPr txBox="1">
              <a:spLocks/>
            </p:cNvSpPr>
            <p:nvPr/>
          </p:nvSpPr>
          <p:spPr>
            <a:xfrm>
              <a:off x="5364484" y="1994796"/>
              <a:ext cx="3574033" cy="132556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dirty="0" smtClean="0"/>
                <a:t>... Or are they?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43520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First hypothesis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Testosterone alleviates dexamethasone-induced muscle atrophy in mice.</a:t>
            </a:r>
          </a:p>
        </p:txBody>
      </p:sp>
    </p:spTree>
    <p:extLst>
      <p:ext uri="{BB962C8B-B14F-4D97-AF65-F5344CB8AC3E}">
        <p14:creationId xmlns:p14="http://schemas.microsoft.com/office/powerpoint/2010/main" val="816946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vivo test</a:t>
            </a:r>
            <a:endParaRPr lang="en-US" dirty="0"/>
          </a:p>
        </p:txBody>
      </p:sp>
      <p:grpSp>
        <p:nvGrpSpPr>
          <p:cNvPr id="4" name="Group 1"/>
          <p:cNvGrpSpPr>
            <a:grpSpLocks/>
          </p:cNvGrpSpPr>
          <p:nvPr/>
        </p:nvGrpSpPr>
        <p:grpSpPr bwMode="auto">
          <a:xfrm>
            <a:off x="1494844" y="3532341"/>
            <a:ext cx="6445327" cy="212301"/>
            <a:chOff x="614" y="1118"/>
            <a:chExt cx="2702" cy="89"/>
          </a:xfrm>
        </p:grpSpPr>
        <p:sp>
          <p:nvSpPr>
            <p:cNvPr id="5" name="Line 2"/>
            <p:cNvSpPr>
              <a:spLocks noChangeShapeType="1"/>
            </p:cNvSpPr>
            <p:nvPr/>
          </p:nvSpPr>
          <p:spPr bwMode="auto">
            <a:xfrm>
              <a:off x="614" y="1170"/>
              <a:ext cx="2702" cy="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Line 3"/>
            <p:cNvSpPr>
              <a:spLocks noChangeShapeType="1"/>
            </p:cNvSpPr>
            <p:nvPr/>
          </p:nvSpPr>
          <p:spPr bwMode="auto">
            <a:xfrm>
              <a:off x="828" y="1118"/>
              <a:ext cx="0" cy="89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Line 4"/>
            <p:cNvSpPr>
              <a:spLocks noChangeShapeType="1"/>
            </p:cNvSpPr>
            <p:nvPr/>
          </p:nvSpPr>
          <p:spPr bwMode="auto">
            <a:xfrm>
              <a:off x="1089" y="1118"/>
              <a:ext cx="0" cy="89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Line 5"/>
            <p:cNvSpPr>
              <a:spLocks noChangeShapeType="1"/>
            </p:cNvSpPr>
            <p:nvPr/>
          </p:nvSpPr>
          <p:spPr bwMode="auto">
            <a:xfrm>
              <a:off x="1612" y="1118"/>
              <a:ext cx="0" cy="89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Line 6"/>
            <p:cNvSpPr>
              <a:spLocks noChangeShapeType="1"/>
            </p:cNvSpPr>
            <p:nvPr/>
          </p:nvSpPr>
          <p:spPr bwMode="auto">
            <a:xfrm>
              <a:off x="1873" y="1118"/>
              <a:ext cx="0" cy="89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Line 7"/>
            <p:cNvSpPr>
              <a:spLocks noChangeShapeType="1"/>
            </p:cNvSpPr>
            <p:nvPr/>
          </p:nvSpPr>
          <p:spPr bwMode="auto">
            <a:xfrm>
              <a:off x="2135" y="1118"/>
              <a:ext cx="0" cy="89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Line 8"/>
            <p:cNvSpPr>
              <a:spLocks noChangeShapeType="1"/>
            </p:cNvSpPr>
            <p:nvPr/>
          </p:nvSpPr>
          <p:spPr bwMode="auto">
            <a:xfrm>
              <a:off x="2397" y="1118"/>
              <a:ext cx="0" cy="89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Line 9"/>
            <p:cNvSpPr>
              <a:spLocks noChangeShapeType="1"/>
            </p:cNvSpPr>
            <p:nvPr/>
          </p:nvSpPr>
          <p:spPr bwMode="auto">
            <a:xfrm>
              <a:off x="2657" y="1118"/>
              <a:ext cx="0" cy="89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Line 10"/>
            <p:cNvSpPr>
              <a:spLocks noChangeShapeType="1"/>
            </p:cNvSpPr>
            <p:nvPr/>
          </p:nvSpPr>
          <p:spPr bwMode="auto">
            <a:xfrm>
              <a:off x="1350" y="1118"/>
              <a:ext cx="0" cy="89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4" name="Rectangle 11"/>
          <p:cNvSpPr>
            <a:spLocks noChangeArrowheads="1"/>
          </p:cNvSpPr>
          <p:nvPr/>
        </p:nvSpPr>
        <p:spPr bwMode="auto">
          <a:xfrm>
            <a:off x="6306179" y="3727943"/>
            <a:ext cx="1641149" cy="3339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>
              <a:lnSpc>
                <a:spcPct val="100000"/>
              </a:lnSpc>
              <a:buClrTx/>
              <a:buFontTx/>
              <a:buNone/>
            </a:pPr>
            <a:r>
              <a:rPr lang="en-US" altLang="en-US" sz="1600" dirty="0">
                <a:latin typeface="+mn-lt"/>
              </a:rPr>
              <a:t>Time (days)</a:t>
            </a:r>
          </a:p>
        </p:txBody>
      </p:sp>
      <p:grpSp>
        <p:nvGrpSpPr>
          <p:cNvPr id="15" name="Group 12"/>
          <p:cNvGrpSpPr>
            <a:grpSpLocks/>
          </p:cNvGrpSpPr>
          <p:nvPr/>
        </p:nvGrpSpPr>
        <p:grpSpPr bwMode="auto">
          <a:xfrm>
            <a:off x="533400" y="2888285"/>
            <a:ext cx="920761" cy="462766"/>
            <a:chOff x="179" y="848"/>
            <a:chExt cx="386" cy="194"/>
          </a:xfrm>
        </p:grpSpPr>
        <p:sp>
          <p:nvSpPr>
            <p:cNvPr id="16" name="Freeform 13"/>
            <p:cNvSpPr>
              <a:spLocks noChangeArrowheads="1"/>
            </p:cNvSpPr>
            <p:nvPr/>
          </p:nvSpPr>
          <p:spPr bwMode="auto">
            <a:xfrm>
              <a:off x="179" y="848"/>
              <a:ext cx="384" cy="192"/>
            </a:xfrm>
            <a:custGeom>
              <a:avLst/>
              <a:gdLst>
                <a:gd name="T0" fmla="*/ 359 w 1013"/>
                <a:gd name="T1" fmla="*/ 498 h 509"/>
                <a:gd name="T2" fmla="*/ 344 w 1013"/>
                <a:gd name="T3" fmla="*/ 422 h 509"/>
                <a:gd name="T4" fmla="*/ 269 w 1013"/>
                <a:gd name="T5" fmla="*/ 374 h 509"/>
                <a:gd name="T6" fmla="*/ 162 w 1013"/>
                <a:gd name="T7" fmla="*/ 353 h 509"/>
                <a:gd name="T8" fmla="*/ 85 w 1013"/>
                <a:gd name="T9" fmla="*/ 318 h 509"/>
                <a:gd name="T10" fmla="*/ 48 w 1013"/>
                <a:gd name="T11" fmla="*/ 276 h 509"/>
                <a:gd name="T12" fmla="*/ 78 w 1013"/>
                <a:gd name="T13" fmla="*/ 183 h 509"/>
                <a:gd name="T14" fmla="*/ 137 w 1013"/>
                <a:gd name="T15" fmla="*/ 167 h 509"/>
                <a:gd name="T16" fmla="*/ 308 w 1013"/>
                <a:gd name="T17" fmla="*/ 205 h 509"/>
                <a:gd name="T18" fmla="*/ 330 w 1013"/>
                <a:gd name="T19" fmla="*/ 246 h 509"/>
                <a:gd name="T20" fmla="*/ 383 w 1013"/>
                <a:gd name="T21" fmla="*/ 310 h 509"/>
                <a:gd name="T22" fmla="*/ 401 w 1013"/>
                <a:gd name="T23" fmla="*/ 369 h 509"/>
                <a:gd name="T24" fmla="*/ 458 w 1013"/>
                <a:gd name="T25" fmla="*/ 428 h 509"/>
                <a:gd name="T26" fmla="*/ 491 w 1013"/>
                <a:gd name="T27" fmla="*/ 423 h 509"/>
                <a:gd name="T28" fmla="*/ 543 w 1013"/>
                <a:gd name="T29" fmla="*/ 426 h 509"/>
                <a:gd name="T30" fmla="*/ 538 w 1013"/>
                <a:gd name="T31" fmla="*/ 398 h 509"/>
                <a:gd name="T32" fmla="*/ 476 w 1013"/>
                <a:gd name="T33" fmla="*/ 375 h 509"/>
                <a:gd name="T34" fmla="*/ 463 w 1013"/>
                <a:gd name="T35" fmla="*/ 354 h 509"/>
                <a:gd name="T36" fmla="*/ 567 w 1013"/>
                <a:gd name="T37" fmla="*/ 371 h 509"/>
                <a:gd name="T38" fmla="*/ 587 w 1013"/>
                <a:gd name="T39" fmla="*/ 348 h 509"/>
                <a:gd name="T40" fmla="*/ 661 w 1013"/>
                <a:gd name="T41" fmla="*/ 379 h 509"/>
                <a:gd name="T42" fmla="*/ 738 w 1013"/>
                <a:gd name="T43" fmla="*/ 468 h 509"/>
                <a:gd name="T44" fmla="*/ 783 w 1013"/>
                <a:gd name="T45" fmla="*/ 487 h 509"/>
                <a:gd name="T46" fmla="*/ 793 w 1013"/>
                <a:gd name="T47" fmla="*/ 464 h 509"/>
                <a:gd name="T48" fmla="*/ 808 w 1013"/>
                <a:gd name="T49" fmla="*/ 441 h 509"/>
                <a:gd name="T50" fmla="*/ 782 w 1013"/>
                <a:gd name="T51" fmla="*/ 414 h 509"/>
                <a:gd name="T52" fmla="*/ 835 w 1013"/>
                <a:gd name="T53" fmla="*/ 415 h 509"/>
                <a:gd name="T54" fmla="*/ 856 w 1013"/>
                <a:gd name="T55" fmla="*/ 438 h 509"/>
                <a:gd name="T56" fmla="*/ 879 w 1013"/>
                <a:gd name="T57" fmla="*/ 402 h 509"/>
                <a:gd name="T58" fmla="*/ 852 w 1013"/>
                <a:gd name="T59" fmla="*/ 370 h 509"/>
                <a:gd name="T60" fmla="*/ 832 w 1013"/>
                <a:gd name="T61" fmla="*/ 334 h 509"/>
                <a:gd name="T62" fmla="*/ 862 w 1013"/>
                <a:gd name="T63" fmla="*/ 314 h 509"/>
                <a:gd name="T64" fmla="*/ 920 w 1013"/>
                <a:gd name="T65" fmla="*/ 311 h 509"/>
                <a:gd name="T66" fmla="*/ 1012 w 1013"/>
                <a:gd name="T67" fmla="*/ 284 h 509"/>
                <a:gd name="T68" fmla="*/ 950 w 1013"/>
                <a:gd name="T69" fmla="*/ 195 h 509"/>
                <a:gd name="T70" fmla="*/ 903 w 1013"/>
                <a:gd name="T71" fmla="*/ 171 h 509"/>
                <a:gd name="T72" fmla="*/ 912 w 1013"/>
                <a:gd name="T73" fmla="*/ 122 h 509"/>
                <a:gd name="T74" fmla="*/ 872 w 1013"/>
                <a:gd name="T75" fmla="*/ 99 h 509"/>
                <a:gd name="T76" fmla="*/ 836 w 1013"/>
                <a:gd name="T77" fmla="*/ 116 h 509"/>
                <a:gd name="T78" fmla="*/ 761 w 1013"/>
                <a:gd name="T79" fmla="*/ 119 h 509"/>
                <a:gd name="T80" fmla="*/ 681 w 1013"/>
                <a:gd name="T81" fmla="*/ 47 h 509"/>
                <a:gd name="T82" fmla="*/ 571 w 1013"/>
                <a:gd name="T83" fmla="*/ 0 h 509"/>
                <a:gd name="T84" fmla="*/ 499 w 1013"/>
                <a:gd name="T85" fmla="*/ 0 h 509"/>
                <a:gd name="T86" fmla="*/ 346 w 1013"/>
                <a:gd name="T87" fmla="*/ 102 h 509"/>
                <a:gd name="T88" fmla="*/ 339 w 1013"/>
                <a:gd name="T89" fmla="*/ 139 h 509"/>
                <a:gd name="T90" fmla="*/ 255 w 1013"/>
                <a:gd name="T91" fmla="*/ 134 h 509"/>
                <a:gd name="T92" fmla="*/ 136 w 1013"/>
                <a:gd name="T93" fmla="*/ 122 h 509"/>
                <a:gd name="T94" fmla="*/ 67 w 1013"/>
                <a:gd name="T95" fmla="*/ 144 h 509"/>
                <a:gd name="T96" fmla="*/ 20 w 1013"/>
                <a:gd name="T97" fmla="*/ 195 h 509"/>
                <a:gd name="T98" fmla="*/ 10 w 1013"/>
                <a:gd name="T99" fmla="*/ 284 h 509"/>
                <a:gd name="T100" fmla="*/ 70 w 1013"/>
                <a:gd name="T101" fmla="*/ 346 h 509"/>
                <a:gd name="T102" fmla="*/ 190 w 1013"/>
                <a:gd name="T103" fmla="*/ 391 h 509"/>
                <a:gd name="T104" fmla="*/ 289 w 1013"/>
                <a:gd name="T105" fmla="*/ 415 h 509"/>
                <a:gd name="T106" fmla="*/ 321 w 1013"/>
                <a:gd name="T107" fmla="*/ 445 h 509"/>
                <a:gd name="T108" fmla="*/ 340 w 1013"/>
                <a:gd name="T109" fmla="*/ 508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013" h="509">
                  <a:moveTo>
                    <a:pt x="347" y="508"/>
                  </a:moveTo>
                  <a:cubicBezTo>
                    <a:pt x="351" y="508"/>
                    <a:pt x="356" y="504"/>
                    <a:pt x="359" y="498"/>
                  </a:cubicBezTo>
                  <a:lnTo>
                    <a:pt x="363" y="488"/>
                  </a:lnTo>
                  <a:lnTo>
                    <a:pt x="344" y="422"/>
                  </a:lnTo>
                  <a:lnTo>
                    <a:pt x="317" y="401"/>
                  </a:lnTo>
                  <a:cubicBezTo>
                    <a:pt x="302" y="390"/>
                    <a:pt x="280" y="377"/>
                    <a:pt x="269" y="374"/>
                  </a:cubicBezTo>
                  <a:cubicBezTo>
                    <a:pt x="257" y="370"/>
                    <a:pt x="229" y="364"/>
                    <a:pt x="205" y="360"/>
                  </a:cubicBezTo>
                  <a:lnTo>
                    <a:pt x="162" y="353"/>
                  </a:lnTo>
                  <a:lnTo>
                    <a:pt x="124" y="336"/>
                  </a:lnTo>
                  <a:lnTo>
                    <a:pt x="85" y="318"/>
                  </a:lnTo>
                  <a:lnTo>
                    <a:pt x="67" y="297"/>
                  </a:lnTo>
                  <a:lnTo>
                    <a:pt x="48" y="276"/>
                  </a:lnTo>
                  <a:lnTo>
                    <a:pt x="48" y="234"/>
                  </a:lnTo>
                  <a:lnTo>
                    <a:pt x="78" y="183"/>
                  </a:lnTo>
                  <a:lnTo>
                    <a:pt x="99" y="175"/>
                  </a:lnTo>
                  <a:cubicBezTo>
                    <a:pt x="110" y="171"/>
                    <a:pt x="127" y="167"/>
                    <a:pt x="137" y="167"/>
                  </a:cubicBezTo>
                  <a:cubicBezTo>
                    <a:pt x="147" y="167"/>
                    <a:pt x="185" y="173"/>
                    <a:pt x="221" y="181"/>
                  </a:cubicBezTo>
                  <a:cubicBezTo>
                    <a:pt x="257" y="189"/>
                    <a:pt x="296" y="199"/>
                    <a:pt x="308" y="205"/>
                  </a:cubicBezTo>
                  <a:lnTo>
                    <a:pt x="330" y="214"/>
                  </a:lnTo>
                  <a:lnTo>
                    <a:pt x="330" y="246"/>
                  </a:lnTo>
                  <a:lnTo>
                    <a:pt x="348" y="265"/>
                  </a:lnTo>
                  <a:cubicBezTo>
                    <a:pt x="358" y="276"/>
                    <a:pt x="374" y="296"/>
                    <a:pt x="383" y="310"/>
                  </a:cubicBezTo>
                  <a:lnTo>
                    <a:pt x="401" y="335"/>
                  </a:lnTo>
                  <a:lnTo>
                    <a:pt x="401" y="369"/>
                  </a:lnTo>
                  <a:lnTo>
                    <a:pt x="429" y="398"/>
                  </a:lnTo>
                  <a:lnTo>
                    <a:pt x="458" y="428"/>
                  </a:lnTo>
                  <a:lnTo>
                    <a:pt x="476" y="415"/>
                  </a:lnTo>
                  <a:lnTo>
                    <a:pt x="491" y="423"/>
                  </a:lnTo>
                  <a:lnTo>
                    <a:pt x="505" y="432"/>
                  </a:lnTo>
                  <a:lnTo>
                    <a:pt x="543" y="426"/>
                  </a:lnTo>
                  <a:lnTo>
                    <a:pt x="541" y="412"/>
                  </a:lnTo>
                  <a:lnTo>
                    <a:pt x="538" y="398"/>
                  </a:lnTo>
                  <a:lnTo>
                    <a:pt x="514" y="391"/>
                  </a:lnTo>
                  <a:cubicBezTo>
                    <a:pt x="500" y="388"/>
                    <a:pt x="483" y="380"/>
                    <a:pt x="476" y="375"/>
                  </a:cubicBezTo>
                  <a:cubicBezTo>
                    <a:pt x="469" y="370"/>
                    <a:pt x="463" y="364"/>
                    <a:pt x="463" y="360"/>
                  </a:cubicBezTo>
                  <a:lnTo>
                    <a:pt x="463" y="354"/>
                  </a:lnTo>
                  <a:lnTo>
                    <a:pt x="513" y="354"/>
                  </a:lnTo>
                  <a:lnTo>
                    <a:pt x="567" y="371"/>
                  </a:lnTo>
                  <a:lnTo>
                    <a:pt x="577" y="359"/>
                  </a:lnTo>
                  <a:lnTo>
                    <a:pt x="587" y="348"/>
                  </a:lnTo>
                  <a:lnTo>
                    <a:pt x="625" y="348"/>
                  </a:lnTo>
                  <a:lnTo>
                    <a:pt x="661" y="379"/>
                  </a:lnTo>
                  <a:cubicBezTo>
                    <a:pt x="681" y="397"/>
                    <a:pt x="706" y="424"/>
                    <a:pt x="718" y="439"/>
                  </a:cubicBezTo>
                  <a:lnTo>
                    <a:pt x="738" y="468"/>
                  </a:lnTo>
                  <a:lnTo>
                    <a:pt x="761" y="477"/>
                  </a:lnTo>
                  <a:lnTo>
                    <a:pt x="783" y="487"/>
                  </a:lnTo>
                  <a:lnTo>
                    <a:pt x="788" y="483"/>
                  </a:lnTo>
                  <a:cubicBezTo>
                    <a:pt x="791" y="481"/>
                    <a:pt x="793" y="472"/>
                    <a:pt x="793" y="464"/>
                  </a:cubicBezTo>
                  <a:lnTo>
                    <a:pt x="793" y="449"/>
                  </a:lnTo>
                  <a:lnTo>
                    <a:pt x="808" y="441"/>
                  </a:lnTo>
                  <a:lnTo>
                    <a:pt x="799" y="420"/>
                  </a:lnTo>
                  <a:lnTo>
                    <a:pt x="782" y="414"/>
                  </a:lnTo>
                  <a:lnTo>
                    <a:pt x="765" y="408"/>
                  </a:lnTo>
                  <a:lnTo>
                    <a:pt x="835" y="415"/>
                  </a:lnTo>
                  <a:lnTo>
                    <a:pt x="845" y="427"/>
                  </a:lnTo>
                  <a:lnTo>
                    <a:pt x="856" y="438"/>
                  </a:lnTo>
                  <a:lnTo>
                    <a:pt x="867" y="425"/>
                  </a:lnTo>
                  <a:cubicBezTo>
                    <a:pt x="874" y="418"/>
                    <a:pt x="879" y="408"/>
                    <a:pt x="879" y="402"/>
                  </a:cubicBezTo>
                  <a:lnTo>
                    <a:pt x="879" y="392"/>
                  </a:lnTo>
                  <a:lnTo>
                    <a:pt x="852" y="370"/>
                  </a:lnTo>
                  <a:lnTo>
                    <a:pt x="824" y="347"/>
                  </a:lnTo>
                  <a:lnTo>
                    <a:pt x="832" y="334"/>
                  </a:lnTo>
                  <a:lnTo>
                    <a:pt x="841" y="320"/>
                  </a:lnTo>
                  <a:lnTo>
                    <a:pt x="862" y="314"/>
                  </a:lnTo>
                  <a:lnTo>
                    <a:pt x="883" y="307"/>
                  </a:lnTo>
                  <a:lnTo>
                    <a:pt x="920" y="311"/>
                  </a:lnTo>
                  <a:lnTo>
                    <a:pt x="958" y="316"/>
                  </a:lnTo>
                  <a:lnTo>
                    <a:pt x="1012" y="284"/>
                  </a:lnTo>
                  <a:lnTo>
                    <a:pt x="1012" y="262"/>
                  </a:lnTo>
                  <a:lnTo>
                    <a:pt x="950" y="195"/>
                  </a:lnTo>
                  <a:lnTo>
                    <a:pt x="927" y="183"/>
                  </a:lnTo>
                  <a:lnTo>
                    <a:pt x="903" y="171"/>
                  </a:lnTo>
                  <a:lnTo>
                    <a:pt x="907" y="146"/>
                  </a:lnTo>
                  <a:lnTo>
                    <a:pt x="912" y="122"/>
                  </a:lnTo>
                  <a:lnTo>
                    <a:pt x="892" y="111"/>
                  </a:lnTo>
                  <a:lnTo>
                    <a:pt x="872" y="99"/>
                  </a:lnTo>
                  <a:lnTo>
                    <a:pt x="854" y="108"/>
                  </a:lnTo>
                  <a:lnTo>
                    <a:pt x="836" y="116"/>
                  </a:lnTo>
                  <a:lnTo>
                    <a:pt x="799" y="118"/>
                  </a:lnTo>
                  <a:lnTo>
                    <a:pt x="761" y="119"/>
                  </a:lnTo>
                  <a:lnTo>
                    <a:pt x="721" y="83"/>
                  </a:lnTo>
                  <a:lnTo>
                    <a:pt x="681" y="47"/>
                  </a:lnTo>
                  <a:lnTo>
                    <a:pt x="626" y="23"/>
                  </a:lnTo>
                  <a:lnTo>
                    <a:pt x="571" y="0"/>
                  </a:lnTo>
                  <a:lnTo>
                    <a:pt x="535" y="0"/>
                  </a:lnTo>
                  <a:lnTo>
                    <a:pt x="499" y="0"/>
                  </a:lnTo>
                  <a:lnTo>
                    <a:pt x="420" y="31"/>
                  </a:lnTo>
                  <a:lnTo>
                    <a:pt x="346" y="102"/>
                  </a:lnTo>
                  <a:lnTo>
                    <a:pt x="346" y="116"/>
                  </a:lnTo>
                  <a:cubicBezTo>
                    <a:pt x="346" y="124"/>
                    <a:pt x="343" y="134"/>
                    <a:pt x="339" y="139"/>
                  </a:cubicBezTo>
                  <a:lnTo>
                    <a:pt x="332" y="149"/>
                  </a:lnTo>
                  <a:lnTo>
                    <a:pt x="255" y="134"/>
                  </a:lnTo>
                  <a:lnTo>
                    <a:pt x="179" y="119"/>
                  </a:lnTo>
                  <a:lnTo>
                    <a:pt x="136" y="122"/>
                  </a:lnTo>
                  <a:lnTo>
                    <a:pt x="94" y="126"/>
                  </a:lnTo>
                  <a:lnTo>
                    <a:pt x="67" y="144"/>
                  </a:lnTo>
                  <a:lnTo>
                    <a:pt x="40" y="161"/>
                  </a:lnTo>
                  <a:lnTo>
                    <a:pt x="20" y="195"/>
                  </a:lnTo>
                  <a:lnTo>
                    <a:pt x="0" y="229"/>
                  </a:lnTo>
                  <a:lnTo>
                    <a:pt x="10" y="284"/>
                  </a:lnTo>
                  <a:lnTo>
                    <a:pt x="29" y="308"/>
                  </a:lnTo>
                  <a:cubicBezTo>
                    <a:pt x="40" y="321"/>
                    <a:pt x="58" y="338"/>
                    <a:pt x="70" y="346"/>
                  </a:cubicBezTo>
                  <a:cubicBezTo>
                    <a:pt x="82" y="353"/>
                    <a:pt x="107" y="365"/>
                    <a:pt x="128" y="373"/>
                  </a:cubicBezTo>
                  <a:cubicBezTo>
                    <a:pt x="148" y="380"/>
                    <a:pt x="176" y="388"/>
                    <a:pt x="190" y="391"/>
                  </a:cubicBezTo>
                  <a:cubicBezTo>
                    <a:pt x="205" y="393"/>
                    <a:pt x="233" y="400"/>
                    <a:pt x="253" y="405"/>
                  </a:cubicBezTo>
                  <a:lnTo>
                    <a:pt x="289" y="415"/>
                  </a:lnTo>
                  <a:lnTo>
                    <a:pt x="305" y="430"/>
                  </a:lnTo>
                  <a:lnTo>
                    <a:pt x="321" y="445"/>
                  </a:lnTo>
                  <a:lnTo>
                    <a:pt x="330" y="476"/>
                  </a:lnTo>
                  <a:lnTo>
                    <a:pt x="340" y="508"/>
                  </a:lnTo>
                  <a:lnTo>
                    <a:pt x="347" y="508"/>
                  </a:lnTo>
                </a:path>
              </a:pathLst>
            </a:custGeom>
            <a:solidFill>
              <a:srgbClr val="CFCFC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" name="Freeform 14"/>
            <p:cNvSpPr>
              <a:spLocks noChangeArrowheads="1"/>
            </p:cNvSpPr>
            <p:nvPr/>
          </p:nvSpPr>
          <p:spPr bwMode="auto">
            <a:xfrm>
              <a:off x="182" y="850"/>
              <a:ext cx="381" cy="192"/>
            </a:xfrm>
            <a:custGeom>
              <a:avLst/>
              <a:gdLst>
                <a:gd name="T0" fmla="*/ 348 w 1004"/>
                <a:gd name="T1" fmla="*/ 494 h 505"/>
                <a:gd name="T2" fmla="*/ 340 w 1004"/>
                <a:gd name="T3" fmla="*/ 447 h 505"/>
                <a:gd name="T4" fmla="*/ 296 w 1004"/>
                <a:gd name="T5" fmla="*/ 391 h 505"/>
                <a:gd name="T6" fmla="*/ 220 w 1004"/>
                <a:gd name="T7" fmla="*/ 363 h 505"/>
                <a:gd name="T8" fmla="*/ 112 w 1004"/>
                <a:gd name="T9" fmla="*/ 337 h 505"/>
                <a:gd name="T10" fmla="*/ 48 w 1004"/>
                <a:gd name="T11" fmla="*/ 290 h 505"/>
                <a:gd name="T12" fmla="*/ 31 w 1004"/>
                <a:gd name="T13" fmla="*/ 245 h 505"/>
                <a:gd name="T14" fmla="*/ 57 w 1004"/>
                <a:gd name="T15" fmla="*/ 190 h 505"/>
                <a:gd name="T16" fmla="*/ 96 w 1004"/>
                <a:gd name="T17" fmla="*/ 163 h 505"/>
                <a:gd name="T18" fmla="*/ 221 w 1004"/>
                <a:gd name="T19" fmla="*/ 177 h 505"/>
                <a:gd name="T20" fmla="*/ 329 w 1004"/>
                <a:gd name="T21" fmla="*/ 210 h 505"/>
                <a:gd name="T22" fmla="*/ 346 w 1004"/>
                <a:gd name="T23" fmla="*/ 268 h 505"/>
                <a:gd name="T24" fmla="*/ 395 w 1004"/>
                <a:gd name="T25" fmla="*/ 334 h 505"/>
                <a:gd name="T26" fmla="*/ 391 w 1004"/>
                <a:gd name="T27" fmla="*/ 356 h 505"/>
                <a:gd name="T28" fmla="*/ 442 w 1004"/>
                <a:gd name="T29" fmla="*/ 418 h 505"/>
                <a:gd name="T30" fmla="*/ 473 w 1004"/>
                <a:gd name="T31" fmla="*/ 411 h 505"/>
                <a:gd name="T32" fmla="*/ 493 w 1004"/>
                <a:gd name="T33" fmla="*/ 425 h 505"/>
                <a:gd name="T34" fmla="*/ 529 w 1004"/>
                <a:gd name="T35" fmla="*/ 401 h 505"/>
                <a:gd name="T36" fmla="*/ 470 w 1004"/>
                <a:gd name="T37" fmla="*/ 377 h 505"/>
                <a:gd name="T38" fmla="*/ 456 w 1004"/>
                <a:gd name="T39" fmla="*/ 361 h 505"/>
                <a:gd name="T40" fmla="*/ 467 w 1004"/>
                <a:gd name="T41" fmla="*/ 346 h 505"/>
                <a:gd name="T42" fmla="*/ 519 w 1004"/>
                <a:gd name="T43" fmla="*/ 354 h 505"/>
                <a:gd name="T44" fmla="*/ 568 w 1004"/>
                <a:gd name="T45" fmla="*/ 355 h 505"/>
                <a:gd name="T46" fmla="*/ 621 w 1004"/>
                <a:gd name="T47" fmla="*/ 344 h 505"/>
                <a:gd name="T48" fmla="*/ 710 w 1004"/>
                <a:gd name="T49" fmla="*/ 435 h 505"/>
                <a:gd name="T50" fmla="*/ 748 w 1004"/>
                <a:gd name="T51" fmla="*/ 468 h 505"/>
                <a:gd name="T52" fmla="*/ 786 w 1004"/>
                <a:gd name="T53" fmla="*/ 477 h 505"/>
                <a:gd name="T54" fmla="*/ 778 w 1004"/>
                <a:gd name="T55" fmla="*/ 444 h 505"/>
                <a:gd name="T56" fmla="*/ 796 w 1004"/>
                <a:gd name="T57" fmla="*/ 439 h 505"/>
                <a:gd name="T58" fmla="*/ 778 w 1004"/>
                <a:gd name="T59" fmla="*/ 414 h 505"/>
                <a:gd name="T60" fmla="*/ 733 w 1004"/>
                <a:gd name="T61" fmla="*/ 406 h 505"/>
                <a:gd name="T62" fmla="*/ 787 w 1004"/>
                <a:gd name="T63" fmla="*/ 403 h 505"/>
                <a:gd name="T64" fmla="*/ 850 w 1004"/>
                <a:gd name="T65" fmla="*/ 424 h 505"/>
                <a:gd name="T66" fmla="*/ 870 w 1004"/>
                <a:gd name="T67" fmla="*/ 393 h 505"/>
                <a:gd name="T68" fmla="*/ 854 w 1004"/>
                <a:gd name="T69" fmla="*/ 377 h 505"/>
                <a:gd name="T70" fmla="*/ 812 w 1004"/>
                <a:gd name="T71" fmla="*/ 335 h 505"/>
                <a:gd name="T72" fmla="*/ 855 w 1004"/>
                <a:gd name="T73" fmla="*/ 304 h 505"/>
                <a:gd name="T74" fmla="*/ 983 w 1004"/>
                <a:gd name="T75" fmla="*/ 290 h 505"/>
                <a:gd name="T76" fmla="*/ 976 w 1004"/>
                <a:gd name="T77" fmla="*/ 231 h 505"/>
                <a:gd name="T78" fmla="*/ 917 w 1004"/>
                <a:gd name="T79" fmla="*/ 181 h 505"/>
                <a:gd name="T80" fmla="*/ 895 w 1004"/>
                <a:gd name="T81" fmla="*/ 147 h 505"/>
                <a:gd name="T82" fmla="*/ 894 w 1004"/>
                <a:gd name="T83" fmla="*/ 117 h 505"/>
                <a:gd name="T84" fmla="*/ 847 w 1004"/>
                <a:gd name="T85" fmla="*/ 103 h 505"/>
                <a:gd name="T86" fmla="*/ 825 w 1004"/>
                <a:gd name="T87" fmla="*/ 131 h 505"/>
                <a:gd name="T88" fmla="*/ 813 w 1004"/>
                <a:gd name="T89" fmla="*/ 115 h 505"/>
                <a:gd name="T90" fmla="*/ 757 w 1004"/>
                <a:gd name="T91" fmla="*/ 123 h 505"/>
                <a:gd name="T92" fmla="*/ 568 w 1004"/>
                <a:gd name="T93" fmla="*/ 0 h 505"/>
                <a:gd name="T94" fmla="*/ 481 w 1004"/>
                <a:gd name="T95" fmla="*/ 1 h 505"/>
                <a:gd name="T96" fmla="*/ 398 w 1004"/>
                <a:gd name="T97" fmla="*/ 39 h 505"/>
                <a:gd name="T98" fmla="*/ 345 w 1004"/>
                <a:gd name="T99" fmla="*/ 92 h 505"/>
                <a:gd name="T100" fmla="*/ 332 w 1004"/>
                <a:gd name="T101" fmla="*/ 144 h 505"/>
                <a:gd name="T102" fmla="*/ 284 w 1004"/>
                <a:gd name="T103" fmla="*/ 139 h 505"/>
                <a:gd name="T104" fmla="*/ 139 w 1004"/>
                <a:gd name="T105" fmla="*/ 115 h 505"/>
                <a:gd name="T106" fmla="*/ 74 w 1004"/>
                <a:gd name="T107" fmla="*/ 131 h 505"/>
                <a:gd name="T108" fmla="*/ 11 w 1004"/>
                <a:gd name="T109" fmla="*/ 191 h 505"/>
                <a:gd name="T110" fmla="*/ 0 w 1004"/>
                <a:gd name="T111" fmla="*/ 264 h 505"/>
                <a:gd name="T112" fmla="*/ 21 w 1004"/>
                <a:gd name="T113" fmla="*/ 307 h 505"/>
                <a:gd name="T114" fmla="*/ 109 w 1004"/>
                <a:gd name="T115" fmla="*/ 363 h 505"/>
                <a:gd name="T116" fmla="*/ 192 w 1004"/>
                <a:gd name="T117" fmla="*/ 387 h 505"/>
                <a:gd name="T118" fmla="*/ 300 w 1004"/>
                <a:gd name="T119" fmla="*/ 419 h 505"/>
                <a:gd name="T120" fmla="*/ 329 w 1004"/>
                <a:gd name="T121" fmla="*/ 489 h 505"/>
                <a:gd name="T122" fmla="*/ 336 w 1004"/>
                <a:gd name="T123" fmla="*/ 504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004" h="505">
                  <a:moveTo>
                    <a:pt x="336" y="504"/>
                  </a:moveTo>
                  <a:cubicBezTo>
                    <a:pt x="340" y="504"/>
                    <a:pt x="345" y="499"/>
                    <a:pt x="348" y="494"/>
                  </a:cubicBezTo>
                  <a:lnTo>
                    <a:pt x="353" y="483"/>
                  </a:lnTo>
                  <a:lnTo>
                    <a:pt x="340" y="447"/>
                  </a:lnTo>
                  <a:lnTo>
                    <a:pt x="328" y="411"/>
                  </a:lnTo>
                  <a:lnTo>
                    <a:pt x="296" y="391"/>
                  </a:lnTo>
                  <a:lnTo>
                    <a:pt x="264" y="371"/>
                  </a:lnTo>
                  <a:lnTo>
                    <a:pt x="220" y="363"/>
                  </a:lnTo>
                  <a:cubicBezTo>
                    <a:pt x="196" y="359"/>
                    <a:pt x="162" y="352"/>
                    <a:pt x="144" y="346"/>
                  </a:cubicBezTo>
                  <a:lnTo>
                    <a:pt x="112" y="337"/>
                  </a:lnTo>
                  <a:lnTo>
                    <a:pt x="80" y="313"/>
                  </a:lnTo>
                  <a:lnTo>
                    <a:pt x="48" y="290"/>
                  </a:lnTo>
                  <a:lnTo>
                    <a:pt x="39" y="268"/>
                  </a:lnTo>
                  <a:lnTo>
                    <a:pt x="31" y="245"/>
                  </a:lnTo>
                  <a:lnTo>
                    <a:pt x="43" y="218"/>
                  </a:lnTo>
                  <a:lnTo>
                    <a:pt x="57" y="190"/>
                  </a:lnTo>
                  <a:lnTo>
                    <a:pt x="76" y="176"/>
                  </a:lnTo>
                  <a:lnTo>
                    <a:pt x="96" y="163"/>
                  </a:lnTo>
                  <a:lnTo>
                    <a:pt x="158" y="163"/>
                  </a:lnTo>
                  <a:lnTo>
                    <a:pt x="221" y="177"/>
                  </a:lnTo>
                  <a:cubicBezTo>
                    <a:pt x="256" y="184"/>
                    <a:pt x="295" y="195"/>
                    <a:pt x="307" y="201"/>
                  </a:cubicBezTo>
                  <a:lnTo>
                    <a:pt x="329" y="210"/>
                  </a:lnTo>
                  <a:lnTo>
                    <a:pt x="329" y="255"/>
                  </a:lnTo>
                  <a:lnTo>
                    <a:pt x="346" y="268"/>
                  </a:lnTo>
                  <a:cubicBezTo>
                    <a:pt x="354" y="275"/>
                    <a:pt x="369" y="292"/>
                    <a:pt x="378" y="307"/>
                  </a:cubicBezTo>
                  <a:lnTo>
                    <a:pt x="395" y="334"/>
                  </a:lnTo>
                  <a:lnTo>
                    <a:pt x="393" y="345"/>
                  </a:lnTo>
                  <a:lnTo>
                    <a:pt x="391" y="356"/>
                  </a:lnTo>
                  <a:lnTo>
                    <a:pt x="417" y="387"/>
                  </a:lnTo>
                  <a:lnTo>
                    <a:pt x="442" y="418"/>
                  </a:lnTo>
                  <a:lnTo>
                    <a:pt x="458" y="415"/>
                  </a:lnTo>
                  <a:lnTo>
                    <a:pt x="473" y="411"/>
                  </a:lnTo>
                  <a:lnTo>
                    <a:pt x="483" y="418"/>
                  </a:lnTo>
                  <a:lnTo>
                    <a:pt x="493" y="425"/>
                  </a:lnTo>
                  <a:lnTo>
                    <a:pt x="529" y="421"/>
                  </a:lnTo>
                  <a:lnTo>
                    <a:pt x="529" y="401"/>
                  </a:lnTo>
                  <a:lnTo>
                    <a:pt x="505" y="391"/>
                  </a:lnTo>
                  <a:cubicBezTo>
                    <a:pt x="492" y="386"/>
                    <a:pt x="477" y="379"/>
                    <a:pt x="470" y="377"/>
                  </a:cubicBezTo>
                  <a:lnTo>
                    <a:pt x="458" y="372"/>
                  </a:lnTo>
                  <a:lnTo>
                    <a:pt x="456" y="361"/>
                  </a:lnTo>
                  <a:lnTo>
                    <a:pt x="453" y="350"/>
                  </a:lnTo>
                  <a:lnTo>
                    <a:pt x="467" y="346"/>
                  </a:lnTo>
                  <a:lnTo>
                    <a:pt x="480" y="342"/>
                  </a:lnTo>
                  <a:lnTo>
                    <a:pt x="519" y="354"/>
                  </a:lnTo>
                  <a:lnTo>
                    <a:pt x="559" y="366"/>
                  </a:lnTo>
                  <a:lnTo>
                    <a:pt x="568" y="355"/>
                  </a:lnTo>
                  <a:lnTo>
                    <a:pt x="578" y="344"/>
                  </a:lnTo>
                  <a:lnTo>
                    <a:pt x="621" y="344"/>
                  </a:lnTo>
                  <a:lnTo>
                    <a:pt x="657" y="378"/>
                  </a:lnTo>
                  <a:cubicBezTo>
                    <a:pt x="677" y="397"/>
                    <a:pt x="701" y="423"/>
                    <a:pt x="710" y="435"/>
                  </a:cubicBezTo>
                  <a:lnTo>
                    <a:pt x="727" y="459"/>
                  </a:lnTo>
                  <a:lnTo>
                    <a:pt x="748" y="468"/>
                  </a:lnTo>
                  <a:cubicBezTo>
                    <a:pt x="760" y="473"/>
                    <a:pt x="773" y="477"/>
                    <a:pt x="778" y="477"/>
                  </a:cubicBezTo>
                  <a:lnTo>
                    <a:pt x="786" y="477"/>
                  </a:lnTo>
                  <a:lnTo>
                    <a:pt x="782" y="461"/>
                  </a:lnTo>
                  <a:lnTo>
                    <a:pt x="778" y="444"/>
                  </a:lnTo>
                  <a:lnTo>
                    <a:pt x="787" y="442"/>
                  </a:lnTo>
                  <a:lnTo>
                    <a:pt x="796" y="439"/>
                  </a:lnTo>
                  <a:lnTo>
                    <a:pt x="787" y="426"/>
                  </a:lnTo>
                  <a:lnTo>
                    <a:pt x="778" y="414"/>
                  </a:lnTo>
                  <a:lnTo>
                    <a:pt x="755" y="410"/>
                  </a:lnTo>
                  <a:lnTo>
                    <a:pt x="733" y="406"/>
                  </a:lnTo>
                  <a:lnTo>
                    <a:pt x="752" y="404"/>
                  </a:lnTo>
                  <a:cubicBezTo>
                    <a:pt x="763" y="403"/>
                    <a:pt x="779" y="402"/>
                    <a:pt x="787" y="403"/>
                  </a:cubicBezTo>
                  <a:cubicBezTo>
                    <a:pt x="796" y="404"/>
                    <a:pt x="813" y="409"/>
                    <a:pt x="826" y="414"/>
                  </a:cubicBezTo>
                  <a:lnTo>
                    <a:pt x="850" y="424"/>
                  </a:lnTo>
                  <a:lnTo>
                    <a:pt x="860" y="413"/>
                  </a:lnTo>
                  <a:cubicBezTo>
                    <a:pt x="866" y="406"/>
                    <a:pt x="870" y="397"/>
                    <a:pt x="870" y="393"/>
                  </a:cubicBezTo>
                  <a:lnTo>
                    <a:pt x="870" y="384"/>
                  </a:lnTo>
                  <a:lnTo>
                    <a:pt x="854" y="377"/>
                  </a:lnTo>
                  <a:cubicBezTo>
                    <a:pt x="846" y="373"/>
                    <a:pt x="833" y="362"/>
                    <a:pt x="825" y="353"/>
                  </a:cubicBezTo>
                  <a:lnTo>
                    <a:pt x="812" y="335"/>
                  </a:lnTo>
                  <a:lnTo>
                    <a:pt x="834" y="320"/>
                  </a:lnTo>
                  <a:lnTo>
                    <a:pt x="855" y="304"/>
                  </a:lnTo>
                  <a:lnTo>
                    <a:pt x="962" y="304"/>
                  </a:lnTo>
                  <a:lnTo>
                    <a:pt x="983" y="290"/>
                  </a:lnTo>
                  <a:cubicBezTo>
                    <a:pt x="994" y="282"/>
                    <a:pt x="1003" y="273"/>
                    <a:pt x="1003" y="270"/>
                  </a:cubicBezTo>
                  <a:cubicBezTo>
                    <a:pt x="1003" y="266"/>
                    <a:pt x="991" y="249"/>
                    <a:pt x="976" y="231"/>
                  </a:cubicBezTo>
                  <a:lnTo>
                    <a:pt x="948" y="198"/>
                  </a:lnTo>
                  <a:lnTo>
                    <a:pt x="917" y="181"/>
                  </a:lnTo>
                  <a:lnTo>
                    <a:pt x="886" y="163"/>
                  </a:lnTo>
                  <a:lnTo>
                    <a:pt x="895" y="147"/>
                  </a:lnTo>
                  <a:lnTo>
                    <a:pt x="903" y="131"/>
                  </a:lnTo>
                  <a:lnTo>
                    <a:pt x="894" y="117"/>
                  </a:lnTo>
                  <a:lnTo>
                    <a:pt x="885" y="103"/>
                  </a:lnTo>
                  <a:lnTo>
                    <a:pt x="847" y="103"/>
                  </a:lnTo>
                  <a:lnTo>
                    <a:pt x="836" y="117"/>
                  </a:lnTo>
                  <a:lnTo>
                    <a:pt x="825" y="131"/>
                  </a:lnTo>
                  <a:lnTo>
                    <a:pt x="819" y="123"/>
                  </a:lnTo>
                  <a:lnTo>
                    <a:pt x="813" y="115"/>
                  </a:lnTo>
                  <a:lnTo>
                    <a:pt x="785" y="119"/>
                  </a:lnTo>
                  <a:lnTo>
                    <a:pt x="757" y="123"/>
                  </a:lnTo>
                  <a:lnTo>
                    <a:pt x="647" y="32"/>
                  </a:lnTo>
                  <a:lnTo>
                    <a:pt x="568" y="0"/>
                  </a:lnTo>
                  <a:lnTo>
                    <a:pt x="525" y="0"/>
                  </a:lnTo>
                  <a:lnTo>
                    <a:pt x="481" y="1"/>
                  </a:lnTo>
                  <a:lnTo>
                    <a:pt x="439" y="20"/>
                  </a:lnTo>
                  <a:lnTo>
                    <a:pt x="398" y="39"/>
                  </a:lnTo>
                  <a:lnTo>
                    <a:pt x="371" y="65"/>
                  </a:lnTo>
                  <a:lnTo>
                    <a:pt x="345" y="92"/>
                  </a:lnTo>
                  <a:lnTo>
                    <a:pt x="340" y="116"/>
                  </a:lnTo>
                  <a:cubicBezTo>
                    <a:pt x="337" y="129"/>
                    <a:pt x="333" y="142"/>
                    <a:pt x="332" y="144"/>
                  </a:cubicBezTo>
                  <a:lnTo>
                    <a:pt x="329" y="148"/>
                  </a:lnTo>
                  <a:lnTo>
                    <a:pt x="284" y="139"/>
                  </a:lnTo>
                  <a:cubicBezTo>
                    <a:pt x="259" y="134"/>
                    <a:pt x="216" y="127"/>
                    <a:pt x="189" y="122"/>
                  </a:cubicBezTo>
                  <a:lnTo>
                    <a:pt x="139" y="115"/>
                  </a:lnTo>
                  <a:lnTo>
                    <a:pt x="107" y="123"/>
                  </a:lnTo>
                  <a:lnTo>
                    <a:pt x="74" y="131"/>
                  </a:lnTo>
                  <a:lnTo>
                    <a:pt x="48" y="152"/>
                  </a:lnTo>
                  <a:cubicBezTo>
                    <a:pt x="34" y="164"/>
                    <a:pt x="17" y="181"/>
                    <a:pt x="11" y="191"/>
                  </a:cubicBezTo>
                  <a:lnTo>
                    <a:pt x="0" y="209"/>
                  </a:lnTo>
                  <a:lnTo>
                    <a:pt x="0" y="264"/>
                  </a:lnTo>
                  <a:lnTo>
                    <a:pt x="10" y="286"/>
                  </a:lnTo>
                  <a:lnTo>
                    <a:pt x="21" y="307"/>
                  </a:lnTo>
                  <a:lnTo>
                    <a:pt x="50" y="329"/>
                  </a:lnTo>
                  <a:cubicBezTo>
                    <a:pt x="66" y="341"/>
                    <a:pt x="92" y="356"/>
                    <a:pt x="109" y="363"/>
                  </a:cubicBezTo>
                  <a:lnTo>
                    <a:pt x="138" y="376"/>
                  </a:lnTo>
                  <a:lnTo>
                    <a:pt x="192" y="387"/>
                  </a:lnTo>
                  <a:cubicBezTo>
                    <a:pt x="221" y="393"/>
                    <a:pt x="257" y="402"/>
                    <a:pt x="272" y="408"/>
                  </a:cubicBezTo>
                  <a:lnTo>
                    <a:pt x="300" y="419"/>
                  </a:lnTo>
                  <a:lnTo>
                    <a:pt x="314" y="447"/>
                  </a:lnTo>
                  <a:cubicBezTo>
                    <a:pt x="322" y="462"/>
                    <a:pt x="329" y="481"/>
                    <a:pt x="329" y="489"/>
                  </a:cubicBezTo>
                  <a:lnTo>
                    <a:pt x="329" y="504"/>
                  </a:lnTo>
                  <a:lnTo>
                    <a:pt x="336" y="504"/>
                  </a:lnTo>
                </a:path>
              </a:pathLst>
            </a:custGeom>
            <a:solidFill>
              <a:srgbClr val="ADADA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" name="Freeform 15"/>
            <p:cNvSpPr>
              <a:spLocks noChangeArrowheads="1"/>
            </p:cNvSpPr>
            <p:nvPr/>
          </p:nvSpPr>
          <p:spPr bwMode="auto">
            <a:xfrm>
              <a:off x="182" y="852"/>
              <a:ext cx="383" cy="187"/>
            </a:xfrm>
            <a:custGeom>
              <a:avLst/>
              <a:gdLst>
                <a:gd name="T0" fmla="*/ 350 w 1010"/>
                <a:gd name="T1" fmla="*/ 488 h 495"/>
                <a:gd name="T2" fmla="*/ 331 w 1010"/>
                <a:gd name="T3" fmla="*/ 416 h 495"/>
                <a:gd name="T4" fmla="*/ 277 w 1010"/>
                <a:gd name="T5" fmla="*/ 375 h 495"/>
                <a:gd name="T6" fmla="*/ 179 w 1010"/>
                <a:gd name="T7" fmla="*/ 354 h 495"/>
                <a:gd name="T8" fmla="*/ 76 w 1010"/>
                <a:gd name="T9" fmla="*/ 313 h 495"/>
                <a:gd name="T10" fmla="*/ 42 w 1010"/>
                <a:gd name="T11" fmla="*/ 277 h 495"/>
                <a:gd name="T12" fmla="*/ 32 w 1010"/>
                <a:gd name="T13" fmla="*/ 237 h 495"/>
                <a:gd name="T14" fmla="*/ 55 w 1010"/>
                <a:gd name="T15" fmla="*/ 190 h 495"/>
                <a:gd name="T16" fmla="*/ 88 w 1010"/>
                <a:gd name="T17" fmla="*/ 165 h 495"/>
                <a:gd name="T18" fmla="*/ 147 w 1010"/>
                <a:gd name="T19" fmla="*/ 157 h 495"/>
                <a:gd name="T20" fmla="*/ 306 w 1010"/>
                <a:gd name="T21" fmla="*/ 194 h 495"/>
                <a:gd name="T22" fmla="*/ 331 w 1010"/>
                <a:gd name="T23" fmla="*/ 246 h 495"/>
                <a:gd name="T24" fmla="*/ 382 w 1010"/>
                <a:gd name="T25" fmla="*/ 303 h 495"/>
                <a:gd name="T26" fmla="*/ 393 w 1010"/>
                <a:gd name="T27" fmla="*/ 353 h 495"/>
                <a:gd name="T28" fmla="*/ 445 w 1010"/>
                <a:gd name="T29" fmla="*/ 413 h 495"/>
                <a:gd name="T30" fmla="*/ 486 w 1010"/>
                <a:gd name="T31" fmla="*/ 406 h 495"/>
                <a:gd name="T32" fmla="*/ 496 w 1010"/>
                <a:gd name="T33" fmla="*/ 420 h 495"/>
                <a:gd name="T34" fmla="*/ 527 w 1010"/>
                <a:gd name="T35" fmla="*/ 413 h 495"/>
                <a:gd name="T36" fmla="*/ 497 w 1010"/>
                <a:gd name="T37" fmla="*/ 385 h 495"/>
                <a:gd name="T38" fmla="*/ 447 w 1010"/>
                <a:gd name="T39" fmla="*/ 355 h 495"/>
                <a:gd name="T40" fmla="*/ 457 w 1010"/>
                <a:gd name="T41" fmla="*/ 341 h 495"/>
                <a:gd name="T42" fmla="*/ 530 w 1010"/>
                <a:gd name="T43" fmla="*/ 351 h 495"/>
                <a:gd name="T44" fmla="*/ 570 w 1010"/>
                <a:gd name="T45" fmla="*/ 342 h 495"/>
                <a:gd name="T46" fmla="*/ 612 w 1010"/>
                <a:gd name="T47" fmla="*/ 333 h 495"/>
                <a:gd name="T48" fmla="*/ 691 w 1010"/>
                <a:gd name="T49" fmla="*/ 398 h 495"/>
                <a:gd name="T50" fmla="*/ 772 w 1010"/>
                <a:gd name="T51" fmla="*/ 474 h 495"/>
                <a:gd name="T52" fmla="*/ 787 w 1010"/>
                <a:gd name="T53" fmla="*/ 466 h 495"/>
                <a:gd name="T54" fmla="*/ 777 w 1010"/>
                <a:gd name="T55" fmla="*/ 445 h 495"/>
                <a:gd name="T56" fmla="*/ 796 w 1010"/>
                <a:gd name="T57" fmla="*/ 436 h 495"/>
                <a:gd name="T58" fmla="*/ 787 w 1010"/>
                <a:gd name="T59" fmla="*/ 415 h 495"/>
                <a:gd name="T60" fmla="*/ 735 w 1010"/>
                <a:gd name="T61" fmla="*/ 403 h 495"/>
                <a:gd name="T62" fmla="*/ 785 w 1010"/>
                <a:gd name="T63" fmla="*/ 393 h 495"/>
                <a:gd name="T64" fmla="*/ 852 w 1010"/>
                <a:gd name="T65" fmla="*/ 421 h 495"/>
                <a:gd name="T66" fmla="*/ 872 w 1010"/>
                <a:gd name="T67" fmla="*/ 393 h 495"/>
                <a:gd name="T68" fmla="*/ 817 w 1010"/>
                <a:gd name="T69" fmla="*/ 345 h 495"/>
                <a:gd name="T70" fmla="*/ 849 w 1010"/>
                <a:gd name="T71" fmla="*/ 301 h 495"/>
                <a:gd name="T72" fmla="*/ 1009 w 1010"/>
                <a:gd name="T73" fmla="*/ 269 h 495"/>
                <a:gd name="T74" fmla="*/ 948 w 1010"/>
                <a:gd name="T75" fmla="*/ 194 h 495"/>
                <a:gd name="T76" fmla="*/ 890 w 1010"/>
                <a:gd name="T77" fmla="*/ 165 h 495"/>
                <a:gd name="T78" fmla="*/ 876 w 1010"/>
                <a:gd name="T79" fmla="*/ 103 h 495"/>
                <a:gd name="T80" fmla="*/ 826 w 1010"/>
                <a:gd name="T81" fmla="*/ 127 h 495"/>
                <a:gd name="T82" fmla="*/ 815 w 1010"/>
                <a:gd name="T83" fmla="*/ 112 h 495"/>
                <a:gd name="T84" fmla="*/ 708 w 1010"/>
                <a:gd name="T85" fmla="*/ 77 h 495"/>
                <a:gd name="T86" fmla="*/ 616 w 1010"/>
                <a:gd name="T87" fmla="*/ 17 h 495"/>
                <a:gd name="T88" fmla="*/ 485 w 1010"/>
                <a:gd name="T89" fmla="*/ 0 h 495"/>
                <a:gd name="T90" fmla="*/ 418 w 1010"/>
                <a:gd name="T91" fmla="*/ 27 h 495"/>
                <a:gd name="T92" fmla="*/ 345 w 1010"/>
                <a:gd name="T93" fmla="*/ 109 h 495"/>
                <a:gd name="T94" fmla="*/ 327 w 1010"/>
                <a:gd name="T95" fmla="*/ 146 h 495"/>
                <a:gd name="T96" fmla="*/ 176 w 1010"/>
                <a:gd name="T97" fmla="*/ 118 h 495"/>
                <a:gd name="T98" fmla="*/ 81 w 1010"/>
                <a:gd name="T99" fmla="*/ 127 h 495"/>
                <a:gd name="T100" fmla="*/ 16 w 1010"/>
                <a:gd name="T101" fmla="*/ 189 h 495"/>
                <a:gd name="T102" fmla="*/ 5 w 1010"/>
                <a:gd name="T103" fmla="*/ 249 h 495"/>
                <a:gd name="T104" fmla="*/ 26 w 1010"/>
                <a:gd name="T105" fmla="*/ 301 h 495"/>
                <a:gd name="T106" fmla="*/ 102 w 1010"/>
                <a:gd name="T107" fmla="*/ 358 h 495"/>
                <a:gd name="T108" fmla="*/ 232 w 1010"/>
                <a:gd name="T109" fmla="*/ 391 h 495"/>
                <a:gd name="T110" fmla="*/ 323 w 1010"/>
                <a:gd name="T111" fmla="*/ 439 h 495"/>
                <a:gd name="T112" fmla="*/ 333 w 1010"/>
                <a:gd name="T113" fmla="*/ 494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10" h="495">
                  <a:moveTo>
                    <a:pt x="339" y="494"/>
                  </a:moveTo>
                  <a:cubicBezTo>
                    <a:pt x="343" y="494"/>
                    <a:pt x="348" y="492"/>
                    <a:pt x="350" y="488"/>
                  </a:cubicBezTo>
                  <a:lnTo>
                    <a:pt x="354" y="483"/>
                  </a:lnTo>
                  <a:lnTo>
                    <a:pt x="331" y="416"/>
                  </a:lnTo>
                  <a:lnTo>
                    <a:pt x="304" y="395"/>
                  </a:lnTo>
                  <a:lnTo>
                    <a:pt x="277" y="375"/>
                  </a:lnTo>
                  <a:lnTo>
                    <a:pt x="236" y="364"/>
                  </a:lnTo>
                  <a:cubicBezTo>
                    <a:pt x="213" y="359"/>
                    <a:pt x="188" y="354"/>
                    <a:pt x="179" y="354"/>
                  </a:cubicBezTo>
                  <a:lnTo>
                    <a:pt x="164" y="354"/>
                  </a:lnTo>
                  <a:lnTo>
                    <a:pt x="76" y="313"/>
                  </a:lnTo>
                  <a:lnTo>
                    <a:pt x="59" y="295"/>
                  </a:lnTo>
                  <a:lnTo>
                    <a:pt x="42" y="277"/>
                  </a:lnTo>
                  <a:lnTo>
                    <a:pt x="37" y="257"/>
                  </a:lnTo>
                  <a:lnTo>
                    <a:pt x="32" y="237"/>
                  </a:lnTo>
                  <a:lnTo>
                    <a:pt x="44" y="214"/>
                  </a:lnTo>
                  <a:lnTo>
                    <a:pt x="55" y="190"/>
                  </a:lnTo>
                  <a:lnTo>
                    <a:pt x="72" y="177"/>
                  </a:lnTo>
                  <a:lnTo>
                    <a:pt x="88" y="165"/>
                  </a:lnTo>
                  <a:lnTo>
                    <a:pt x="117" y="161"/>
                  </a:lnTo>
                  <a:lnTo>
                    <a:pt x="147" y="157"/>
                  </a:lnTo>
                  <a:lnTo>
                    <a:pt x="213" y="171"/>
                  </a:lnTo>
                  <a:cubicBezTo>
                    <a:pt x="250" y="179"/>
                    <a:pt x="291" y="189"/>
                    <a:pt x="306" y="194"/>
                  </a:cubicBezTo>
                  <a:lnTo>
                    <a:pt x="331" y="202"/>
                  </a:lnTo>
                  <a:lnTo>
                    <a:pt x="331" y="246"/>
                  </a:lnTo>
                  <a:lnTo>
                    <a:pt x="347" y="262"/>
                  </a:lnTo>
                  <a:cubicBezTo>
                    <a:pt x="355" y="270"/>
                    <a:pt x="371" y="289"/>
                    <a:pt x="382" y="303"/>
                  </a:cubicBezTo>
                  <a:lnTo>
                    <a:pt x="402" y="329"/>
                  </a:lnTo>
                  <a:lnTo>
                    <a:pt x="393" y="353"/>
                  </a:lnTo>
                  <a:lnTo>
                    <a:pt x="419" y="383"/>
                  </a:lnTo>
                  <a:lnTo>
                    <a:pt x="445" y="413"/>
                  </a:lnTo>
                  <a:lnTo>
                    <a:pt x="465" y="409"/>
                  </a:lnTo>
                  <a:lnTo>
                    <a:pt x="486" y="406"/>
                  </a:lnTo>
                  <a:lnTo>
                    <a:pt x="491" y="413"/>
                  </a:lnTo>
                  <a:lnTo>
                    <a:pt x="496" y="420"/>
                  </a:lnTo>
                  <a:lnTo>
                    <a:pt x="511" y="416"/>
                  </a:lnTo>
                  <a:lnTo>
                    <a:pt x="527" y="413"/>
                  </a:lnTo>
                  <a:lnTo>
                    <a:pt x="527" y="396"/>
                  </a:lnTo>
                  <a:lnTo>
                    <a:pt x="497" y="385"/>
                  </a:lnTo>
                  <a:cubicBezTo>
                    <a:pt x="481" y="380"/>
                    <a:pt x="463" y="371"/>
                    <a:pt x="457" y="365"/>
                  </a:cubicBezTo>
                  <a:lnTo>
                    <a:pt x="447" y="355"/>
                  </a:lnTo>
                  <a:lnTo>
                    <a:pt x="452" y="348"/>
                  </a:lnTo>
                  <a:lnTo>
                    <a:pt x="457" y="341"/>
                  </a:lnTo>
                  <a:lnTo>
                    <a:pt x="501" y="341"/>
                  </a:lnTo>
                  <a:lnTo>
                    <a:pt x="530" y="351"/>
                  </a:lnTo>
                  <a:lnTo>
                    <a:pt x="558" y="361"/>
                  </a:lnTo>
                  <a:lnTo>
                    <a:pt x="570" y="342"/>
                  </a:lnTo>
                  <a:lnTo>
                    <a:pt x="591" y="337"/>
                  </a:lnTo>
                  <a:lnTo>
                    <a:pt x="612" y="333"/>
                  </a:lnTo>
                  <a:lnTo>
                    <a:pt x="652" y="365"/>
                  </a:lnTo>
                  <a:lnTo>
                    <a:pt x="691" y="398"/>
                  </a:lnTo>
                  <a:lnTo>
                    <a:pt x="729" y="455"/>
                  </a:lnTo>
                  <a:lnTo>
                    <a:pt x="772" y="474"/>
                  </a:lnTo>
                  <a:lnTo>
                    <a:pt x="779" y="470"/>
                  </a:lnTo>
                  <a:lnTo>
                    <a:pt x="787" y="466"/>
                  </a:lnTo>
                  <a:lnTo>
                    <a:pt x="782" y="456"/>
                  </a:lnTo>
                  <a:lnTo>
                    <a:pt x="777" y="445"/>
                  </a:lnTo>
                  <a:lnTo>
                    <a:pt x="787" y="440"/>
                  </a:lnTo>
                  <a:lnTo>
                    <a:pt x="796" y="436"/>
                  </a:lnTo>
                  <a:lnTo>
                    <a:pt x="791" y="425"/>
                  </a:lnTo>
                  <a:lnTo>
                    <a:pt x="787" y="415"/>
                  </a:lnTo>
                  <a:lnTo>
                    <a:pt x="761" y="409"/>
                  </a:lnTo>
                  <a:lnTo>
                    <a:pt x="735" y="403"/>
                  </a:lnTo>
                  <a:lnTo>
                    <a:pt x="760" y="398"/>
                  </a:lnTo>
                  <a:lnTo>
                    <a:pt x="785" y="393"/>
                  </a:lnTo>
                  <a:lnTo>
                    <a:pt x="819" y="407"/>
                  </a:lnTo>
                  <a:lnTo>
                    <a:pt x="852" y="421"/>
                  </a:lnTo>
                  <a:lnTo>
                    <a:pt x="862" y="410"/>
                  </a:lnTo>
                  <a:cubicBezTo>
                    <a:pt x="868" y="403"/>
                    <a:pt x="872" y="396"/>
                    <a:pt x="872" y="393"/>
                  </a:cubicBezTo>
                  <a:cubicBezTo>
                    <a:pt x="872" y="390"/>
                    <a:pt x="860" y="378"/>
                    <a:pt x="845" y="367"/>
                  </a:cubicBezTo>
                  <a:lnTo>
                    <a:pt x="817" y="345"/>
                  </a:lnTo>
                  <a:lnTo>
                    <a:pt x="817" y="327"/>
                  </a:lnTo>
                  <a:lnTo>
                    <a:pt x="849" y="301"/>
                  </a:lnTo>
                  <a:lnTo>
                    <a:pt x="962" y="300"/>
                  </a:lnTo>
                  <a:lnTo>
                    <a:pt x="1009" y="269"/>
                  </a:lnTo>
                  <a:lnTo>
                    <a:pt x="979" y="231"/>
                  </a:lnTo>
                  <a:lnTo>
                    <a:pt x="948" y="194"/>
                  </a:lnTo>
                  <a:lnTo>
                    <a:pt x="919" y="179"/>
                  </a:lnTo>
                  <a:lnTo>
                    <a:pt x="890" y="165"/>
                  </a:lnTo>
                  <a:lnTo>
                    <a:pt x="897" y="107"/>
                  </a:lnTo>
                  <a:lnTo>
                    <a:pt x="876" y="103"/>
                  </a:lnTo>
                  <a:lnTo>
                    <a:pt x="854" y="98"/>
                  </a:lnTo>
                  <a:lnTo>
                    <a:pt x="826" y="127"/>
                  </a:lnTo>
                  <a:lnTo>
                    <a:pt x="821" y="119"/>
                  </a:lnTo>
                  <a:lnTo>
                    <a:pt x="815" y="112"/>
                  </a:lnTo>
                  <a:lnTo>
                    <a:pt x="759" y="120"/>
                  </a:lnTo>
                  <a:lnTo>
                    <a:pt x="708" y="77"/>
                  </a:lnTo>
                  <a:lnTo>
                    <a:pt x="656" y="35"/>
                  </a:lnTo>
                  <a:lnTo>
                    <a:pt x="616" y="17"/>
                  </a:lnTo>
                  <a:lnTo>
                    <a:pt x="575" y="0"/>
                  </a:lnTo>
                  <a:lnTo>
                    <a:pt x="485" y="0"/>
                  </a:lnTo>
                  <a:lnTo>
                    <a:pt x="451" y="14"/>
                  </a:lnTo>
                  <a:lnTo>
                    <a:pt x="418" y="27"/>
                  </a:lnTo>
                  <a:lnTo>
                    <a:pt x="355" y="82"/>
                  </a:lnTo>
                  <a:lnTo>
                    <a:pt x="345" y="109"/>
                  </a:lnTo>
                  <a:cubicBezTo>
                    <a:pt x="340" y="124"/>
                    <a:pt x="334" y="139"/>
                    <a:pt x="331" y="141"/>
                  </a:cubicBezTo>
                  <a:lnTo>
                    <a:pt x="327" y="146"/>
                  </a:lnTo>
                  <a:lnTo>
                    <a:pt x="268" y="134"/>
                  </a:lnTo>
                  <a:cubicBezTo>
                    <a:pt x="236" y="127"/>
                    <a:pt x="194" y="120"/>
                    <a:pt x="176" y="118"/>
                  </a:cubicBezTo>
                  <a:lnTo>
                    <a:pt x="142" y="113"/>
                  </a:lnTo>
                  <a:lnTo>
                    <a:pt x="81" y="127"/>
                  </a:lnTo>
                  <a:lnTo>
                    <a:pt x="32" y="162"/>
                  </a:lnTo>
                  <a:lnTo>
                    <a:pt x="16" y="189"/>
                  </a:lnTo>
                  <a:lnTo>
                    <a:pt x="0" y="216"/>
                  </a:lnTo>
                  <a:lnTo>
                    <a:pt x="5" y="249"/>
                  </a:lnTo>
                  <a:lnTo>
                    <a:pt x="9" y="281"/>
                  </a:lnTo>
                  <a:lnTo>
                    <a:pt x="26" y="301"/>
                  </a:lnTo>
                  <a:cubicBezTo>
                    <a:pt x="35" y="313"/>
                    <a:pt x="56" y="330"/>
                    <a:pt x="72" y="340"/>
                  </a:cubicBezTo>
                  <a:lnTo>
                    <a:pt x="102" y="358"/>
                  </a:lnTo>
                  <a:lnTo>
                    <a:pt x="144" y="369"/>
                  </a:lnTo>
                  <a:cubicBezTo>
                    <a:pt x="167" y="376"/>
                    <a:pt x="207" y="385"/>
                    <a:pt x="232" y="391"/>
                  </a:cubicBezTo>
                  <a:lnTo>
                    <a:pt x="278" y="402"/>
                  </a:lnTo>
                  <a:lnTo>
                    <a:pt x="323" y="439"/>
                  </a:lnTo>
                  <a:lnTo>
                    <a:pt x="328" y="467"/>
                  </a:lnTo>
                  <a:lnTo>
                    <a:pt x="333" y="494"/>
                  </a:lnTo>
                  <a:lnTo>
                    <a:pt x="339" y="494"/>
                  </a:lnTo>
                </a:path>
              </a:pathLst>
            </a:custGeom>
            <a:solidFill>
              <a:srgbClr val="91919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" name="Freeform 16"/>
            <p:cNvSpPr>
              <a:spLocks noChangeArrowheads="1"/>
            </p:cNvSpPr>
            <p:nvPr/>
          </p:nvSpPr>
          <p:spPr bwMode="auto">
            <a:xfrm>
              <a:off x="182" y="852"/>
              <a:ext cx="381" cy="189"/>
            </a:xfrm>
            <a:custGeom>
              <a:avLst/>
              <a:gdLst>
                <a:gd name="T0" fmla="*/ 347 w 1004"/>
                <a:gd name="T1" fmla="*/ 498 h 499"/>
                <a:gd name="T2" fmla="*/ 328 w 1004"/>
                <a:gd name="T3" fmla="*/ 424 h 499"/>
                <a:gd name="T4" fmla="*/ 286 w 1004"/>
                <a:gd name="T5" fmla="*/ 386 h 499"/>
                <a:gd name="T6" fmla="*/ 196 w 1004"/>
                <a:gd name="T7" fmla="*/ 357 h 499"/>
                <a:gd name="T8" fmla="*/ 100 w 1004"/>
                <a:gd name="T9" fmla="*/ 326 h 499"/>
                <a:gd name="T10" fmla="*/ 47 w 1004"/>
                <a:gd name="T11" fmla="*/ 283 h 499"/>
                <a:gd name="T12" fmla="*/ 31 w 1004"/>
                <a:gd name="T13" fmla="*/ 248 h 499"/>
                <a:gd name="T14" fmla="*/ 57 w 1004"/>
                <a:gd name="T15" fmla="*/ 180 h 499"/>
                <a:gd name="T16" fmla="*/ 117 w 1004"/>
                <a:gd name="T17" fmla="*/ 160 h 499"/>
                <a:gd name="T18" fmla="*/ 206 w 1004"/>
                <a:gd name="T19" fmla="*/ 168 h 499"/>
                <a:gd name="T20" fmla="*/ 329 w 1004"/>
                <a:gd name="T21" fmla="*/ 202 h 499"/>
                <a:gd name="T22" fmla="*/ 353 w 1004"/>
                <a:gd name="T23" fmla="*/ 265 h 499"/>
                <a:gd name="T24" fmla="*/ 376 w 1004"/>
                <a:gd name="T25" fmla="*/ 297 h 499"/>
                <a:gd name="T26" fmla="*/ 401 w 1004"/>
                <a:gd name="T27" fmla="*/ 323 h 499"/>
                <a:gd name="T28" fmla="*/ 449 w 1004"/>
                <a:gd name="T29" fmla="*/ 414 h 499"/>
                <a:gd name="T30" fmla="*/ 467 w 1004"/>
                <a:gd name="T31" fmla="*/ 401 h 499"/>
                <a:gd name="T32" fmla="*/ 496 w 1004"/>
                <a:gd name="T33" fmla="*/ 419 h 499"/>
                <a:gd name="T34" fmla="*/ 525 w 1004"/>
                <a:gd name="T35" fmla="*/ 413 h 499"/>
                <a:gd name="T36" fmla="*/ 499 w 1004"/>
                <a:gd name="T37" fmla="*/ 388 h 499"/>
                <a:gd name="T38" fmla="*/ 459 w 1004"/>
                <a:gd name="T39" fmla="*/ 368 h 499"/>
                <a:gd name="T40" fmla="*/ 451 w 1004"/>
                <a:gd name="T41" fmla="*/ 347 h 499"/>
                <a:gd name="T42" fmla="*/ 485 w 1004"/>
                <a:gd name="T43" fmla="*/ 343 h 499"/>
                <a:gd name="T44" fmla="*/ 559 w 1004"/>
                <a:gd name="T45" fmla="*/ 356 h 499"/>
                <a:gd name="T46" fmla="*/ 573 w 1004"/>
                <a:gd name="T47" fmla="*/ 334 h 499"/>
                <a:gd name="T48" fmla="*/ 654 w 1004"/>
                <a:gd name="T49" fmla="*/ 368 h 499"/>
                <a:gd name="T50" fmla="*/ 733 w 1004"/>
                <a:gd name="T51" fmla="*/ 461 h 499"/>
                <a:gd name="T52" fmla="*/ 769 w 1004"/>
                <a:gd name="T53" fmla="*/ 474 h 499"/>
                <a:gd name="T54" fmla="*/ 783 w 1004"/>
                <a:gd name="T55" fmla="*/ 467 h 499"/>
                <a:gd name="T56" fmla="*/ 774 w 1004"/>
                <a:gd name="T57" fmla="*/ 448 h 499"/>
                <a:gd name="T58" fmla="*/ 793 w 1004"/>
                <a:gd name="T59" fmla="*/ 428 h 499"/>
                <a:gd name="T60" fmla="*/ 758 w 1004"/>
                <a:gd name="T61" fmla="*/ 408 h 499"/>
                <a:gd name="T62" fmla="*/ 755 w 1004"/>
                <a:gd name="T63" fmla="*/ 398 h 499"/>
                <a:gd name="T64" fmla="*/ 808 w 1004"/>
                <a:gd name="T65" fmla="*/ 401 h 499"/>
                <a:gd name="T66" fmla="*/ 839 w 1004"/>
                <a:gd name="T67" fmla="*/ 415 h 499"/>
                <a:gd name="T68" fmla="*/ 861 w 1004"/>
                <a:gd name="T69" fmla="*/ 407 h 499"/>
                <a:gd name="T70" fmla="*/ 843 w 1004"/>
                <a:gd name="T71" fmla="*/ 370 h 499"/>
                <a:gd name="T72" fmla="*/ 815 w 1004"/>
                <a:gd name="T73" fmla="*/ 321 h 499"/>
                <a:gd name="T74" fmla="*/ 850 w 1004"/>
                <a:gd name="T75" fmla="*/ 301 h 499"/>
                <a:gd name="T76" fmla="*/ 972 w 1004"/>
                <a:gd name="T77" fmla="*/ 289 h 499"/>
                <a:gd name="T78" fmla="*/ 1003 w 1004"/>
                <a:gd name="T79" fmla="*/ 261 h 499"/>
                <a:gd name="T80" fmla="*/ 887 w 1004"/>
                <a:gd name="T81" fmla="*/ 166 h 499"/>
                <a:gd name="T82" fmla="*/ 896 w 1004"/>
                <a:gd name="T83" fmla="*/ 120 h 499"/>
                <a:gd name="T84" fmla="*/ 876 w 1004"/>
                <a:gd name="T85" fmla="*/ 100 h 499"/>
                <a:gd name="T86" fmla="*/ 828 w 1004"/>
                <a:gd name="T87" fmla="*/ 126 h 499"/>
                <a:gd name="T88" fmla="*/ 777 w 1004"/>
                <a:gd name="T89" fmla="*/ 117 h 499"/>
                <a:gd name="T90" fmla="*/ 710 w 1004"/>
                <a:gd name="T91" fmla="*/ 81 h 499"/>
                <a:gd name="T92" fmla="*/ 618 w 1004"/>
                <a:gd name="T93" fmla="*/ 21 h 499"/>
                <a:gd name="T94" fmla="*/ 485 w 1004"/>
                <a:gd name="T95" fmla="*/ 0 h 499"/>
                <a:gd name="T96" fmla="*/ 411 w 1004"/>
                <a:gd name="T97" fmla="*/ 32 h 499"/>
                <a:gd name="T98" fmla="*/ 346 w 1004"/>
                <a:gd name="T99" fmla="*/ 91 h 499"/>
                <a:gd name="T100" fmla="*/ 336 w 1004"/>
                <a:gd name="T101" fmla="*/ 147 h 499"/>
                <a:gd name="T102" fmla="*/ 274 w 1004"/>
                <a:gd name="T103" fmla="*/ 137 h 499"/>
                <a:gd name="T104" fmla="*/ 141 w 1004"/>
                <a:gd name="T105" fmla="*/ 114 h 499"/>
                <a:gd name="T106" fmla="*/ 66 w 1004"/>
                <a:gd name="T107" fmla="*/ 133 h 499"/>
                <a:gd name="T108" fmla="*/ 13 w 1004"/>
                <a:gd name="T109" fmla="*/ 192 h 499"/>
                <a:gd name="T110" fmla="*/ 0 w 1004"/>
                <a:gd name="T111" fmla="*/ 229 h 499"/>
                <a:gd name="T112" fmla="*/ 17 w 1004"/>
                <a:gd name="T113" fmla="*/ 295 h 499"/>
                <a:gd name="T114" fmla="*/ 77 w 1004"/>
                <a:gd name="T115" fmla="*/ 346 h 499"/>
                <a:gd name="T116" fmla="*/ 212 w 1004"/>
                <a:gd name="T117" fmla="*/ 387 h 499"/>
                <a:gd name="T118" fmla="*/ 314 w 1004"/>
                <a:gd name="T119" fmla="*/ 430 h 499"/>
                <a:gd name="T120" fmla="*/ 339 w 1004"/>
                <a:gd name="T121" fmla="*/ 491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004" h="499">
                  <a:moveTo>
                    <a:pt x="339" y="491"/>
                  </a:moveTo>
                  <a:lnTo>
                    <a:pt x="347" y="498"/>
                  </a:lnTo>
                  <a:lnTo>
                    <a:pt x="343" y="470"/>
                  </a:lnTo>
                  <a:cubicBezTo>
                    <a:pt x="340" y="455"/>
                    <a:pt x="334" y="434"/>
                    <a:pt x="328" y="424"/>
                  </a:cubicBezTo>
                  <a:lnTo>
                    <a:pt x="317" y="405"/>
                  </a:lnTo>
                  <a:lnTo>
                    <a:pt x="286" y="386"/>
                  </a:lnTo>
                  <a:lnTo>
                    <a:pt x="255" y="367"/>
                  </a:lnTo>
                  <a:lnTo>
                    <a:pt x="196" y="357"/>
                  </a:lnTo>
                  <a:lnTo>
                    <a:pt x="138" y="347"/>
                  </a:lnTo>
                  <a:lnTo>
                    <a:pt x="100" y="326"/>
                  </a:lnTo>
                  <a:lnTo>
                    <a:pt x="62" y="305"/>
                  </a:lnTo>
                  <a:lnTo>
                    <a:pt x="47" y="283"/>
                  </a:lnTo>
                  <a:lnTo>
                    <a:pt x="31" y="262"/>
                  </a:lnTo>
                  <a:lnTo>
                    <a:pt x="31" y="248"/>
                  </a:lnTo>
                  <a:cubicBezTo>
                    <a:pt x="31" y="240"/>
                    <a:pt x="37" y="222"/>
                    <a:pt x="44" y="207"/>
                  </a:cubicBezTo>
                  <a:lnTo>
                    <a:pt x="57" y="180"/>
                  </a:lnTo>
                  <a:lnTo>
                    <a:pt x="73" y="172"/>
                  </a:lnTo>
                  <a:cubicBezTo>
                    <a:pt x="82" y="168"/>
                    <a:pt x="102" y="162"/>
                    <a:pt x="117" y="160"/>
                  </a:cubicBezTo>
                  <a:lnTo>
                    <a:pt x="143" y="154"/>
                  </a:lnTo>
                  <a:lnTo>
                    <a:pt x="206" y="168"/>
                  </a:lnTo>
                  <a:cubicBezTo>
                    <a:pt x="240" y="175"/>
                    <a:pt x="282" y="185"/>
                    <a:pt x="299" y="191"/>
                  </a:cubicBezTo>
                  <a:lnTo>
                    <a:pt x="329" y="202"/>
                  </a:lnTo>
                  <a:lnTo>
                    <a:pt x="329" y="242"/>
                  </a:lnTo>
                  <a:lnTo>
                    <a:pt x="353" y="265"/>
                  </a:lnTo>
                  <a:lnTo>
                    <a:pt x="376" y="288"/>
                  </a:lnTo>
                  <a:lnTo>
                    <a:pt x="376" y="297"/>
                  </a:lnTo>
                  <a:cubicBezTo>
                    <a:pt x="376" y="302"/>
                    <a:pt x="382" y="309"/>
                    <a:pt x="388" y="314"/>
                  </a:cubicBezTo>
                  <a:lnTo>
                    <a:pt x="401" y="323"/>
                  </a:lnTo>
                  <a:lnTo>
                    <a:pt x="392" y="352"/>
                  </a:lnTo>
                  <a:lnTo>
                    <a:pt x="449" y="414"/>
                  </a:lnTo>
                  <a:lnTo>
                    <a:pt x="458" y="408"/>
                  </a:lnTo>
                  <a:lnTo>
                    <a:pt x="467" y="401"/>
                  </a:lnTo>
                  <a:lnTo>
                    <a:pt x="482" y="410"/>
                  </a:lnTo>
                  <a:lnTo>
                    <a:pt x="496" y="419"/>
                  </a:lnTo>
                  <a:lnTo>
                    <a:pt x="511" y="416"/>
                  </a:lnTo>
                  <a:lnTo>
                    <a:pt x="525" y="413"/>
                  </a:lnTo>
                  <a:lnTo>
                    <a:pt x="525" y="395"/>
                  </a:lnTo>
                  <a:lnTo>
                    <a:pt x="499" y="388"/>
                  </a:lnTo>
                  <a:lnTo>
                    <a:pt x="472" y="380"/>
                  </a:lnTo>
                  <a:lnTo>
                    <a:pt x="459" y="368"/>
                  </a:lnTo>
                  <a:lnTo>
                    <a:pt x="445" y="355"/>
                  </a:lnTo>
                  <a:lnTo>
                    <a:pt x="451" y="347"/>
                  </a:lnTo>
                  <a:lnTo>
                    <a:pt x="456" y="340"/>
                  </a:lnTo>
                  <a:lnTo>
                    <a:pt x="485" y="343"/>
                  </a:lnTo>
                  <a:cubicBezTo>
                    <a:pt x="500" y="345"/>
                    <a:pt x="524" y="349"/>
                    <a:pt x="536" y="351"/>
                  </a:cubicBezTo>
                  <a:lnTo>
                    <a:pt x="559" y="356"/>
                  </a:lnTo>
                  <a:lnTo>
                    <a:pt x="566" y="345"/>
                  </a:lnTo>
                  <a:lnTo>
                    <a:pt x="573" y="334"/>
                  </a:lnTo>
                  <a:lnTo>
                    <a:pt x="612" y="334"/>
                  </a:lnTo>
                  <a:lnTo>
                    <a:pt x="654" y="368"/>
                  </a:lnTo>
                  <a:lnTo>
                    <a:pt x="696" y="401"/>
                  </a:lnTo>
                  <a:lnTo>
                    <a:pt x="733" y="461"/>
                  </a:lnTo>
                  <a:lnTo>
                    <a:pt x="759" y="461"/>
                  </a:lnTo>
                  <a:lnTo>
                    <a:pt x="769" y="474"/>
                  </a:lnTo>
                  <a:lnTo>
                    <a:pt x="776" y="471"/>
                  </a:lnTo>
                  <a:lnTo>
                    <a:pt x="783" y="467"/>
                  </a:lnTo>
                  <a:lnTo>
                    <a:pt x="779" y="457"/>
                  </a:lnTo>
                  <a:lnTo>
                    <a:pt x="774" y="448"/>
                  </a:lnTo>
                  <a:lnTo>
                    <a:pt x="784" y="438"/>
                  </a:lnTo>
                  <a:lnTo>
                    <a:pt x="793" y="428"/>
                  </a:lnTo>
                  <a:lnTo>
                    <a:pt x="788" y="421"/>
                  </a:lnTo>
                  <a:cubicBezTo>
                    <a:pt x="785" y="417"/>
                    <a:pt x="772" y="412"/>
                    <a:pt x="758" y="408"/>
                  </a:cubicBezTo>
                  <a:lnTo>
                    <a:pt x="733" y="403"/>
                  </a:lnTo>
                  <a:lnTo>
                    <a:pt x="755" y="398"/>
                  </a:lnTo>
                  <a:lnTo>
                    <a:pt x="777" y="392"/>
                  </a:lnTo>
                  <a:lnTo>
                    <a:pt x="808" y="401"/>
                  </a:lnTo>
                  <a:lnTo>
                    <a:pt x="839" y="410"/>
                  </a:lnTo>
                  <a:lnTo>
                    <a:pt x="839" y="415"/>
                  </a:lnTo>
                  <a:cubicBezTo>
                    <a:pt x="839" y="418"/>
                    <a:pt x="841" y="421"/>
                    <a:pt x="845" y="421"/>
                  </a:cubicBezTo>
                  <a:cubicBezTo>
                    <a:pt x="848" y="421"/>
                    <a:pt x="855" y="414"/>
                    <a:pt x="861" y="407"/>
                  </a:cubicBezTo>
                  <a:lnTo>
                    <a:pt x="871" y="392"/>
                  </a:lnTo>
                  <a:lnTo>
                    <a:pt x="843" y="370"/>
                  </a:lnTo>
                  <a:lnTo>
                    <a:pt x="815" y="348"/>
                  </a:lnTo>
                  <a:lnTo>
                    <a:pt x="815" y="321"/>
                  </a:lnTo>
                  <a:lnTo>
                    <a:pt x="833" y="311"/>
                  </a:lnTo>
                  <a:lnTo>
                    <a:pt x="850" y="301"/>
                  </a:lnTo>
                  <a:lnTo>
                    <a:pt x="950" y="301"/>
                  </a:lnTo>
                  <a:lnTo>
                    <a:pt x="972" y="289"/>
                  </a:lnTo>
                  <a:cubicBezTo>
                    <a:pt x="985" y="283"/>
                    <a:pt x="997" y="274"/>
                    <a:pt x="999" y="269"/>
                  </a:cubicBezTo>
                  <a:lnTo>
                    <a:pt x="1003" y="261"/>
                  </a:lnTo>
                  <a:lnTo>
                    <a:pt x="939" y="192"/>
                  </a:lnTo>
                  <a:lnTo>
                    <a:pt x="887" y="166"/>
                  </a:lnTo>
                  <a:lnTo>
                    <a:pt x="891" y="143"/>
                  </a:lnTo>
                  <a:lnTo>
                    <a:pt x="896" y="120"/>
                  </a:lnTo>
                  <a:lnTo>
                    <a:pt x="886" y="110"/>
                  </a:lnTo>
                  <a:lnTo>
                    <a:pt x="876" y="100"/>
                  </a:lnTo>
                  <a:lnTo>
                    <a:pt x="847" y="100"/>
                  </a:lnTo>
                  <a:lnTo>
                    <a:pt x="828" y="126"/>
                  </a:lnTo>
                  <a:lnTo>
                    <a:pt x="798" y="113"/>
                  </a:lnTo>
                  <a:lnTo>
                    <a:pt x="777" y="117"/>
                  </a:lnTo>
                  <a:lnTo>
                    <a:pt x="755" y="121"/>
                  </a:lnTo>
                  <a:lnTo>
                    <a:pt x="710" y="81"/>
                  </a:lnTo>
                  <a:lnTo>
                    <a:pt x="666" y="42"/>
                  </a:lnTo>
                  <a:lnTo>
                    <a:pt x="618" y="21"/>
                  </a:lnTo>
                  <a:lnTo>
                    <a:pt x="570" y="0"/>
                  </a:lnTo>
                  <a:lnTo>
                    <a:pt x="485" y="0"/>
                  </a:lnTo>
                  <a:lnTo>
                    <a:pt x="448" y="16"/>
                  </a:lnTo>
                  <a:lnTo>
                    <a:pt x="411" y="32"/>
                  </a:lnTo>
                  <a:lnTo>
                    <a:pt x="379" y="62"/>
                  </a:lnTo>
                  <a:lnTo>
                    <a:pt x="346" y="91"/>
                  </a:lnTo>
                  <a:lnTo>
                    <a:pt x="341" y="119"/>
                  </a:lnTo>
                  <a:lnTo>
                    <a:pt x="336" y="147"/>
                  </a:lnTo>
                  <a:lnTo>
                    <a:pt x="326" y="147"/>
                  </a:lnTo>
                  <a:cubicBezTo>
                    <a:pt x="321" y="147"/>
                    <a:pt x="298" y="142"/>
                    <a:pt x="274" y="137"/>
                  </a:cubicBezTo>
                  <a:cubicBezTo>
                    <a:pt x="250" y="131"/>
                    <a:pt x="211" y="124"/>
                    <a:pt x="186" y="120"/>
                  </a:cubicBezTo>
                  <a:lnTo>
                    <a:pt x="141" y="114"/>
                  </a:lnTo>
                  <a:lnTo>
                    <a:pt x="103" y="124"/>
                  </a:lnTo>
                  <a:lnTo>
                    <a:pt x="66" y="133"/>
                  </a:lnTo>
                  <a:lnTo>
                    <a:pt x="45" y="152"/>
                  </a:lnTo>
                  <a:cubicBezTo>
                    <a:pt x="34" y="162"/>
                    <a:pt x="20" y="180"/>
                    <a:pt x="13" y="192"/>
                  </a:cubicBezTo>
                  <a:lnTo>
                    <a:pt x="0" y="213"/>
                  </a:lnTo>
                  <a:lnTo>
                    <a:pt x="0" y="229"/>
                  </a:lnTo>
                  <a:cubicBezTo>
                    <a:pt x="0" y="237"/>
                    <a:pt x="4" y="255"/>
                    <a:pt x="8" y="269"/>
                  </a:cubicBezTo>
                  <a:lnTo>
                    <a:pt x="17" y="295"/>
                  </a:lnTo>
                  <a:lnTo>
                    <a:pt x="47" y="321"/>
                  </a:lnTo>
                  <a:lnTo>
                    <a:pt x="77" y="346"/>
                  </a:lnTo>
                  <a:lnTo>
                    <a:pt x="112" y="360"/>
                  </a:lnTo>
                  <a:cubicBezTo>
                    <a:pt x="132" y="367"/>
                    <a:pt x="177" y="379"/>
                    <a:pt x="212" y="387"/>
                  </a:cubicBezTo>
                  <a:lnTo>
                    <a:pt x="277" y="401"/>
                  </a:lnTo>
                  <a:lnTo>
                    <a:pt x="314" y="430"/>
                  </a:lnTo>
                  <a:lnTo>
                    <a:pt x="323" y="457"/>
                  </a:lnTo>
                  <a:cubicBezTo>
                    <a:pt x="328" y="472"/>
                    <a:pt x="335" y="487"/>
                    <a:pt x="339" y="491"/>
                  </a:cubicBezTo>
                </a:path>
              </a:pathLst>
            </a:custGeom>
            <a:solidFill>
              <a:srgbClr val="70707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Freeform 17"/>
            <p:cNvSpPr>
              <a:spLocks noChangeArrowheads="1"/>
            </p:cNvSpPr>
            <p:nvPr/>
          </p:nvSpPr>
          <p:spPr bwMode="auto">
            <a:xfrm>
              <a:off x="182" y="852"/>
              <a:ext cx="380" cy="187"/>
            </a:xfrm>
            <a:custGeom>
              <a:avLst/>
              <a:gdLst>
                <a:gd name="T0" fmla="*/ 346 w 1000"/>
                <a:gd name="T1" fmla="*/ 495 h 496"/>
                <a:gd name="T2" fmla="*/ 337 w 1000"/>
                <a:gd name="T3" fmla="*/ 444 h 496"/>
                <a:gd name="T4" fmla="*/ 299 w 1000"/>
                <a:gd name="T5" fmla="*/ 394 h 496"/>
                <a:gd name="T6" fmla="*/ 224 w 1000"/>
                <a:gd name="T7" fmla="*/ 365 h 496"/>
                <a:gd name="T8" fmla="*/ 101 w 1000"/>
                <a:gd name="T9" fmla="*/ 327 h 496"/>
                <a:gd name="T10" fmla="*/ 48 w 1000"/>
                <a:gd name="T11" fmla="*/ 286 h 496"/>
                <a:gd name="T12" fmla="*/ 32 w 1000"/>
                <a:gd name="T13" fmla="*/ 227 h 496"/>
                <a:gd name="T14" fmla="*/ 64 w 1000"/>
                <a:gd name="T15" fmla="*/ 174 h 496"/>
                <a:gd name="T16" fmla="*/ 116 w 1000"/>
                <a:gd name="T17" fmla="*/ 158 h 496"/>
                <a:gd name="T18" fmla="*/ 205 w 1000"/>
                <a:gd name="T19" fmla="*/ 167 h 496"/>
                <a:gd name="T20" fmla="*/ 330 w 1000"/>
                <a:gd name="T21" fmla="*/ 202 h 496"/>
                <a:gd name="T22" fmla="*/ 352 w 1000"/>
                <a:gd name="T23" fmla="*/ 263 h 496"/>
                <a:gd name="T24" fmla="*/ 407 w 1000"/>
                <a:gd name="T25" fmla="*/ 332 h 496"/>
                <a:gd name="T26" fmla="*/ 422 w 1000"/>
                <a:gd name="T27" fmla="*/ 382 h 496"/>
                <a:gd name="T28" fmla="*/ 461 w 1000"/>
                <a:gd name="T29" fmla="*/ 399 h 496"/>
                <a:gd name="T30" fmla="*/ 510 w 1000"/>
                <a:gd name="T31" fmla="*/ 414 h 496"/>
                <a:gd name="T32" fmla="*/ 526 w 1000"/>
                <a:gd name="T33" fmla="*/ 408 h 496"/>
                <a:gd name="T34" fmla="*/ 487 w 1000"/>
                <a:gd name="T35" fmla="*/ 385 h 496"/>
                <a:gd name="T36" fmla="*/ 457 w 1000"/>
                <a:gd name="T37" fmla="*/ 367 h 496"/>
                <a:gd name="T38" fmla="*/ 462 w 1000"/>
                <a:gd name="T39" fmla="*/ 339 h 496"/>
                <a:gd name="T40" fmla="*/ 544 w 1000"/>
                <a:gd name="T41" fmla="*/ 351 h 496"/>
                <a:gd name="T42" fmla="*/ 565 w 1000"/>
                <a:gd name="T43" fmla="*/ 334 h 496"/>
                <a:gd name="T44" fmla="*/ 661 w 1000"/>
                <a:gd name="T45" fmla="*/ 372 h 496"/>
                <a:gd name="T46" fmla="*/ 717 w 1000"/>
                <a:gd name="T47" fmla="*/ 432 h 496"/>
                <a:gd name="T48" fmla="*/ 754 w 1000"/>
                <a:gd name="T49" fmla="*/ 464 h 496"/>
                <a:gd name="T50" fmla="*/ 774 w 1000"/>
                <a:gd name="T51" fmla="*/ 454 h 496"/>
                <a:gd name="T52" fmla="*/ 779 w 1000"/>
                <a:gd name="T53" fmla="*/ 436 h 496"/>
                <a:gd name="T54" fmla="*/ 789 w 1000"/>
                <a:gd name="T55" fmla="*/ 419 h 496"/>
                <a:gd name="T56" fmla="*/ 734 w 1000"/>
                <a:gd name="T57" fmla="*/ 402 h 496"/>
                <a:gd name="T58" fmla="*/ 762 w 1000"/>
                <a:gd name="T59" fmla="*/ 393 h 496"/>
                <a:gd name="T60" fmla="*/ 837 w 1000"/>
                <a:gd name="T61" fmla="*/ 408 h 496"/>
                <a:gd name="T62" fmla="*/ 855 w 1000"/>
                <a:gd name="T63" fmla="*/ 411 h 496"/>
                <a:gd name="T64" fmla="*/ 863 w 1000"/>
                <a:gd name="T65" fmla="*/ 381 h 496"/>
                <a:gd name="T66" fmla="*/ 821 w 1000"/>
                <a:gd name="T67" fmla="*/ 352 h 496"/>
                <a:gd name="T68" fmla="*/ 823 w 1000"/>
                <a:gd name="T69" fmla="*/ 320 h 496"/>
                <a:gd name="T70" fmla="*/ 966 w 1000"/>
                <a:gd name="T71" fmla="*/ 296 h 496"/>
                <a:gd name="T72" fmla="*/ 999 w 1000"/>
                <a:gd name="T73" fmla="*/ 268 h 496"/>
                <a:gd name="T74" fmla="*/ 957 w 1000"/>
                <a:gd name="T75" fmla="*/ 211 h 496"/>
                <a:gd name="T76" fmla="*/ 909 w 1000"/>
                <a:gd name="T77" fmla="*/ 176 h 496"/>
                <a:gd name="T78" fmla="*/ 891 w 1000"/>
                <a:gd name="T79" fmla="*/ 140 h 496"/>
                <a:gd name="T80" fmla="*/ 854 w 1000"/>
                <a:gd name="T81" fmla="*/ 97 h 496"/>
                <a:gd name="T82" fmla="*/ 814 w 1000"/>
                <a:gd name="T83" fmla="*/ 121 h 496"/>
                <a:gd name="T84" fmla="*/ 778 w 1000"/>
                <a:gd name="T85" fmla="*/ 118 h 496"/>
                <a:gd name="T86" fmla="*/ 705 w 1000"/>
                <a:gd name="T87" fmla="*/ 80 h 496"/>
                <a:gd name="T88" fmla="*/ 562 w 1000"/>
                <a:gd name="T89" fmla="*/ 0 h 496"/>
                <a:gd name="T90" fmla="*/ 409 w 1000"/>
                <a:gd name="T91" fmla="*/ 34 h 496"/>
                <a:gd name="T92" fmla="*/ 348 w 1000"/>
                <a:gd name="T93" fmla="*/ 93 h 496"/>
                <a:gd name="T94" fmla="*/ 327 w 1000"/>
                <a:gd name="T95" fmla="*/ 147 h 496"/>
                <a:gd name="T96" fmla="*/ 185 w 1000"/>
                <a:gd name="T97" fmla="*/ 119 h 496"/>
                <a:gd name="T98" fmla="*/ 89 w 1000"/>
                <a:gd name="T99" fmla="*/ 125 h 496"/>
                <a:gd name="T100" fmla="*/ 34 w 1000"/>
                <a:gd name="T101" fmla="*/ 161 h 496"/>
                <a:gd name="T102" fmla="*/ 10 w 1000"/>
                <a:gd name="T103" fmla="*/ 280 h 496"/>
                <a:gd name="T104" fmla="*/ 64 w 1000"/>
                <a:gd name="T105" fmla="*/ 333 h 496"/>
                <a:gd name="T106" fmla="*/ 200 w 1000"/>
                <a:gd name="T107" fmla="*/ 382 h 496"/>
                <a:gd name="T108" fmla="*/ 281 w 1000"/>
                <a:gd name="T109" fmla="*/ 405 h 496"/>
                <a:gd name="T110" fmla="*/ 330 w 1000"/>
                <a:gd name="T111" fmla="*/ 458 h 496"/>
                <a:gd name="T112" fmla="*/ 330 w 1000"/>
                <a:gd name="T113" fmla="*/ 487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0" h="496">
                  <a:moveTo>
                    <a:pt x="338" y="491"/>
                  </a:moveTo>
                  <a:lnTo>
                    <a:pt x="346" y="495"/>
                  </a:lnTo>
                  <a:lnTo>
                    <a:pt x="346" y="484"/>
                  </a:lnTo>
                  <a:cubicBezTo>
                    <a:pt x="346" y="479"/>
                    <a:pt x="342" y="460"/>
                    <a:pt x="337" y="444"/>
                  </a:cubicBezTo>
                  <a:lnTo>
                    <a:pt x="328" y="414"/>
                  </a:lnTo>
                  <a:lnTo>
                    <a:pt x="299" y="394"/>
                  </a:lnTo>
                  <a:lnTo>
                    <a:pt x="270" y="375"/>
                  </a:lnTo>
                  <a:lnTo>
                    <a:pt x="224" y="365"/>
                  </a:lnTo>
                  <a:cubicBezTo>
                    <a:pt x="198" y="359"/>
                    <a:pt x="168" y="353"/>
                    <a:pt x="157" y="351"/>
                  </a:cubicBezTo>
                  <a:cubicBezTo>
                    <a:pt x="147" y="349"/>
                    <a:pt x="121" y="338"/>
                    <a:pt x="101" y="327"/>
                  </a:cubicBezTo>
                  <a:lnTo>
                    <a:pt x="63" y="307"/>
                  </a:lnTo>
                  <a:lnTo>
                    <a:pt x="48" y="286"/>
                  </a:lnTo>
                  <a:lnTo>
                    <a:pt x="32" y="264"/>
                  </a:lnTo>
                  <a:lnTo>
                    <a:pt x="32" y="227"/>
                  </a:lnTo>
                  <a:lnTo>
                    <a:pt x="48" y="200"/>
                  </a:lnTo>
                  <a:lnTo>
                    <a:pt x="64" y="174"/>
                  </a:lnTo>
                  <a:lnTo>
                    <a:pt x="77" y="168"/>
                  </a:lnTo>
                  <a:cubicBezTo>
                    <a:pt x="85" y="165"/>
                    <a:pt x="103" y="160"/>
                    <a:pt x="116" y="158"/>
                  </a:cubicBezTo>
                  <a:lnTo>
                    <a:pt x="142" y="154"/>
                  </a:lnTo>
                  <a:lnTo>
                    <a:pt x="205" y="167"/>
                  </a:lnTo>
                  <a:cubicBezTo>
                    <a:pt x="241" y="175"/>
                    <a:pt x="283" y="185"/>
                    <a:pt x="300" y="191"/>
                  </a:cubicBezTo>
                  <a:lnTo>
                    <a:pt x="330" y="202"/>
                  </a:lnTo>
                  <a:lnTo>
                    <a:pt x="330" y="239"/>
                  </a:lnTo>
                  <a:lnTo>
                    <a:pt x="352" y="263"/>
                  </a:lnTo>
                  <a:cubicBezTo>
                    <a:pt x="364" y="276"/>
                    <a:pt x="381" y="297"/>
                    <a:pt x="390" y="310"/>
                  </a:cubicBezTo>
                  <a:lnTo>
                    <a:pt x="407" y="332"/>
                  </a:lnTo>
                  <a:lnTo>
                    <a:pt x="394" y="349"/>
                  </a:lnTo>
                  <a:lnTo>
                    <a:pt x="422" y="382"/>
                  </a:lnTo>
                  <a:lnTo>
                    <a:pt x="450" y="415"/>
                  </a:lnTo>
                  <a:lnTo>
                    <a:pt x="461" y="399"/>
                  </a:lnTo>
                  <a:lnTo>
                    <a:pt x="477" y="407"/>
                  </a:lnTo>
                  <a:cubicBezTo>
                    <a:pt x="486" y="411"/>
                    <a:pt x="501" y="414"/>
                    <a:pt x="510" y="414"/>
                  </a:cubicBezTo>
                  <a:lnTo>
                    <a:pt x="526" y="414"/>
                  </a:lnTo>
                  <a:lnTo>
                    <a:pt x="526" y="408"/>
                  </a:lnTo>
                  <a:cubicBezTo>
                    <a:pt x="526" y="405"/>
                    <a:pt x="522" y="399"/>
                    <a:pt x="516" y="396"/>
                  </a:cubicBezTo>
                  <a:cubicBezTo>
                    <a:pt x="511" y="392"/>
                    <a:pt x="498" y="388"/>
                    <a:pt x="487" y="385"/>
                  </a:cubicBezTo>
                  <a:lnTo>
                    <a:pt x="467" y="381"/>
                  </a:lnTo>
                  <a:lnTo>
                    <a:pt x="457" y="367"/>
                  </a:lnTo>
                  <a:lnTo>
                    <a:pt x="446" y="353"/>
                  </a:lnTo>
                  <a:lnTo>
                    <a:pt x="462" y="339"/>
                  </a:lnTo>
                  <a:lnTo>
                    <a:pt x="492" y="343"/>
                  </a:lnTo>
                  <a:cubicBezTo>
                    <a:pt x="508" y="345"/>
                    <a:pt x="532" y="349"/>
                    <a:pt x="544" y="351"/>
                  </a:cubicBezTo>
                  <a:lnTo>
                    <a:pt x="565" y="356"/>
                  </a:lnTo>
                  <a:lnTo>
                    <a:pt x="565" y="334"/>
                  </a:lnTo>
                  <a:lnTo>
                    <a:pt x="617" y="334"/>
                  </a:lnTo>
                  <a:lnTo>
                    <a:pt x="661" y="372"/>
                  </a:lnTo>
                  <a:lnTo>
                    <a:pt x="705" y="411"/>
                  </a:lnTo>
                  <a:lnTo>
                    <a:pt x="717" y="432"/>
                  </a:lnTo>
                  <a:lnTo>
                    <a:pt x="730" y="453"/>
                  </a:lnTo>
                  <a:lnTo>
                    <a:pt x="754" y="464"/>
                  </a:lnTo>
                  <a:lnTo>
                    <a:pt x="779" y="474"/>
                  </a:lnTo>
                  <a:lnTo>
                    <a:pt x="774" y="454"/>
                  </a:lnTo>
                  <a:lnTo>
                    <a:pt x="769" y="434"/>
                  </a:lnTo>
                  <a:lnTo>
                    <a:pt x="779" y="436"/>
                  </a:lnTo>
                  <a:lnTo>
                    <a:pt x="789" y="438"/>
                  </a:lnTo>
                  <a:lnTo>
                    <a:pt x="789" y="419"/>
                  </a:lnTo>
                  <a:lnTo>
                    <a:pt x="761" y="411"/>
                  </a:lnTo>
                  <a:lnTo>
                    <a:pt x="734" y="402"/>
                  </a:lnTo>
                  <a:lnTo>
                    <a:pt x="748" y="398"/>
                  </a:lnTo>
                  <a:lnTo>
                    <a:pt x="762" y="393"/>
                  </a:lnTo>
                  <a:lnTo>
                    <a:pt x="794" y="397"/>
                  </a:lnTo>
                  <a:cubicBezTo>
                    <a:pt x="813" y="399"/>
                    <a:pt x="832" y="405"/>
                    <a:pt x="837" y="408"/>
                  </a:cubicBezTo>
                  <a:lnTo>
                    <a:pt x="847" y="415"/>
                  </a:lnTo>
                  <a:lnTo>
                    <a:pt x="855" y="411"/>
                  </a:lnTo>
                  <a:lnTo>
                    <a:pt x="863" y="407"/>
                  </a:lnTo>
                  <a:lnTo>
                    <a:pt x="863" y="381"/>
                  </a:lnTo>
                  <a:lnTo>
                    <a:pt x="849" y="375"/>
                  </a:lnTo>
                  <a:cubicBezTo>
                    <a:pt x="841" y="371"/>
                    <a:pt x="828" y="361"/>
                    <a:pt x="821" y="352"/>
                  </a:cubicBezTo>
                  <a:lnTo>
                    <a:pt x="809" y="335"/>
                  </a:lnTo>
                  <a:lnTo>
                    <a:pt x="823" y="320"/>
                  </a:lnTo>
                  <a:lnTo>
                    <a:pt x="838" y="304"/>
                  </a:lnTo>
                  <a:lnTo>
                    <a:pt x="966" y="296"/>
                  </a:lnTo>
                  <a:lnTo>
                    <a:pt x="982" y="282"/>
                  </a:lnTo>
                  <a:lnTo>
                    <a:pt x="999" y="268"/>
                  </a:lnTo>
                  <a:lnTo>
                    <a:pt x="991" y="252"/>
                  </a:lnTo>
                  <a:cubicBezTo>
                    <a:pt x="986" y="243"/>
                    <a:pt x="971" y="225"/>
                    <a:pt x="957" y="211"/>
                  </a:cubicBezTo>
                  <a:lnTo>
                    <a:pt x="931" y="186"/>
                  </a:lnTo>
                  <a:lnTo>
                    <a:pt x="909" y="176"/>
                  </a:lnTo>
                  <a:lnTo>
                    <a:pt x="887" y="167"/>
                  </a:lnTo>
                  <a:lnTo>
                    <a:pt x="891" y="140"/>
                  </a:lnTo>
                  <a:lnTo>
                    <a:pt x="896" y="114"/>
                  </a:lnTo>
                  <a:lnTo>
                    <a:pt x="854" y="97"/>
                  </a:lnTo>
                  <a:lnTo>
                    <a:pt x="826" y="129"/>
                  </a:lnTo>
                  <a:lnTo>
                    <a:pt x="814" y="121"/>
                  </a:lnTo>
                  <a:lnTo>
                    <a:pt x="803" y="113"/>
                  </a:lnTo>
                  <a:lnTo>
                    <a:pt x="778" y="118"/>
                  </a:lnTo>
                  <a:lnTo>
                    <a:pt x="754" y="122"/>
                  </a:lnTo>
                  <a:lnTo>
                    <a:pt x="705" y="80"/>
                  </a:lnTo>
                  <a:lnTo>
                    <a:pt x="656" y="38"/>
                  </a:lnTo>
                  <a:lnTo>
                    <a:pt x="562" y="0"/>
                  </a:lnTo>
                  <a:lnTo>
                    <a:pt x="490" y="0"/>
                  </a:lnTo>
                  <a:lnTo>
                    <a:pt x="409" y="34"/>
                  </a:lnTo>
                  <a:lnTo>
                    <a:pt x="378" y="64"/>
                  </a:lnTo>
                  <a:lnTo>
                    <a:pt x="348" y="93"/>
                  </a:lnTo>
                  <a:lnTo>
                    <a:pt x="338" y="147"/>
                  </a:lnTo>
                  <a:lnTo>
                    <a:pt x="327" y="147"/>
                  </a:lnTo>
                  <a:cubicBezTo>
                    <a:pt x="321" y="147"/>
                    <a:pt x="287" y="140"/>
                    <a:pt x="251" y="133"/>
                  </a:cubicBezTo>
                  <a:lnTo>
                    <a:pt x="185" y="119"/>
                  </a:lnTo>
                  <a:lnTo>
                    <a:pt x="137" y="122"/>
                  </a:lnTo>
                  <a:lnTo>
                    <a:pt x="89" y="125"/>
                  </a:lnTo>
                  <a:lnTo>
                    <a:pt x="61" y="143"/>
                  </a:lnTo>
                  <a:lnTo>
                    <a:pt x="34" y="161"/>
                  </a:lnTo>
                  <a:lnTo>
                    <a:pt x="0" y="222"/>
                  </a:lnTo>
                  <a:lnTo>
                    <a:pt x="10" y="280"/>
                  </a:lnTo>
                  <a:lnTo>
                    <a:pt x="28" y="300"/>
                  </a:lnTo>
                  <a:cubicBezTo>
                    <a:pt x="38" y="311"/>
                    <a:pt x="54" y="326"/>
                    <a:pt x="64" y="333"/>
                  </a:cubicBezTo>
                  <a:cubicBezTo>
                    <a:pt x="75" y="340"/>
                    <a:pt x="95" y="351"/>
                    <a:pt x="110" y="357"/>
                  </a:cubicBezTo>
                  <a:cubicBezTo>
                    <a:pt x="125" y="364"/>
                    <a:pt x="165" y="375"/>
                    <a:pt x="200" y="382"/>
                  </a:cubicBezTo>
                  <a:lnTo>
                    <a:pt x="263" y="395"/>
                  </a:lnTo>
                  <a:lnTo>
                    <a:pt x="281" y="405"/>
                  </a:lnTo>
                  <a:cubicBezTo>
                    <a:pt x="291" y="410"/>
                    <a:pt x="306" y="425"/>
                    <a:pt x="315" y="436"/>
                  </a:cubicBezTo>
                  <a:lnTo>
                    <a:pt x="330" y="458"/>
                  </a:lnTo>
                  <a:lnTo>
                    <a:pt x="330" y="472"/>
                  </a:lnTo>
                  <a:lnTo>
                    <a:pt x="330" y="487"/>
                  </a:lnTo>
                  <a:lnTo>
                    <a:pt x="338" y="491"/>
                  </a:lnTo>
                </a:path>
              </a:pathLst>
            </a:custGeom>
            <a:solidFill>
              <a:srgbClr val="4F4F4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Freeform 18"/>
            <p:cNvSpPr>
              <a:spLocks noChangeArrowheads="1"/>
            </p:cNvSpPr>
            <p:nvPr/>
          </p:nvSpPr>
          <p:spPr bwMode="auto">
            <a:xfrm>
              <a:off x="182" y="850"/>
              <a:ext cx="378" cy="189"/>
            </a:xfrm>
            <a:custGeom>
              <a:avLst/>
              <a:gdLst>
                <a:gd name="T0" fmla="*/ 346 w 997"/>
                <a:gd name="T1" fmla="*/ 484 h 497"/>
                <a:gd name="T2" fmla="*/ 321 w 997"/>
                <a:gd name="T3" fmla="*/ 410 h 497"/>
                <a:gd name="T4" fmla="*/ 250 w 997"/>
                <a:gd name="T5" fmla="*/ 370 h 497"/>
                <a:gd name="T6" fmla="*/ 162 w 997"/>
                <a:gd name="T7" fmla="*/ 356 h 497"/>
                <a:gd name="T8" fmla="*/ 79 w 997"/>
                <a:gd name="T9" fmla="*/ 321 h 497"/>
                <a:gd name="T10" fmla="*/ 38 w 997"/>
                <a:gd name="T11" fmla="*/ 208 h 497"/>
                <a:gd name="T12" fmla="*/ 69 w 997"/>
                <a:gd name="T13" fmla="*/ 172 h 497"/>
                <a:gd name="T14" fmla="*/ 133 w 997"/>
                <a:gd name="T15" fmla="*/ 153 h 497"/>
                <a:gd name="T16" fmla="*/ 300 w 997"/>
                <a:gd name="T17" fmla="*/ 191 h 497"/>
                <a:gd name="T18" fmla="*/ 332 w 997"/>
                <a:gd name="T19" fmla="*/ 226 h 497"/>
                <a:gd name="T20" fmla="*/ 355 w 997"/>
                <a:gd name="T21" fmla="*/ 269 h 497"/>
                <a:gd name="T22" fmla="*/ 404 w 997"/>
                <a:gd name="T23" fmla="*/ 346 h 497"/>
                <a:gd name="T24" fmla="*/ 444 w 997"/>
                <a:gd name="T25" fmla="*/ 409 h 497"/>
                <a:gd name="T26" fmla="*/ 487 w 997"/>
                <a:gd name="T27" fmla="*/ 409 h 497"/>
                <a:gd name="T28" fmla="*/ 502 w 997"/>
                <a:gd name="T29" fmla="*/ 401 h 497"/>
                <a:gd name="T30" fmla="*/ 526 w 997"/>
                <a:gd name="T31" fmla="*/ 418 h 497"/>
                <a:gd name="T32" fmla="*/ 491 w 997"/>
                <a:gd name="T33" fmla="*/ 390 h 497"/>
                <a:gd name="T34" fmla="*/ 448 w 997"/>
                <a:gd name="T35" fmla="*/ 363 h 497"/>
                <a:gd name="T36" fmla="*/ 479 w 997"/>
                <a:gd name="T37" fmla="*/ 341 h 497"/>
                <a:gd name="T38" fmla="*/ 544 w 997"/>
                <a:gd name="T39" fmla="*/ 353 h 497"/>
                <a:gd name="T40" fmla="*/ 565 w 997"/>
                <a:gd name="T41" fmla="*/ 336 h 497"/>
                <a:gd name="T42" fmla="*/ 661 w 997"/>
                <a:gd name="T43" fmla="*/ 373 h 497"/>
                <a:gd name="T44" fmla="*/ 734 w 997"/>
                <a:gd name="T45" fmla="*/ 460 h 497"/>
                <a:gd name="T46" fmla="*/ 744 w 997"/>
                <a:gd name="T47" fmla="*/ 453 h 497"/>
                <a:gd name="T48" fmla="*/ 779 w 997"/>
                <a:gd name="T49" fmla="*/ 480 h 497"/>
                <a:gd name="T50" fmla="*/ 769 w 997"/>
                <a:gd name="T51" fmla="*/ 436 h 497"/>
                <a:gd name="T52" fmla="*/ 776 w 997"/>
                <a:gd name="T53" fmla="*/ 417 h 497"/>
                <a:gd name="T54" fmla="*/ 737 w 997"/>
                <a:gd name="T55" fmla="*/ 413 h 497"/>
                <a:gd name="T56" fmla="*/ 734 w 997"/>
                <a:gd name="T57" fmla="*/ 400 h 497"/>
                <a:gd name="T58" fmla="*/ 850 w 997"/>
                <a:gd name="T59" fmla="*/ 416 h 497"/>
                <a:gd name="T60" fmla="*/ 863 w 997"/>
                <a:gd name="T61" fmla="*/ 392 h 497"/>
                <a:gd name="T62" fmla="*/ 844 w 997"/>
                <a:gd name="T63" fmla="*/ 374 h 497"/>
                <a:gd name="T64" fmla="*/ 808 w 997"/>
                <a:gd name="T65" fmla="*/ 337 h 497"/>
                <a:gd name="T66" fmla="*/ 845 w 997"/>
                <a:gd name="T67" fmla="*/ 300 h 497"/>
                <a:gd name="T68" fmla="*/ 964 w 997"/>
                <a:gd name="T69" fmla="*/ 299 h 497"/>
                <a:gd name="T70" fmla="*/ 996 w 997"/>
                <a:gd name="T71" fmla="*/ 269 h 497"/>
                <a:gd name="T72" fmla="*/ 948 w 997"/>
                <a:gd name="T73" fmla="*/ 201 h 497"/>
                <a:gd name="T74" fmla="*/ 887 w 997"/>
                <a:gd name="T75" fmla="*/ 169 h 497"/>
                <a:gd name="T76" fmla="*/ 897 w 997"/>
                <a:gd name="T77" fmla="*/ 115 h 497"/>
                <a:gd name="T78" fmla="*/ 859 w 997"/>
                <a:gd name="T79" fmla="*/ 104 h 497"/>
                <a:gd name="T80" fmla="*/ 840 w 997"/>
                <a:gd name="T81" fmla="*/ 123 h 497"/>
                <a:gd name="T82" fmla="*/ 813 w 997"/>
                <a:gd name="T83" fmla="*/ 125 h 497"/>
                <a:gd name="T84" fmla="*/ 778 w 997"/>
                <a:gd name="T85" fmla="*/ 122 h 497"/>
                <a:gd name="T86" fmla="*/ 702 w 997"/>
                <a:gd name="T87" fmla="*/ 82 h 497"/>
                <a:gd name="T88" fmla="*/ 600 w 997"/>
                <a:gd name="T89" fmla="*/ 17 h 497"/>
                <a:gd name="T90" fmla="*/ 513 w 997"/>
                <a:gd name="T91" fmla="*/ 4 h 497"/>
                <a:gd name="T92" fmla="*/ 434 w 997"/>
                <a:gd name="T93" fmla="*/ 27 h 497"/>
                <a:gd name="T94" fmla="*/ 372 w 997"/>
                <a:gd name="T95" fmla="*/ 73 h 497"/>
                <a:gd name="T96" fmla="*/ 343 w 997"/>
                <a:gd name="T97" fmla="*/ 127 h 497"/>
                <a:gd name="T98" fmla="*/ 281 w 997"/>
                <a:gd name="T99" fmla="*/ 142 h 497"/>
                <a:gd name="T100" fmla="*/ 142 w 997"/>
                <a:gd name="T101" fmla="*/ 120 h 497"/>
                <a:gd name="T102" fmla="*/ 87 w 997"/>
                <a:gd name="T103" fmla="*/ 129 h 497"/>
                <a:gd name="T104" fmla="*/ 31 w 997"/>
                <a:gd name="T105" fmla="*/ 171 h 497"/>
                <a:gd name="T106" fmla="*/ 0 w 997"/>
                <a:gd name="T107" fmla="*/ 223 h 497"/>
                <a:gd name="T108" fmla="*/ 22 w 997"/>
                <a:gd name="T109" fmla="*/ 291 h 497"/>
                <a:gd name="T110" fmla="*/ 110 w 997"/>
                <a:gd name="T111" fmla="*/ 357 h 497"/>
                <a:gd name="T112" fmla="*/ 271 w 997"/>
                <a:gd name="T113" fmla="*/ 398 h 497"/>
                <a:gd name="T114" fmla="*/ 314 w 997"/>
                <a:gd name="T115" fmla="*/ 426 h 497"/>
                <a:gd name="T116" fmla="*/ 342 w 997"/>
                <a:gd name="T117" fmla="*/ 496 h 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97" h="497">
                  <a:moveTo>
                    <a:pt x="342" y="496"/>
                  </a:moveTo>
                  <a:cubicBezTo>
                    <a:pt x="344" y="496"/>
                    <a:pt x="346" y="491"/>
                    <a:pt x="346" y="484"/>
                  </a:cubicBezTo>
                  <a:cubicBezTo>
                    <a:pt x="346" y="477"/>
                    <a:pt x="340" y="458"/>
                    <a:pt x="333" y="441"/>
                  </a:cubicBezTo>
                  <a:lnTo>
                    <a:pt x="321" y="410"/>
                  </a:lnTo>
                  <a:lnTo>
                    <a:pt x="285" y="390"/>
                  </a:lnTo>
                  <a:lnTo>
                    <a:pt x="250" y="370"/>
                  </a:lnTo>
                  <a:lnTo>
                    <a:pt x="206" y="363"/>
                  </a:lnTo>
                  <a:lnTo>
                    <a:pt x="162" y="356"/>
                  </a:lnTo>
                  <a:lnTo>
                    <a:pt x="120" y="338"/>
                  </a:lnTo>
                  <a:lnTo>
                    <a:pt x="79" y="321"/>
                  </a:lnTo>
                  <a:lnTo>
                    <a:pt x="31" y="274"/>
                  </a:lnTo>
                  <a:lnTo>
                    <a:pt x="38" y="208"/>
                  </a:lnTo>
                  <a:lnTo>
                    <a:pt x="53" y="190"/>
                  </a:lnTo>
                  <a:lnTo>
                    <a:pt x="69" y="172"/>
                  </a:lnTo>
                  <a:lnTo>
                    <a:pt x="101" y="163"/>
                  </a:lnTo>
                  <a:lnTo>
                    <a:pt x="133" y="153"/>
                  </a:lnTo>
                  <a:lnTo>
                    <a:pt x="202" y="167"/>
                  </a:lnTo>
                  <a:cubicBezTo>
                    <a:pt x="240" y="175"/>
                    <a:pt x="284" y="186"/>
                    <a:pt x="300" y="191"/>
                  </a:cubicBezTo>
                  <a:lnTo>
                    <a:pt x="328" y="202"/>
                  </a:lnTo>
                  <a:lnTo>
                    <a:pt x="332" y="226"/>
                  </a:lnTo>
                  <a:lnTo>
                    <a:pt x="337" y="250"/>
                  </a:lnTo>
                  <a:lnTo>
                    <a:pt x="355" y="269"/>
                  </a:lnTo>
                  <a:cubicBezTo>
                    <a:pt x="365" y="279"/>
                    <a:pt x="380" y="298"/>
                    <a:pt x="388" y="310"/>
                  </a:cubicBezTo>
                  <a:cubicBezTo>
                    <a:pt x="396" y="323"/>
                    <a:pt x="403" y="339"/>
                    <a:pt x="404" y="346"/>
                  </a:cubicBezTo>
                  <a:lnTo>
                    <a:pt x="404" y="360"/>
                  </a:lnTo>
                  <a:lnTo>
                    <a:pt x="444" y="409"/>
                  </a:lnTo>
                  <a:lnTo>
                    <a:pt x="470" y="402"/>
                  </a:lnTo>
                  <a:lnTo>
                    <a:pt x="487" y="409"/>
                  </a:lnTo>
                  <a:lnTo>
                    <a:pt x="502" y="417"/>
                  </a:lnTo>
                  <a:lnTo>
                    <a:pt x="502" y="401"/>
                  </a:lnTo>
                  <a:lnTo>
                    <a:pt x="514" y="409"/>
                  </a:lnTo>
                  <a:lnTo>
                    <a:pt x="526" y="418"/>
                  </a:lnTo>
                  <a:lnTo>
                    <a:pt x="526" y="402"/>
                  </a:lnTo>
                  <a:lnTo>
                    <a:pt x="491" y="390"/>
                  </a:lnTo>
                  <a:lnTo>
                    <a:pt x="457" y="377"/>
                  </a:lnTo>
                  <a:lnTo>
                    <a:pt x="448" y="363"/>
                  </a:lnTo>
                  <a:lnTo>
                    <a:pt x="439" y="350"/>
                  </a:lnTo>
                  <a:lnTo>
                    <a:pt x="479" y="341"/>
                  </a:lnTo>
                  <a:lnTo>
                    <a:pt x="501" y="345"/>
                  </a:lnTo>
                  <a:cubicBezTo>
                    <a:pt x="512" y="347"/>
                    <a:pt x="532" y="351"/>
                    <a:pt x="544" y="353"/>
                  </a:cubicBezTo>
                  <a:lnTo>
                    <a:pt x="565" y="358"/>
                  </a:lnTo>
                  <a:lnTo>
                    <a:pt x="565" y="336"/>
                  </a:lnTo>
                  <a:lnTo>
                    <a:pt x="621" y="336"/>
                  </a:lnTo>
                  <a:lnTo>
                    <a:pt x="661" y="373"/>
                  </a:lnTo>
                  <a:cubicBezTo>
                    <a:pt x="684" y="394"/>
                    <a:pt x="710" y="422"/>
                    <a:pt x="718" y="435"/>
                  </a:cubicBezTo>
                  <a:lnTo>
                    <a:pt x="734" y="460"/>
                  </a:lnTo>
                  <a:lnTo>
                    <a:pt x="739" y="456"/>
                  </a:lnTo>
                  <a:lnTo>
                    <a:pt x="744" y="453"/>
                  </a:lnTo>
                  <a:lnTo>
                    <a:pt x="762" y="466"/>
                  </a:lnTo>
                  <a:lnTo>
                    <a:pt x="779" y="480"/>
                  </a:lnTo>
                  <a:lnTo>
                    <a:pt x="774" y="458"/>
                  </a:lnTo>
                  <a:lnTo>
                    <a:pt x="769" y="436"/>
                  </a:lnTo>
                  <a:lnTo>
                    <a:pt x="794" y="436"/>
                  </a:lnTo>
                  <a:lnTo>
                    <a:pt x="776" y="417"/>
                  </a:lnTo>
                  <a:lnTo>
                    <a:pt x="757" y="415"/>
                  </a:lnTo>
                  <a:lnTo>
                    <a:pt x="737" y="413"/>
                  </a:lnTo>
                  <a:lnTo>
                    <a:pt x="736" y="406"/>
                  </a:lnTo>
                  <a:lnTo>
                    <a:pt x="734" y="400"/>
                  </a:lnTo>
                  <a:lnTo>
                    <a:pt x="801" y="395"/>
                  </a:lnTo>
                  <a:lnTo>
                    <a:pt x="850" y="416"/>
                  </a:lnTo>
                  <a:lnTo>
                    <a:pt x="857" y="408"/>
                  </a:lnTo>
                  <a:cubicBezTo>
                    <a:pt x="860" y="403"/>
                    <a:pt x="863" y="396"/>
                    <a:pt x="863" y="392"/>
                  </a:cubicBezTo>
                  <a:lnTo>
                    <a:pt x="863" y="384"/>
                  </a:lnTo>
                  <a:lnTo>
                    <a:pt x="844" y="374"/>
                  </a:lnTo>
                  <a:cubicBezTo>
                    <a:pt x="833" y="368"/>
                    <a:pt x="821" y="357"/>
                    <a:pt x="816" y="350"/>
                  </a:cubicBezTo>
                  <a:lnTo>
                    <a:pt x="808" y="337"/>
                  </a:lnTo>
                  <a:lnTo>
                    <a:pt x="827" y="319"/>
                  </a:lnTo>
                  <a:lnTo>
                    <a:pt x="845" y="300"/>
                  </a:lnTo>
                  <a:lnTo>
                    <a:pt x="905" y="299"/>
                  </a:lnTo>
                  <a:lnTo>
                    <a:pt x="964" y="299"/>
                  </a:lnTo>
                  <a:lnTo>
                    <a:pt x="980" y="286"/>
                  </a:lnTo>
                  <a:cubicBezTo>
                    <a:pt x="989" y="280"/>
                    <a:pt x="996" y="271"/>
                    <a:pt x="996" y="269"/>
                  </a:cubicBezTo>
                  <a:cubicBezTo>
                    <a:pt x="996" y="266"/>
                    <a:pt x="986" y="249"/>
                    <a:pt x="972" y="232"/>
                  </a:cubicBezTo>
                  <a:lnTo>
                    <a:pt x="948" y="201"/>
                  </a:lnTo>
                  <a:lnTo>
                    <a:pt x="917" y="185"/>
                  </a:lnTo>
                  <a:lnTo>
                    <a:pt x="887" y="169"/>
                  </a:lnTo>
                  <a:lnTo>
                    <a:pt x="892" y="142"/>
                  </a:lnTo>
                  <a:lnTo>
                    <a:pt x="897" y="115"/>
                  </a:lnTo>
                  <a:lnTo>
                    <a:pt x="878" y="110"/>
                  </a:lnTo>
                  <a:lnTo>
                    <a:pt x="859" y="104"/>
                  </a:lnTo>
                  <a:lnTo>
                    <a:pt x="840" y="110"/>
                  </a:lnTo>
                  <a:lnTo>
                    <a:pt x="840" y="123"/>
                  </a:lnTo>
                  <a:cubicBezTo>
                    <a:pt x="840" y="130"/>
                    <a:pt x="838" y="135"/>
                    <a:pt x="836" y="135"/>
                  </a:cubicBezTo>
                  <a:cubicBezTo>
                    <a:pt x="833" y="135"/>
                    <a:pt x="823" y="131"/>
                    <a:pt x="813" y="125"/>
                  </a:cubicBezTo>
                  <a:lnTo>
                    <a:pt x="794" y="114"/>
                  </a:lnTo>
                  <a:lnTo>
                    <a:pt x="778" y="122"/>
                  </a:lnTo>
                  <a:lnTo>
                    <a:pt x="761" y="129"/>
                  </a:lnTo>
                  <a:lnTo>
                    <a:pt x="702" y="82"/>
                  </a:lnTo>
                  <a:lnTo>
                    <a:pt x="644" y="34"/>
                  </a:lnTo>
                  <a:lnTo>
                    <a:pt x="600" y="17"/>
                  </a:lnTo>
                  <a:lnTo>
                    <a:pt x="556" y="0"/>
                  </a:lnTo>
                  <a:lnTo>
                    <a:pt x="513" y="4"/>
                  </a:lnTo>
                  <a:lnTo>
                    <a:pt x="471" y="8"/>
                  </a:lnTo>
                  <a:lnTo>
                    <a:pt x="434" y="27"/>
                  </a:lnTo>
                  <a:lnTo>
                    <a:pt x="397" y="46"/>
                  </a:lnTo>
                  <a:lnTo>
                    <a:pt x="372" y="73"/>
                  </a:lnTo>
                  <a:lnTo>
                    <a:pt x="348" y="101"/>
                  </a:lnTo>
                  <a:lnTo>
                    <a:pt x="343" y="127"/>
                  </a:lnTo>
                  <a:lnTo>
                    <a:pt x="338" y="154"/>
                  </a:lnTo>
                  <a:lnTo>
                    <a:pt x="281" y="142"/>
                  </a:lnTo>
                  <a:cubicBezTo>
                    <a:pt x="250" y="135"/>
                    <a:pt x="206" y="127"/>
                    <a:pt x="184" y="125"/>
                  </a:cubicBezTo>
                  <a:lnTo>
                    <a:pt x="142" y="120"/>
                  </a:lnTo>
                  <a:lnTo>
                    <a:pt x="114" y="125"/>
                  </a:lnTo>
                  <a:lnTo>
                    <a:pt x="87" y="129"/>
                  </a:lnTo>
                  <a:lnTo>
                    <a:pt x="59" y="150"/>
                  </a:lnTo>
                  <a:lnTo>
                    <a:pt x="31" y="171"/>
                  </a:lnTo>
                  <a:lnTo>
                    <a:pt x="16" y="197"/>
                  </a:lnTo>
                  <a:lnTo>
                    <a:pt x="0" y="223"/>
                  </a:lnTo>
                  <a:lnTo>
                    <a:pt x="6" y="248"/>
                  </a:lnTo>
                  <a:cubicBezTo>
                    <a:pt x="8" y="262"/>
                    <a:pt x="16" y="281"/>
                    <a:pt x="22" y="291"/>
                  </a:cubicBezTo>
                  <a:cubicBezTo>
                    <a:pt x="28" y="301"/>
                    <a:pt x="42" y="316"/>
                    <a:pt x="54" y="326"/>
                  </a:cubicBezTo>
                  <a:cubicBezTo>
                    <a:pt x="66" y="335"/>
                    <a:pt x="91" y="349"/>
                    <a:pt x="110" y="357"/>
                  </a:cubicBezTo>
                  <a:cubicBezTo>
                    <a:pt x="129" y="365"/>
                    <a:pt x="174" y="377"/>
                    <a:pt x="208" y="384"/>
                  </a:cubicBezTo>
                  <a:lnTo>
                    <a:pt x="271" y="398"/>
                  </a:lnTo>
                  <a:lnTo>
                    <a:pt x="293" y="412"/>
                  </a:lnTo>
                  <a:lnTo>
                    <a:pt x="314" y="426"/>
                  </a:lnTo>
                  <a:lnTo>
                    <a:pt x="326" y="461"/>
                  </a:lnTo>
                  <a:cubicBezTo>
                    <a:pt x="333" y="481"/>
                    <a:pt x="340" y="496"/>
                    <a:pt x="342" y="496"/>
                  </a:cubicBezTo>
                </a:path>
              </a:pathLst>
            </a:custGeom>
            <a:solidFill>
              <a:srgbClr val="2E2E2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" name="Freeform 19"/>
            <p:cNvSpPr>
              <a:spLocks noChangeArrowheads="1"/>
            </p:cNvSpPr>
            <p:nvPr/>
          </p:nvSpPr>
          <p:spPr bwMode="auto">
            <a:xfrm>
              <a:off x="186" y="854"/>
              <a:ext cx="376" cy="184"/>
            </a:xfrm>
            <a:custGeom>
              <a:avLst/>
              <a:gdLst>
                <a:gd name="T0" fmla="*/ 325 w 992"/>
                <a:gd name="T1" fmla="*/ 443 h 485"/>
                <a:gd name="T2" fmla="*/ 254 w 992"/>
                <a:gd name="T3" fmla="*/ 374 h 485"/>
                <a:gd name="T4" fmla="*/ 98 w 992"/>
                <a:gd name="T5" fmla="*/ 330 h 485"/>
                <a:gd name="T6" fmla="*/ 21 w 992"/>
                <a:gd name="T7" fmla="*/ 220 h 485"/>
                <a:gd name="T8" fmla="*/ 79 w 992"/>
                <a:gd name="T9" fmla="*/ 157 h 485"/>
                <a:gd name="T10" fmla="*/ 300 w 992"/>
                <a:gd name="T11" fmla="*/ 186 h 485"/>
                <a:gd name="T12" fmla="*/ 345 w 992"/>
                <a:gd name="T13" fmla="*/ 257 h 485"/>
                <a:gd name="T14" fmla="*/ 395 w 992"/>
                <a:gd name="T15" fmla="*/ 337 h 485"/>
                <a:gd name="T16" fmla="*/ 436 w 992"/>
                <a:gd name="T17" fmla="*/ 392 h 485"/>
                <a:gd name="T18" fmla="*/ 486 w 992"/>
                <a:gd name="T19" fmla="*/ 384 h 485"/>
                <a:gd name="T20" fmla="*/ 427 w 992"/>
                <a:gd name="T21" fmla="*/ 349 h 485"/>
                <a:gd name="T22" fmla="*/ 472 w 992"/>
                <a:gd name="T23" fmla="*/ 330 h 485"/>
                <a:gd name="T24" fmla="*/ 549 w 992"/>
                <a:gd name="T25" fmla="*/ 346 h 485"/>
                <a:gd name="T26" fmla="*/ 548 w 992"/>
                <a:gd name="T27" fmla="*/ 330 h 485"/>
                <a:gd name="T28" fmla="*/ 702 w 992"/>
                <a:gd name="T29" fmla="*/ 407 h 485"/>
                <a:gd name="T30" fmla="*/ 730 w 992"/>
                <a:gd name="T31" fmla="*/ 450 h 485"/>
                <a:gd name="T32" fmla="*/ 753 w 992"/>
                <a:gd name="T33" fmla="*/ 451 h 485"/>
                <a:gd name="T34" fmla="*/ 754 w 992"/>
                <a:gd name="T35" fmla="*/ 431 h 485"/>
                <a:gd name="T36" fmla="*/ 771 w 992"/>
                <a:gd name="T37" fmla="*/ 414 h 485"/>
                <a:gd name="T38" fmla="*/ 727 w 992"/>
                <a:gd name="T39" fmla="*/ 401 h 485"/>
                <a:gd name="T40" fmla="*/ 790 w 992"/>
                <a:gd name="T41" fmla="*/ 378 h 485"/>
                <a:gd name="T42" fmla="*/ 831 w 992"/>
                <a:gd name="T43" fmla="*/ 397 h 485"/>
                <a:gd name="T44" fmla="*/ 857 w 992"/>
                <a:gd name="T45" fmla="*/ 391 h 485"/>
                <a:gd name="T46" fmla="*/ 812 w 992"/>
                <a:gd name="T47" fmla="*/ 377 h 485"/>
                <a:gd name="T48" fmla="*/ 799 w 992"/>
                <a:gd name="T49" fmla="*/ 336 h 485"/>
                <a:gd name="T50" fmla="*/ 832 w 992"/>
                <a:gd name="T51" fmla="*/ 299 h 485"/>
                <a:gd name="T52" fmla="*/ 937 w 992"/>
                <a:gd name="T53" fmla="*/ 291 h 485"/>
                <a:gd name="T54" fmla="*/ 991 w 992"/>
                <a:gd name="T55" fmla="*/ 264 h 485"/>
                <a:gd name="T56" fmla="*/ 903 w 992"/>
                <a:gd name="T57" fmla="*/ 179 h 485"/>
                <a:gd name="T58" fmla="*/ 888 w 992"/>
                <a:gd name="T59" fmla="*/ 123 h 485"/>
                <a:gd name="T60" fmla="*/ 833 w 992"/>
                <a:gd name="T61" fmla="*/ 116 h 485"/>
                <a:gd name="T62" fmla="*/ 805 w 992"/>
                <a:gd name="T63" fmla="*/ 114 h 485"/>
                <a:gd name="T64" fmla="*/ 646 w 992"/>
                <a:gd name="T65" fmla="*/ 38 h 485"/>
                <a:gd name="T66" fmla="*/ 517 w 992"/>
                <a:gd name="T67" fmla="*/ 0 h 485"/>
                <a:gd name="T68" fmla="*/ 411 w 992"/>
                <a:gd name="T69" fmla="*/ 28 h 485"/>
                <a:gd name="T70" fmla="*/ 340 w 992"/>
                <a:gd name="T71" fmla="*/ 109 h 485"/>
                <a:gd name="T72" fmla="*/ 268 w 992"/>
                <a:gd name="T73" fmla="*/ 136 h 485"/>
                <a:gd name="T74" fmla="*/ 89 w 992"/>
                <a:gd name="T75" fmla="*/ 126 h 485"/>
                <a:gd name="T76" fmla="*/ 11 w 992"/>
                <a:gd name="T77" fmla="*/ 189 h 485"/>
                <a:gd name="T78" fmla="*/ 12 w 992"/>
                <a:gd name="T79" fmla="*/ 281 h 485"/>
                <a:gd name="T80" fmla="*/ 107 w 992"/>
                <a:gd name="T81" fmla="*/ 352 h 485"/>
                <a:gd name="T82" fmla="*/ 275 w 992"/>
                <a:gd name="T83" fmla="*/ 393 h 485"/>
                <a:gd name="T84" fmla="*/ 322 w 992"/>
                <a:gd name="T85" fmla="*/ 456 h 485"/>
                <a:gd name="T86" fmla="*/ 513 w 992"/>
                <a:gd name="T87" fmla="*/ 397 h 485"/>
                <a:gd name="T88" fmla="*/ 497 w 992"/>
                <a:gd name="T89" fmla="*/ 397 h 485"/>
                <a:gd name="T90" fmla="*/ 493 w 992"/>
                <a:gd name="T91" fmla="*/ 394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992" h="485">
                  <a:moveTo>
                    <a:pt x="322" y="456"/>
                  </a:moveTo>
                  <a:cubicBezTo>
                    <a:pt x="330" y="473"/>
                    <a:pt x="336" y="484"/>
                    <a:pt x="336" y="479"/>
                  </a:cubicBezTo>
                  <a:cubicBezTo>
                    <a:pt x="336" y="475"/>
                    <a:pt x="331" y="459"/>
                    <a:pt x="325" y="443"/>
                  </a:cubicBezTo>
                  <a:lnTo>
                    <a:pt x="313" y="414"/>
                  </a:lnTo>
                  <a:lnTo>
                    <a:pt x="296" y="399"/>
                  </a:lnTo>
                  <a:cubicBezTo>
                    <a:pt x="287" y="391"/>
                    <a:pt x="268" y="380"/>
                    <a:pt x="254" y="374"/>
                  </a:cubicBezTo>
                  <a:cubicBezTo>
                    <a:pt x="240" y="368"/>
                    <a:pt x="207" y="360"/>
                    <a:pt x="182" y="356"/>
                  </a:cubicBezTo>
                  <a:lnTo>
                    <a:pt x="137" y="349"/>
                  </a:lnTo>
                  <a:lnTo>
                    <a:pt x="98" y="330"/>
                  </a:lnTo>
                  <a:lnTo>
                    <a:pt x="58" y="311"/>
                  </a:lnTo>
                  <a:lnTo>
                    <a:pt x="21" y="268"/>
                  </a:lnTo>
                  <a:lnTo>
                    <a:pt x="21" y="220"/>
                  </a:lnTo>
                  <a:lnTo>
                    <a:pt x="37" y="192"/>
                  </a:lnTo>
                  <a:lnTo>
                    <a:pt x="54" y="164"/>
                  </a:lnTo>
                  <a:lnTo>
                    <a:pt x="79" y="157"/>
                  </a:lnTo>
                  <a:cubicBezTo>
                    <a:pt x="93" y="153"/>
                    <a:pt x="114" y="149"/>
                    <a:pt x="127" y="149"/>
                  </a:cubicBezTo>
                  <a:cubicBezTo>
                    <a:pt x="140" y="149"/>
                    <a:pt x="177" y="155"/>
                    <a:pt x="210" y="163"/>
                  </a:cubicBezTo>
                  <a:cubicBezTo>
                    <a:pt x="244" y="170"/>
                    <a:pt x="284" y="181"/>
                    <a:pt x="300" y="186"/>
                  </a:cubicBezTo>
                  <a:lnTo>
                    <a:pt x="329" y="196"/>
                  </a:lnTo>
                  <a:lnTo>
                    <a:pt x="329" y="241"/>
                  </a:lnTo>
                  <a:lnTo>
                    <a:pt x="345" y="257"/>
                  </a:lnTo>
                  <a:cubicBezTo>
                    <a:pt x="354" y="266"/>
                    <a:pt x="370" y="285"/>
                    <a:pt x="380" y="299"/>
                  </a:cubicBezTo>
                  <a:lnTo>
                    <a:pt x="400" y="325"/>
                  </a:lnTo>
                  <a:lnTo>
                    <a:pt x="395" y="337"/>
                  </a:lnTo>
                  <a:lnTo>
                    <a:pt x="390" y="350"/>
                  </a:lnTo>
                  <a:lnTo>
                    <a:pt x="412" y="372"/>
                  </a:lnTo>
                  <a:cubicBezTo>
                    <a:pt x="423" y="384"/>
                    <a:pt x="434" y="393"/>
                    <a:pt x="436" y="392"/>
                  </a:cubicBezTo>
                  <a:cubicBezTo>
                    <a:pt x="437" y="392"/>
                    <a:pt x="449" y="394"/>
                    <a:pt x="462" y="397"/>
                  </a:cubicBezTo>
                  <a:lnTo>
                    <a:pt x="486" y="403"/>
                  </a:lnTo>
                  <a:lnTo>
                    <a:pt x="486" y="384"/>
                  </a:lnTo>
                  <a:lnTo>
                    <a:pt x="465" y="384"/>
                  </a:lnTo>
                  <a:lnTo>
                    <a:pt x="446" y="366"/>
                  </a:lnTo>
                  <a:lnTo>
                    <a:pt x="427" y="349"/>
                  </a:lnTo>
                  <a:lnTo>
                    <a:pt x="442" y="340"/>
                  </a:lnTo>
                  <a:lnTo>
                    <a:pt x="457" y="330"/>
                  </a:lnTo>
                  <a:lnTo>
                    <a:pt x="472" y="330"/>
                  </a:lnTo>
                  <a:cubicBezTo>
                    <a:pt x="479" y="330"/>
                    <a:pt x="499" y="335"/>
                    <a:pt x="514" y="340"/>
                  </a:cubicBezTo>
                  <a:lnTo>
                    <a:pt x="542" y="350"/>
                  </a:lnTo>
                  <a:lnTo>
                    <a:pt x="549" y="346"/>
                  </a:lnTo>
                  <a:lnTo>
                    <a:pt x="557" y="342"/>
                  </a:lnTo>
                  <a:lnTo>
                    <a:pt x="552" y="336"/>
                  </a:lnTo>
                  <a:lnTo>
                    <a:pt x="548" y="330"/>
                  </a:lnTo>
                  <a:lnTo>
                    <a:pt x="616" y="330"/>
                  </a:lnTo>
                  <a:lnTo>
                    <a:pt x="659" y="368"/>
                  </a:lnTo>
                  <a:lnTo>
                    <a:pt x="702" y="407"/>
                  </a:lnTo>
                  <a:lnTo>
                    <a:pt x="712" y="429"/>
                  </a:lnTo>
                  <a:lnTo>
                    <a:pt x="723" y="450"/>
                  </a:lnTo>
                  <a:lnTo>
                    <a:pt x="730" y="450"/>
                  </a:lnTo>
                  <a:cubicBezTo>
                    <a:pt x="734" y="450"/>
                    <a:pt x="737" y="447"/>
                    <a:pt x="737" y="443"/>
                  </a:cubicBezTo>
                  <a:lnTo>
                    <a:pt x="737" y="435"/>
                  </a:lnTo>
                  <a:lnTo>
                    <a:pt x="753" y="451"/>
                  </a:lnTo>
                  <a:lnTo>
                    <a:pt x="769" y="467"/>
                  </a:lnTo>
                  <a:lnTo>
                    <a:pt x="764" y="454"/>
                  </a:lnTo>
                  <a:cubicBezTo>
                    <a:pt x="761" y="446"/>
                    <a:pt x="757" y="436"/>
                    <a:pt x="754" y="431"/>
                  </a:cubicBezTo>
                  <a:lnTo>
                    <a:pt x="750" y="421"/>
                  </a:lnTo>
                  <a:lnTo>
                    <a:pt x="777" y="430"/>
                  </a:lnTo>
                  <a:lnTo>
                    <a:pt x="771" y="414"/>
                  </a:lnTo>
                  <a:lnTo>
                    <a:pt x="748" y="410"/>
                  </a:lnTo>
                  <a:lnTo>
                    <a:pt x="726" y="407"/>
                  </a:lnTo>
                  <a:lnTo>
                    <a:pt x="727" y="401"/>
                  </a:lnTo>
                  <a:lnTo>
                    <a:pt x="728" y="394"/>
                  </a:lnTo>
                  <a:lnTo>
                    <a:pt x="759" y="386"/>
                  </a:lnTo>
                  <a:lnTo>
                    <a:pt x="790" y="378"/>
                  </a:lnTo>
                  <a:lnTo>
                    <a:pt x="795" y="388"/>
                  </a:lnTo>
                  <a:lnTo>
                    <a:pt x="799" y="397"/>
                  </a:lnTo>
                  <a:lnTo>
                    <a:pt x="831" y="397"/>
                  </a:lnTo>
                  <a:lnTo>
                    <a:pt x="831" y="413"/>
                  </a:lnTo>
                  <a:lnTo>
                    <a:pt x="844" y="402"/>
                  </a:lnTo>
                  <a:lnTo>
                    <a:pt x="857" y="391"/>
                  </a:lnTo>
                  <a:lnTo>
                    <a:pt x="836" y="370"/>
                  </a:lnTo>
                  <a:lnTo>
                    <a:pt x="824" y="373"/>
                  </a:lnTo>
                  <a:lnTo>
                    <a:pt x="812" y="377"/>
                  </a:lnTo>
                  <a:lnTo>
                    <a:pt x="823" y="368"/>
                  </a:lnTo>
                  <a:lnTo>
                    <a:pt x="811" y="352"/>
                  </a:lnTo>
                  <a:lnTo>
                    <a:pt x="799" y="336"/>
                  </a:lnTo>
                  <a:lnTo>
                    <a:pt x="803" y="323"/>
                  </a:lnTo>
                  <a:lnTo>
                    <a:pt x="808" y="310"/>
                  </a:lnTo>
                  <a:lnTo>
                    <a:pt x="832" y="299"/>
                  </a:lnTo>
                  <a:lnTo>
                    <a:pt x="856" y="289"/>
                  </a:lnTo>
                  <a:lnTo>
                    <a:pt x="888" y="290"/>
                  </a:lnTo>
                  <a:cubicBezTo>
                    <a:pt x="906" y="291"/>
                    <a:pt x="928" y="291"/>
                    <a:pt x="937" y="291"/>
                  </a:cubicBezTo>
                  <a:lnTo>
                    <a:pt x="952" y="290"/>
                  </a:lnTo>
                  <a:lnTo>
                    <a:pt x="972" y="277"/>
                  </a:lnTo>
                  <a:lnTo>
                    <a:pt x="991" y="264"/>
                  </a:lnTo>
                  <a:lnTo>
                    <a:pt x="964" y="230"/>
                  </a:lnTo>
                  <a:lnTo>
                    <a:pt x="937" y="196"/>
                  </a:lnTo>
                  <a:lnTo>
                    <a:pt x="903" y="179"/>
                  </a:lnTo>
                  <a:cubicBezTo>
                    <a:pt x="885" y="170"/>
                    <a:pt x="870" y="161"/>
                    <a:pt x="870" y="159"/>
                  </a:cubicBezTo>
                  <a:cubicBezTo>
                    <a:pt x="870" y="158"/>
                    <a:pt x="874" y="149"/>
                    <a:pt x="879" y="140"/>
                  </a:cubicBezTo>
                  <a:lnTo>
                    <a:pt x="888" y="123"/>
                  </a:lnTo>
                  <a:lnTo>
                    <a:pt x="868" y="103"/>
                  </a:lnTo>
                  <a:lnTo>
                    <a:pt x="837" y="103"/>
                  </a:lnTo>
                  <a:lnTo>
                    <a:pt x="833" y="116"/>
                  </a:lnTo>
                  <a:cubicBezTo>
                    <a:pt x="831" y="123"/>
                    <a:pt x="826" y="129"/>
                    <a:pt x="822" y="129"/>
                  </a:cubicBezTo>
                  <a:cubicBezTo>
                    <a:pt x="819" y="129"/>
                    <a:pt x="814" y="126"/>
                    <a:pt x="810" y="122"/>
                  </a:cubicBezTo>
                  <a:lnTo>
                    <a:pt x="805" y="114"/>
                  </a:lnTo>
                  <a:lnTo>
                    <a:pt x="749" y="122"/>
                  </a:lnTo>
                  <a:lnTo>
                    <a:pt x="698" y="80"/>
                  </a:lnTo>
                  <a:lnTo>
                    <a:pt x="646" y="38"/>
                  </a:lnTo>
                  <a:lnTo>
                    <a:pt x="603" y="19"/>
                  </a:lnTo>
                  <a:lnTo>
                    <a:pt x="560" y="0"/>
                  </a:lnTo>
                  <a:lnTo>
                    <a:pt x="517" y="0"/>
                  </a:lnTo>
                  <a:lnTo>
                    <a:pt x="474" y="0"/>
                  </a:lnTo>
                  <a:lnTo>
                    <a:pt x="443" y="14"/>
                  </a:lnTo>
                  <a:lnTo>
                    <a:pt x="411" y="28"/>
                  </a:lnTo>
                  <a:lnTo>
                    <a:pt x="378" y="56"/>
                  </a:lnTo>
                  <a:lnTo>
                    <a:pt x="344" y="85"/>
                  </a:lnTo>
                  <a:lnTo>
                    <a:pt x="340" y="109"/>
                  </a:lnTo>
                  <a:cubicBezTo>
                    <a:pt x="337" y="123"/>
                    <a:pt x="333" y="137"/>
                    <a:pt x="330" y="141"/>
                  </a:cubicBezTo>
                  <a:lnTo>
                    <a:pt x="325" y="149"/>
                  </a:lnTo>
                  <a:lnTo>
                    <a:pt x="268" y="136"/>
                  </a:lnTo>
                  <a:cubicBezTo>
                    <a:pt x="237" y="130"/>
                    <a:pt x="191" y="122"/>
                    <a:pt x="165" y="119"/>
                  </a:cubicBezTo>
                  <a:lnTo>
                    <a:pt x="120" y="115"/>
                  </a:lnTo>
                  <a:lnTo>
                    <a:pt x="89" y="126"/>
                  </a:lnTo>
                  <a:cubicBezTo>
                    <a:pt x="72" y="132"/>
                    <a:pt x="50" y="143"/>
                    <a:pt x="40" y="151"/>
                  </a:cubicBezTo>
                  <a:lnTo>
                    <a:pt x="22" y="166"/>
                  </a:lnTo>
                  <a:lnTo>
                    <a:pt x="11" y="189"/>
                  </a:lnTo>
                  <a:lnTo>
                    <a:pt x="0" y="212"/>
                  </a:lnTo>
                  <a:lnTo>
                    <a:pt x="0" y="258"/>
                  </a:lnTo>
                  <a:lnTo>
                    <a:pt x="12" y="281"/>
                  </a:lnTo>
                  <a:lnTo>
                    <a:pt x="25" y="303"/>
                  </a:lnTo>
                  <a:lnTo>
                    <a:pt x="54" y="323"/>
                  </a:lnTo>
                  <a:cubicBezTo>
                    <a:pt x="69" y="333"/>
                    <a:pt x="93" y="346"/>
                    <a:pt x="107" y="352"/>
                  </a:cubicBezTo>
                  <a:cubicBezTo>
                    <a:pt x="120" y="358"/>
                    <a:pt x="148" y="366"/>
                    <a:pt x="169" y="370"/>
                  </a:cubicBezTo>
                  <a:cubicBezTo>
                    <a:pt x="190" y="374"/>
                    <a:pt x="223" y="381"/>
                    <a:pt x="241" y="385"/>
                  </a:cubicBezTo>
                  <a:lnTo>
                    <a:pt x="275" y="393"/>
                  </a:lnTo>
                  <a:lnTo>
                    <a:pt x="292" y="409"/>
                  </a:lnTo>
                  <a:lnTo>
                    <a:pt x="309" y="425"/>
                  </a:lnTo>
                  <a:lnTo>
                    <a:pt x="322" y="456"/>
                  </a:lnTo>
                  <a:close/>
                  <a:moveTo>
                    <a:pt x="513" y="403"/>
                  </a:moveTo>
                  <a:cubicBezTo>
                    <a:pt x="515" y="403"/>
                    <a:pt x="517" y="402"/>
                    <a:pt x="517" y="400"/>
                  </a:cubicBezTo>
                  <a:cubicBezTo>
                    <a:pt x="517" y="398"/>
                    <a:pt x="515" y="397"/>
                    <a:pt x="513" y="397"/>
                  </a:cubicBezTo>
                  <a:cubicBezTo>
                    <a:pt x="511" y="397"/>
                    <a:pt x="509" y="398"/>
                    <a:pt x="509" y="400"/>
                  </a:cubicBezTo>
                  <a:cubicBezTo>
                    <a:pt x="509" y="402"/>
                    <a:pt x="511" y="403"/>
                    <a:pt x="513" y="403"/>
                  </a:cubicBezTo>
                  <a:close/>
                  <a:moveTo>
                    <a:pt x="497" y="397"/>
                  </a:moveTo>
                  <a:cubicBezTo>
                    <a:pt x="499" y="397"/>
                    <a:pt x="501" y="395"/>
                    <a:pt x="501" y="394"/>
                  </a:cubicBezTo>
                  <a:cubicBezTo>
                    <a:pt x="501" y="392"/>
                    <a:pt x="499" y="390"/>
                    <a:pt x="497" y="390"/>
                  </a:cubicBezTo>
                  <a:cubicBezTo>
                    <a:pt x="495" y="390"/>
                    <a:pt x="493" y="392"/>
                    <a:pt x="493" y="394"/>
                  </a:cubicBezTo>
                  <a:cubicBezTo>
                    <a:pt x="493" y="395"/>
                    <a:pt x="495" y="397"/>
                    <a:pt x="497" y="397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23" name="Group 20"/>
          <p:cNvGrpSpPr>
            <a:grpSpLocks/>
          </p:cNvGrpSpPr>
          <p:nvPr/>
        </p:nvGrpSpPr>
        <p:grpSpPr bwMode="auto">
          <a:xfrm>
            <a:off x="533400" y="3904462"/>
            <a:ext cx="920761" cy="462766"/>
            <a:chOff x="179" y="1274"/>
            <a:chExt cx="386" cy="194"/>
          </a:xfrm>
        </p:grpSpPr>
        <p:sp>
          <p:nvSpPr>
            <p:cNvPr id="24" name="Freeform 21"/>
            <p:cNvSpPr>
              <a:spLocks noChangeArrowheads="1"/>
            </p:cNvSpPr>
            <p:nvPr/>
          </p:nvSpPr>
          <p:spPr bwMode="auto">
            <a:xfrm>
              <a:off x="179" y="1274"/>
              <a:ext cx="384" cy="192"/>
            </a:xfrm>
            <a:custGeom>
              <a:avLst/>
              <a:gdLst>
                <a:gd name="T0" fmla="*/ 359 w 1013"/>
                <a:gd name="T1" fmla="*/ 498 h 509"/>
                <a:gd name="T2" fmla="*/ 344 w 1013"/>
                <a:gd name="T3" fmla="*/ 422 h 509"/>
                <a:gd name="T4" fmla="*/ 269 w 1013"/>
                <a:gd name="T5" fmla="*/ 374 h 509"/>
                <a:gd name="T6" fmla="*/ 162 w 1013"/>
                <a:gd name="T7" fmla="*/ 353 h 509"/>
                <a:gd name="T8" fmla="*/ 85 w 1013"/>
                <a:gd name="T9" fmla="*/ 318 h 509"/>
                <a:gd name="T10" fmla="*/ 48 w 1013"/>
                <a:gd name="T11" fmla="*/ 276 h 509"/>
                <a:gd name="T12" fmla="*/ 78 w 1013"/>
                <a:gd name="T13" fmla="*/ 183 h 509"/>
                <a:gd name="T14" fmla="*/ 137 w 1013"/>
                <a:gd name="T15" fmla="*/ 167 h 509"/>
                <a:gd name="T16" fmla="*/ 308 w 1013"/>
                <a:gd name="T17" fmla="*/ 205 h 509"/>
                <a:gd name="T18" fmla="*/ 330 w 1013"/>
                <a:gd name="T19" fmla="*/ 246 h 509"/>
                <a:gd name="T20" fmla="*/ 383 w 1013"/>
                <a:gd name="T21" fmla="*/ 310 h 509"/>
                <a:gd name="T22" fmla="*/ 401 w 1013"/>
                <a:gd name="T23" fmla="*/ 369 h 509"/>
                <a:gd name="T24" fmla="*/ 458 w 1013"/>
                <a:gd name="T25" fmla="*/ 428 h 509"/>
                <a:gd name="T26" fmla="*/ 491 w 1013"/>
                <a:gd name="T27" fmla="*/ 423 h 509"/>
                <a:gd name="T28" fmla="*/ 543 w 1013"/>
                <a:gd name="T29" fmla="*/ 426 h 509"/>
                <a:gd name="T30" fmla="*/ 538 w 1013"/>
                <a:gd name="T31" fmla="*/ 398 h 509"/>
                <a:gd name="T32" fmla="*/ 476 w 1013"/>
                <a:gd name="T33" fmla="*/ 375 h 509"/>
                <a:gd name="T34" fmla="*/ 463 w 1013"/>
                <a:gd name="T35" fmla="*/ 354 h 509"/>
                <a:gd name="T36" fmla="*/ 567 w 1013"/>
                <a:gd name="T37" fmla="*/ 371 h 509"/>
                <a:gd name="T38" fmla="*/ 587 w 1013"/>
                <a:gd name="T39" fmla="*/ 348 h 509"/>
                <a:gd name="T40" fmla="*/ 661 w 1013"/>
                <a:gd name="T41" fmla="*/ 379 h 509"/>
                <a:gd name="T42" fmla="*/ 738 w 1013"/>
                <a:gd name="T43" fmla="*/ 468 h 509"/>
                <a:gd name="T44" fmla="*/ 783 w 1013"/>
                <a:gd name="T45" fmla="*/ 487 h 509"/>
                <a:gd name="T46" fmla="*/ 793 w 1013"/>
                <a:gd name="T47" fmla="*/ 464 h 509"/>
                <a:gd name="T48" fmla="*/ 808 w 1013"/>
                <a:gd name="T49" fmla="*/ 441 h 509"/>
                <a:gd name="T50" fmla="*/ 782 w 1013"/>
                <a:gd name="T51" fmla="*/ 414 h 509"/>
                <a:gd name="T52" fmla="*/ 835 w 1013"/>
                <a:gd name="T53" fmla="*/ 415 h 509"/>
                <a:gd name="T54" fmla="*/ 856 w 1013"/>
                <a:gd name="T55" fmla="*/ 438 h 509"/>
                <a:gd name="T56" fmla="*/ 879 w 1013"/>
                <a:gd name="T57" fmla="*/ 402 h 509"/>
                <a:gd name="T58" fmla="*/ 852 w 1013"/>
                <a:gd name="T59" fmla="*/ 370 h 509"/>
                <a:gd name="T60" fmla="*/ 832 w 1013"/>
                <a:gd name="T61" fmla="*/ 334 h 509"/>
                <a:gd name="T62" fmla="*/ 862 w 1013"/>
                <a:gd name="T63" fmla="*/ 314 h 509"/>
                <a:gd name="T64" fmla="*/ 920 w 1013"/>
                <a:gd name="T65" fmla="*/ 311 h 509"/>
                <a:gd name="T66" fmla="*/ 1012 w 1013"/>
                <a:gd name="T67" fmla="*/ 284 h 509"/>
                <a:gd name="T68" fmla="*/ 950 w 1013"/>
                <a:gd name="T69" fmla="*/ 195 h 509"/>
                <a:gd name="T70" fmla="*/ 903 w 1013"/>
                <a:gd name="T71" fmla="*/ 171 h 509"/>
                <a:gd name="T72" fmla="*/ 912 w 1013"/>
                <a:gd name="T73" fmla="*/ 122 h 509"/>
                <a:gd name="T74" fmla="*/ 872 w 1013"/>
                <a:gd name="T75" fmla="*/ 99 h 509"/>
                <a:gd name="T76" fmla="*/ 836 w 1013"/>
                <a:gd name="T77" fmla="*/ 116 h 509"/>
                <a:gd name="T78" fmla="*/ 761 w 1013"/>
                <a:gd name="T79" fmla="*/ 119 h 509"/>
                <a:gd name="T80" fmla="*/ 681 w 1013"/>
                <a:gd name="T81" fmla="*/ 47 h 509"/>
                <a:gd name="T82" fmla="*/ 571 w 1013"/>
                <a:gd name="T83" fmla="*/ 0 h 509"/>
                <a:gd name="T84" fmla="*/ 499 w 1013"/>
                <a:gd name="T85" fmla="*/ 0 h 509"/>
                <a:gd name="T86" fmla="*/ 346 w 1013"/>
                <a:gd name="T87" fmla="*/ 102 h 509"/>
                <a:gd name="T88" fmla="*/ 339 w 1013"/>
                <a:gd name="T89" fmla="*/ 139 h 509"/>
                <a:gd name="T90" fmla="*/ 255 w 1013"/>
                <a:gd name="T91" fmla="*/ 134 h 509"/>
                <a:gd name="T92" fmla="*/ 136 w 1013"/>
                <a:gd name="T93" fmla="*/ 122 h 509"/>
                <a:gd name="T94" fmla="*/ 67 w 1013"/>
                <a:gd name="T95" fmla="*/ 144 h 509"/>
                <a:gd name="T96" fmla="*/ 20 w 1013"/>
                <a:gd name="T97" fmla="*/ 195 h 509"/>
                <a:gd name="T98" fmla="*/ 10 w 1013"/>
                <a:gd name="T99" fmla="*/ 284 h 509"/>
                <a:gd name="T100" fmla="*/ 70 w 1013"/>
                <a:gd name="T101" fmla="*/ 346 h 509"/>
                <a:gd name="T102" fmla="*/ 190 w 1013"/>
                <a:gd name="T103" fmla="*/ 391 h 509"/>
                <a:gd name="T104" fmla="*/ 289 w 1013"/>
                <a:gd name="T105" fmla="*/ 415 h 509"/>
                <a:gd name="T106" fmla="*/ 321 w 1013"/>
                <a:gd name="T107" fmla="*/ 445 h 509"/>
                <a:gd name="T108" fmla="*/ 340 w 1013"/>
                <a:gd name="T109" fmla="*/ 508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013" h="509">
                  <a:moveTo>
                    <a:pt x="347" y="508"/>
                  </a:moveTo>
                  <a:cubicBezTo>
                    <a:pt x="351" y="508"/>
                    <a:pt x="356" y="504"/>
                    <a:pt x="359" y="498"/>
                  </a:cubicBezTo>
                  <a:lnTo>
                    <a:pt x="363" y="488"/>
                  </a:lnTo>
                  <a:lnTo>
                    <a:pt x="344" y="422"/>
                  </a:lnTo>
                  <a:lnTo>
                    <a:pt x="317" y="401"/>
                  </a:lnTo>
                  <a:cubicBezTo>
                    <a:pt x="302" y="390"/>
                    <a:pt x="280" y="377"/>
                    <a:pt x="269" y="374"/>
                  </a:cubicBezTo>
                  <a:cubicBezTo>
                    <a:pt x="257" y="370"/>
                    <a:pt x="229" y="364"/>
                    <a:pt x="205" y="360"/>
                  </a:cubicBezTo>
                  <a:lnTo>
                    <a:pt x="162" y="353"/>
                  </a:lnTo>
                  <a:lnTo>
                    <a:pt x="124" y="336"/>
                  </a:lnTo>
                  <a:lnTo>
                    <a:pt x="85" y="318"/>
                  </a:lnTo>
                  <a:lnTo>
                    <a:pt x="67" y="297"/>
                  </a:lnTo>
                  <a:lnTo>
                    <a:pt x="48" y="276"/>
                  </a:lnTo>
                  <a:lnTo>
                    <a:pt x="48" y="234"/>
                  </a:lnTo>
                  <a:lnTo>
                    <a:pt x="78" y="183"/>
                  </a:lnTo>
                  <a:lnTo>
                    <a:pt x="99" y="175"/>
                  </a:lnTo>
                  <a:cubicBezTo>
                    <a:pt x="110" y="171"/>
                    <a:pt x="127" y="167"/>
                    <a:pt x="137" y="167"/>
                  </a:cubicBezTo>
                  <a:cubicBezTo>
                    <a:pt x="147" y="167"/>
                    <a:pt x="185" y="173"/>
                    <a:pt x="221" y="181"/>
                  </a:cubicBezTo>
                  <a:cubicBezTo>
                    <a:pt x="257" y="189"/>
                    <a:pt x="296" y="199"/>
                    <a:pt x="308" y="205"/>
                  </a:cubicBezTo>
                  <a:lnTo>
                    <a:pt x="330" y="214"/>
                  </a:lnTo>
                  <a:lnTo>
                    <a:pt x="330" y="246"/>
                  </a:lnTo>
                  <a:lnTo>
                    <a:pt x="348" y="265"/>
                  </a:lnTo>
                  <a:cubicBezTo>
                    <a:pt x="358" y="276"/>
                    <a:pt x="374" y="296"/>
                    <a:pt x="383" y="310"/>
                  </a:cubicBezTo>
                  <a:lnTo>
                    <a:pt x="401" y="335"/>
                  </a:lnTo>
                  <a:lnTo>
                    <a:pt x="401" y="369"/>
                  </a:lnTo>
                  <a:lnTo>
                    <a:pt x="429" y="398"/>
                  </a:lnTo>
                  <a:lnTo>
                    <a:pt x="458" y="428"/>
                  </a:lnTo>
                  <a:lnTo>
                    <a:pt x="476" y="415"/>
                  </a:lnTo>
                  <a:lnTo>
                    <a:pt x="491" y="423"/>
                  </a:lnTo>
                  <a:lnTo>
                    <a:pt x="505" y="432"/>
                  </a:lnTo>
                  <a:lnTo>
                    <a:pt x="543" y="426"/>
                  </a:lnTo>
                  <a:lnTo>
                    <a:pt x="541" y="412"/>
                  </a:lnTo>
                  <a:lnTo>
                    <a:pt x="538" y="398"/>
                  </a:lnTo>
                  <a:lnTo>
                    <a:pt x="514" y="391"/>
                  </a:lnTo>
                  <a:cubicBezTo>
                    <a:pt x="500" y="388"/>
                    <a:pt x="483" y="380"/>
                    <a:pt x="476" y="375"/>
                  </a:cubicBezTo>
                  <a:cubicBezTo>
                    <a:pt x="469" y="370"/>
                    <a:pt x="463" y="364"/>
                    <a:pt x="463" y="360"/>
                  </a:cubicBezTo>
                  <a:lnTo>
                    <a:pt x="463" y="354"/>
                  </a:lnTo>
                  <a:lnTo>
                    <a:pt x="513" y="354"/>
                  </a:lnTo>
                  <a:lnTo>
                    <a:pt x="567" y="371"/>
                  </a:lnTo>
                  <a:lnTo>
                    <a:pt x="577" y="359"/>
                  </a:lnTo>
                  <a:lnTo>
                    <a:pt x="587" y="348"/>
                  </a:lnTo>
                  <a:lnTo>
                    <a:pt x="625" y="348"/>
                  </a:lnTo>
                  <a:lnTo>
                    <a:pt x="661" y="379"/>
                  </a:lnTo>
                  <a:cubicBezTo>
                    <a:pt x="681" y="397"/>
                    <a:pt x="706" y="424"/>
                    <a:pt x="718" y="439"/>
                  </a:cubicBezTo>
                  <a:lnTo>
                    <a:pt x="738" y="468"/>
                  </a:lnTo>
                  <a:lnTo>
                    <a:pt x="761" y="477"/>
                  </a:lnTo>
                  <a:lnTo>
                    <a:pt x="783" y="487"/>
                  </a:lnTo>
                  <a:lnTo>
                    <a:pt x="788" y="483"/>
                  </a:lnTo>
                  <a:cubicBezTo>
                    <a:pt x="791" y="481"/>
                    <a:pt x="793" y="472"/>
                    <a:pt x="793" y="464"/>
                  </a:cubicBezTo>
                  <a:lnTo>
                    <a:pt x="793" y="449"/>
                  </a:lnTo>
                  <a:lnTo>
                    <a:pt x="808" y="441"/>
                  </a:lnTo>
                  <a:lnTo>
                    <a:pt x="799" y="420"/>
                  </a:lnTo>
                  <a:lnTo>
                    <a:pt x="782" y="414"/>
                  </a:lnTo>
                  <a:lnTo>
                    <a:pt x="765" y="408"/>
                  </a:lnTo>
                  <a:lnTo>
                    <a:pt x="835" y="415"/>
                  </a:lnTo>
                  <a:lnTo>
                    <a:pt x="845" y="427"/>
                  </a:lnTo>
                  <a:lnTo>
                    <a:pt x="856" y="438"/>
                  </a:lnTo>
                  <a:lnTo>
                    <a:pt x="867" y="425"/>
                  </a:lnTo>
                  <a:cubicBezTo>
                    <a:pt x="874" y="418"/>
                    <a:pt x="879" y="408"/>
                    <a:pt x="879" y="402"/>
                  </a:cubicBezTo>
                  <a:lnTo>
                    <a:pt x="879" y="392"/>
                  </a:lnTo>
                  <a:lnTo>
                    <a:pt x="852" y="370"/>
                  </a:lnTo>
                  <a:lnTo>
                    <a:pt x="824" y="347"/>
                  </a:lnTo>
                  <a:lnTo>
                    <a:pt x="832" y="334"/>
                  </a:lnTo>
                  <a:lnTo>
                    <a:pt x="841" y="320"/>
                  </a:lnTo>
                  <a:lnTo>
                    <a:pt x="862" y="314"/>
                  </a:lnTo>
                  <a:lnTo>
                    <a:pt x="883" y="307"/>
                  </a:lnTo>
                  <a:lnTo>
                    <a:pt x="920" y="311"/>
                  </a:lnTo>
                  <a:lnTo>
                    <a:pt x="958" y="316"/>
                  </a:lnTo>
                  <a:lnTo>
                    <a:pt x="1012" y="284"/>
                  </a:lnTo>
                  <a:lnTo>
                    <a:pt x="1012" y="262"/>
                  </a:lnTo>
                  <a:lnTo>
                    <a:pt x="950" y="195"/>
                  </a:lnTo>
                  <a:lnTo>
                    <a:pt x="927" y="183"/>
                  </a:lnTo>
                  <a:lnTo>
                    <a:pt x="903" y="171"/>
                  </a:lnTo>
                  <a:lnTo>
                    <a:pt x="907" y="146"/>
                  </a:lnTo>
                  <a:lnTo>
                    <a:pt x="912" y="122"/>
                  </a:lnTo>
                  <a:lnTo>
                    <a:pt x="892" y="111"/>
                  </a:lnTo>
                  <a:lnTo>
                    <a:pt x="872" y="99"/>
                  </a:lnTo>
                  <a:lnTo>
                    <a:pt x="854" y="108"/>
                  </a:lnTo>
                  <a:lnTo>
                    <a:pt x="836" y="116"/>
                  </a:lnTo>
                  <a:lnTo>
                    <a:pt x="799" y="118"/>
                  </a:lnTo>
                  <a:lnTo>
                    <a:pt x="761" y="119"/>
                  </a:lnTo>
                  <a:lnTo>
                    <a:pt x="721" y="83"/>
                  </a:lnTo>
                  <a:lnTo>
                    <a:pt x="681" y="47"/>
                  </a:lnTo>
                  <a:lnTo>
                    <a:pt x="626" y="23"/>
                  </a:lnTo>
                  <a:lnTo>
                    <a:pt x="571" y="0"/>
                  </a:lnTo>
                  <a:lnTo>
                    <a:pt x="535" y="0"/>
                  </a:lnTo>
                  <a:lnTo>
                    <a:pt x="499" y="0"/>
                  </a:lnTo>
                  <a:lnTo>
                    <a:pt x="420" y="31"/>
                  </a:lnTo>
                  <a:lnTo>
                    <a:pt x="346" y="102"/>
                  </a:lnTo>
                  <a:lnTo>
                    <a:pt x="346" y="116"/>
                  </a:lnTo>
                  <a:cubicBezTo>
                    <a:pt x="346" y="124"/>
                    <a:pt x="343" y="134"/>
                    <a:pt x="339" y="139"/>
                  </a:cubicBezTo>
                  <a:lnTo>
                    <a:pt x="332" y="149"/>
                  </a:lnTo>
                  <a:lnTo>
                    <a:pt x="255" y="134"/>
                  </a:lnTo>
                  <a:lnTo>
                    <a:pt x="179" y="119"/>
                  </a:lnTo>
                  <a:lnTo>
                    <a:pt x="136" y="122"/>
                  </a:lnTo>
                  <a:lnTo>
                    <a:pt x="94" y="126"/>
                  </a:lnTo>
                  <a:lnTo>
                    <a:pt x="67" y="144"/>
                  </a:lnTo>
                  <a:lnTo>
                    <a:pt x="40" y="161"/>
                  </a:lnTo>
                  <a:lnTo>
                    <a:pt x="20" y="195"/>
                  </a:lnTo>
                  <a:lnTo>
                    <a:pt x="0" y="229"/>
                  </a:lnTo>
                  <a:lnTo>
                    <a:pt x="10" y="284"/>
                  </a:lnTo>
                  <a:lnTo>
                    <a:pt x="29" y="308"/>
                  </a:lnTo>
                  <a:cubicBezTo>
                    <a:pt x="40" y="321"/>
                    <a:pt x="58" y="338"/>
                    <a:pt x="70" y="346"/>
                  </a:cubicBezTo>
                  <a:cubicBezTo>
                    <a:pt x="82" y="353"/>
                    <a:pt x="107" y="365"/>
                    <a:pt x="128" y="373"/>
                  </a:cubicBezTo>
                  <a:cubicBezTo>
                    <a:pt x="148" y="380"/>
                    <a:pt x="176" y="388"/>
                    <a:pt x="190" y="391"/>
                  </a:cubicBezTo>
                  <a:cubicBezTo>
                    <a:pt x="205" y="393"/>
                    <a:pt x="233" y="400"/>
                    <a:pt x="253" y="405"/>
                  </a:cubicBezTo>
                  <a:lnTo>
                    <a:pt x="289" y="415"/>
                  </a:lnTo>
                  <a:lnTo>
                    <a:pt x="305" y="430"/>
                  </a:lnTo>
                  <a:lnTo>
                    <a:pt x="321" y="445"/>
                  </a:lnTo>
                  <a:lnTo>
                    <a:pt x="330" y="476"/>
                  </a:lnTo>
                  <a:lnTo>
                    <a:pt x="340" y="508"/>
                  </a:lnTo>
                  <a:lnTo>
                    <a:pt x="347" y="508"/>
                  </a:lnTo>
                </a:path>
              </a:pathLst>
            </a:custGeom>
            <a:solidFill>
              <a:srgbClr val="CFCFC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" name="Freeform 22"/>
            <p:cNvSpPr>
              <a:spLocks noChangeArrowheads="1"/>
            </p:cNvSpPr>
            <p:nvPr/>
          </p:nvSpPr>
          <p:spPr bwMode="auto">
            <a:xfrm>
              <a:off x="182" y="1276"/>
              <a:ext cx="381" cy="192"/>
            </a:xfrm>
            <a:custGeom>
              <a:avLst/>
              <a:gdLst>
                <a:gd name="T0" fmla="*/ 348 w 1004"/>
                <a:gd name="T1" fmla="*/ 494 h 505"/>
                <a:gd name="T2" fmla="*/ 340 w 1004"/>
                <a:gd name="T3" fmla="*/ 447 h 505"/>
                <a:gd name="T4" fmla="*/ 296 w 1004"/>
                <a:gd name="T5" fmla="*/ 391 h 505"/>
                <a:gd name="T6" fmla="*/ 220 w 1004"/>
                <a:gd name="T7" fmla="*/ 363 h 505"/>
                <a:gd name="T8" fmla="*/ 112 w 1004"/>
                <a:gd name="T9" fmla="*/ 337 h 505"/>
                <a:gd name="T10" fmla="*/ 48 w 1004"/>
                <a:gd name="T11" fmla="*/ 290 h 505"/>
                <a:gd name="T12" fmla="*/ 31 w 1004"/>
                <a:gd name="T13" fmla="*/ 245 h 505"/>
                <a:gd name="T14" fmla="*/ 57 w 1004"/>
                <a:gd name="T15" fmla="*/ 190 h 505"/>
                <a:gd name="T16" fmla="*/ 96 w 1004"/>
                <a:gd name="T17" fmla="*/ 163 h 505"/>
                <a:gd name="T18" fmla="*/ 221 w 1004"/>
                <a:gd name="T19" fmla="*/ 177 h 505"/>
                <a:gd name="T20" fmla="*/ 329 w 1004"/>
                <a:gd name="T21" fmla="*/ 210 h 505"/>
                <a:gd name="T22" fmla="*/ 346 w 1004"/>
                <a:gd name="T23" fmla="*/ 268 h 505"/>
                <a:gd name="T24" fmla="*/ 395 w 1004"/>
                <a:gd name="T25" fmla="*/ 334 h 505"/>
                <a:gd name="T26" fmla="*/ 391 w 1004"/>
                <a:gd name="T27" fmla="*/ 356 h 505"/>
                <a:gd name="T28" fmla="*/ 442 w 1004"/>
                <a:gd name="T29" fmla="*/ 418 h 505"/>
                <a:gd name="T30" fmla="*/ 473 w 1004"/>
                <a:gd name="T31" fmla="*/ 411 h 505"/>
                <a:gd name="T32" fmla="*/ 493 w 1004"/>
                <a:gd name="T33" fmla="*/ 425 h 505"/>
                <a:gd name="T34" fmla="*/ 529 w 1004"/>
                <a:gd name="T35" fmla="*/ 401 h 505"/>
                <a:gd name="T36" fmla="*/ 470 w 1004"/>
                <a:gd name="T37" fmla="*/ 377 h 505"/>
                <a:gd name="T38" fmla="*/ 456 w 1004"/>
                <a:gd name="T39" fmla="*/ 361 h 505"/>
                <a:gd name="T40" fmla="*/ 467 w 1004"/>
                <a:gd name="T41" fmla="*/ 346 h 505"/>
                <a:gd name="T42" fmla="*/ 519 w 1004"/>
                <a:gd name="T43" fmla="*/ 354 h 505"/>
                <a:gd name="T44" fmla="*/ 568 w 1004"/>
                <a:gd name="T45" fmla="*/ 355 h 505"/>
                <a:gd name="T46" fmla="*/ 621 w 1004"/>
                <a:gd name="T47" fmla="*/ 344 h 505"/>
                <a:gd name="T48" fmla="*/ 710 w 1004"/>
                <a:gd name="T49" fmla="*/ 435 h 505"/>
                <a:gd name="T50" fmla="*/ 748 w 1004"/>
                <a:gd name="T51" fmla="*/ 468 h 505"/>
                <a:gd name="T52" fmla="*/ 786 w 1004"/>
                <a:gd name="T53" fmla="*/ 477 h 505"/>
                <a:gd name="T54" fmla="*/ 778 w 1004"/>
                <a:gd name="T55" fmla="*/ 444 h 505"/>
                <a:gd name="T56" fmla="*/ 796 w 1004"/>
                <a:gd name="T57" fmla="*/ 439 h 505"/>
                <a:gd name="T58" fmla="*/ 778 w 1004"/>
                <a:gd name="T59" fmla="*/ 414 h 505"/>
                <a:gd name="T60" fmla="*/ 733 w 1004"/>
                <a:gd name="T61" fmla="*/ 406 h 505"/>
                <a:gd name="T62" fmla="*/ 787 w 1004"/>
                <a:gd name="T63" fmla="*/ 403 h 505"/>
                <a:gd name="T64" fmla="*/ 850 w 1004"/>
                <a:gd name="T65" fmla="*/ 424 h 505"/>
                <a:gd name="T66" fmla="*/ 870 w 1004"/>
                <a:gd name="T67" fmla="*/ 393 h 505"/>
                <a:gd name="T68" fmla="*/ 854 w 1004"/>
                <a:gd name="T69" fmla="*/ 377 h 505"/>
                <a:gd name="T70" fmla="*/ 812 w 1004"/>
                <a:gd name="T71" fmla="*/ 335 h 505"/>
                <a:gd name="T72" fmla="*/ 855 w 1004"/>
                <a:gd name="T73" fmla="*/ 304 h 505"/>
                <a:gd name="T74" fmla="*/ 983 w 1004"/>
                <a:gd name="T75" fmla="*/ 290 h 505"/>
                <a:gd name="T76" fmla="*/ 976 w 1004"/>
                <a:gd name="T77" fmla="*/ 231 h 505"/>
                <a:gd name="T78" fmla="*/ 917 w 1004"/>
                <a:gd name="T79" fmla="*/ 181 h 505"/>
                <a:gd name="T80" fmla="*/ 895 w 1004"/>
                <a:gd name="T81" fmla="*/ 147 h 505"/>
                <a:gd name="T82" fmla="*/ 894 w 1004"/>
                <a:gd name="T83" fmla="*/ 117 h 505"/>
                <a:gd name="T84" fmla="*/ 847 w 1004"/>
                <a:gd name="T85" fmla="*/ 103 h 505"/>
                <a:gd name="T86" fmla="*/ 825 w 1004"/>
                <a:gd name="T87" fmla="*/ 131 h 505"/>
                <a:gd name="T88" fmla="*/ 813 w 1004"/>
                <a:gd name="T89" fmla="*/ 115 h 505"/>
                <a:gd name="T90" fmla="*/ 757 w 1004"/>
                <a:gd name="T91" fmla="*/ 123 h 505"/>
                <a:gd name="T92" fmla="*/ 568 w 1004"/>
                <a:gd name="T93" fmla="*/ 0 h 505"/>
                <a:gd name="T94" fmla="*/ 481 w 1004"/>
                <a:gd name="T95" fmla="*/ 1 h 505"/>
                <a:gd name="T96" fmla="*/ 398 w 1004"/>
                <a:gd name="T97" fmla="*/ 39 h 505"/>
                <a:gd name="T98" fmla="*/ 345 w 1004"/>
                <a:gd name="T99" fmla="*/ 92 h 505"/>
                <a:gd name="T100" fmla="*/ 332 w 1004"/>
                <a:gd name="T101" fmla="*/ 144 h 505"/>
                <a:gd name="T102" fmla="*/ 284 w 1004"/>
                <a:gd name="T103" fmla="*/ 139 h 505"/>
                <a:gd name="T104" fmla="*/ 139 w 1004"/>
                <a:gd name="T105" fmla="*/ 115 h 505"/>
                <a:gd name="T106" fmla="*/ 74 w 1004"/>
                <a:gd name="T107" fmla="*/ 131 h 505"/>
                <a:gd name="T108" fmla="*/ 11 w 1004"/>
                <a:gd name="T109" fmla="*/ 191 h 505"/>
                <a:gd name="T110" fmla="*/ 0 w 1004"/>
                <a:gd name="T111" fmla="*/ 264 h 505"/>
                <a:gd name="T112" fmla="*/ 21 w 1004"/>
                <a:gd name="T113" fmla="*/ 307 h 505"/>
                <a:gd name="T114" fmla="*/ 109 w 1004"/>
                <a:gd name="T115" fmla="*/ 363 h 505"/>
                <a:gd name="T116" fmla="*/ 192 w 1004"/>
                <a:gd name="T117" fmla="*/ 387 h 505"/>
                <a:gd name="T118" fmla="*/ 300 w 1004"/>
                <a:gd name="T119" fmla="*/ 419 h 505"/>
                <a:gd name="T120" fmla="*/ 329 w 1004"/>
                <a:gd name="T121" fmla="*/ 489 h 505"/>
                <a:gd name="T122" fmla="*/ 336 w 1004"/>
                <a:gd name="T123" fmla="*/ 504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004" h="505">
                  <a:moveTo>
                    <a:pt x="336" y="504"/>
                  </a:moveTo>
                  <a:cubicBezTo>
                    <a:pt x="340" y="504"/>
                    <a:pt x="345" y="499"/>
                    <a:pt x="348" y="494"/>
                  </a:cubicBezTo>
                  <a:lnTo>
                    <a:pt x="353" y="483"/>
                  </a:lnTo>
                  <a:lnTo>
                    <a:pt x="340" y="447"/>
                  </a:lnTo>
                  <a:lnTo>
                    <a:pt x="328" y="411"/>
                  </a:lnTo>
                  <a:lnTo>
                    <a:pt x="296" y="391"/>
                  </a:lnTo>
                  <a:lnTo>
                    <a:pt x="264" y="371"/>
                  </a:lnTo>
                  <a:lnTo>
                    <a:pt x="220" y="363"/>
                  </a:lnTo>
                  <a:cubicBezTo>
                    <a:pt x="196" y="359"/>
                    <a:pt x="162" y="352"/>
                    <a:pt x="144" y="346"/>
                  </a:cubicBezTo>
                  <a:lnTo>
                    <a:pt x="112" y="337"/>
                  </a:lnTo>
                  <a:lnTo>
                    <a:pt x="80" y="313"/>
                  </a:lnTo>
                  <a:lnTo>
                    <a:pt x="48" y="290"/>
                  </a:lnTo>
                  <a:lnTo>
                    <a:pt x="39" y="268"/>
                  </a:lnTo>
                  <a:lnTo>
                    <a:pt x="31" y="245"/>
                  </a:lnTo>
                  <a:lnTo>
                    <a:pt x="43" y="218"/>
                  </a:lnTo>
                  <a:lnTo>
                    <a:pt x="57" y="190"/>
                  </a:lnTo>
                  <a:lnTo>
                    <a:pt x="76" y="176"/>
                  </a:lnTo>
                  <a:lnTo>
                    <a:pt x="96" y="163"/>
                  </a:lnTo>
                  <a:lnTo>
                    <a:pt x="158" y="163"/>
                  </a:lnTo>
                  <a:lnTo>
                    <a:pt x="221" y="177"/>
                  </a:lnTo>
                  <a:cubicBezTo>
                    <a:pt x="256" y="184"/>
                    <a:pt x="295" y="195"/>
                    <a:pt x="307" y="201"/>
                  </a:cubicBezTo>
                  <a:lnTo>
                    <a:pt x="329" y="210"/>
                  </a:lnTo>
                  <a:lnTo>
                    <a:pt x="329" y="255"/>
                  </a:lnTo>
                  <a:lnTo>
                    <a:pt x="346" y="268"/>
                  </a:lnTo>
                  <a:cubicBezTo>
                    <a:pt x="354" y="275"/>
                    <a:pt x="369" y="292"/>
                    <a:pt x="378" y="307"/>
                  </a:cubicBezTo>
                  <a:lnTo>
                    <a:pt x="395" y="334"/>
                  </a:lnTo>
                  <a:lnTo>
                    <a:pt x="393" y="345"/>
                  </a:lnTo>
                  <a:lnTo>
                    <a:pt x="391" y="356"/>
                  </a:lnTo>
                  <a:lnTo>
                    <a:pt x="417" y="387"/>
                  </a:lnTo>
                  <a:lnTo>
                    <a:pt x="442" y="418"/>
                  </a:lnTo>
                  <a:lnTo>
                    <a:pt x="458" y="415"/>
                  </a:lnTo>
                  <a:lnTo>
                    <a:pt x="473" y="411"/>
                  </a:lnTo>
                  <a:lnTo>
                    <a:pt x="483" y="418"/>
                  </a:lnTo>
                  <a:lnTo>
                    <a:pt x="493" y="425"/>
                  </a:lnTo>
                  <a:lnTo>
                    <a:pt x="529" y="421"/>
                  </a:lnTo>
                  <a:lnTo>
                    <a:pt x="529" y="401"/>
                  </a:lnTo>
                  <a:lnTo>
                    <a:pt x="505" y="391"/>
                  </a:lnTo>
                  <a:cubicBezTo>
                    <a:pt x="492" y="386"/>
                    <a:pt x="477" y="379"/>
                    <a:pt x="470" y="377"/>
                  </a:cubicBezTo>
                  <a:lnTo>
                    <a:pt x="458" y="372"/>
                  </a:lnTo>
                  <a:lnTo>
                    <a:pt x="456" y="361"/>
                  </a:lnTo>
                  <a:lnTo>
                    <a:pt x="453" y="350"/>
                  </a:lnTo>
                  <a:lnTo>
                    <a:pt x="467" y="346"/>
                  </a:lnTo>
                  <a:lnTo>
                    <a:pt x="480" y="342"/>
                  </a:lnTo>
                  <a:lnTo>
                    <a:pt x="519" y="354"/>
                  </a:lnTo>
                  <a:lnTo>
                    <a:pt x="559" y="366"/>
                  </a:lnTo>
                  <a:lnTo>
                    <a:pt x="568" y="355"/>
                  </a:lnTo>
                  <a:lnTo>
                    <a:pt x="578" y="344"/>
                  </a:lnTo>
                  <a:lnTo>
                    <a:pt x="621" y="344"/>
                  </a:lnTo>
                  <a:lnTo>
                    <a:pt x="657" y="378"/>
                  </a:lnTo>
                  <a:cubicBezTo>
                    <a:pt x="677" y="397"/>
                    <a:pt x="701" y="423"/>
                    <a:pt x="710" y="435"/>
                  </a:cubicBezTo>
                  <a:lnTo>
                    <a:pt x="727" y="459"/>
                  </a:lnTo>
                  <a:lnTo>
                    <a:pt x="748" y="468"/>
                  </a:lnTo>
                  <a:cubicBezTo>
                    <a:pt x="760" y="473"/>
                    <a:pt x="773" y="477"/>
                    <a:pt x="778" y="477"/>
                  </a:cubicBezTo>
                  <a:lnTo>
                    <a:pt x="786" y="477"/>
                  </a:lnTo>
                  <a:lnTo>
                    <a:pt x="782" y="461"/>
                  </a:lnTo>
                  <a:lnTo>
                    <a:pt x="778" y="444"/>
                  </a:lnTo>
                  <a:lnTo>
                    <a:pt x="787" y="442"/>
                  </a:lnTo>
                  <a:lnTo>
                    <a:pt x="796" y="439"/>
                  </a:lnTo>
                  <a:lnTo>
                    <a:pt x="787" y="426"/>
                  </a:lnTo>
                  <a:lnTo>
                    <a:pt x="778" y="414"/>
                  </a:lnTo>
                  <a:lnTo>
                    <a:pt x="755" y="410"/>
                  </a:lnTo>
                  <a:lnTo>
                    <a:pt x="733" y="406"/>
                  </a:lnTo>
                  <a:lnTo>
                    <a:pt x="752" y="404"/>
                  </a:lnTo>
                  <a:cubicBezTo>
                    <a:pt x="763" y="403"/>
                    <a:pt x="779" y="402"/>
                    <a:pt x="787" y="403"/>
                  </a:cubicBezTo>
                  <a:cubicBezTo>
                    <a:pt x="796" y="404"/>
                    <a:pt x="813" y="409"/>
                    <a:pt x="826" y="414"/>
                  </a:cubicBezTo>
                  <a:lnTo>
                    <a:pt x="850" y="424"/>
                  </a:lnTo>
                  <a:lnTo>
                    <a:pt x="860" y="413"/>
                  </a:lnTo>
                  <a:cubicBezTo>
                    <a:pt x="866" y="406"/>
                    <a:pt x="870" y="397"/>
                    <a:pt x="870" y="393"/>
                  </a:cubicBezTo>
                  <a:lnTo>
                    <a:pt x="870" y="384"/>
                  </a:lnTo>
                  <a:lnTo>
                    <a:pt x="854" y="377"/>
                  </a:lnTo>
                  <a:cubicBezTo>
                    <a:pt x="846" y="373"/>
                    <a:pt x="833" y="362"/>
                    <a:pt x="825" y="353"/>
                  </a:cubicBezTo>
                  <a:lnTo>
                    <a:pt x="812" y="335"/>
                  </a:lnTo>
                  <a:lnTo>
                    <a:pt x="834" y="320"/>
                  </a:lnTo>
                  <a:lnTo>
                    <a:pt x="855" y="304"/>
                  </a:lnTo>
                  <a:lnTo>
                    <a:pt x="962" y="304"/>
                  </a:lnTo>
                  <a:lnTo>
                    <a:pt x="983" y="290"/>
                  </a:lnTo>
                  <a:cubicBezTo>
                    <a:pt x="994" y="282"/>
                    <a:pt x="1003" y="273"/>
                    <a:pt x="1003" y="270"/>
                  </a:cubicBezTo>
                  <a:cubicBezTo>
                    <a:pt x="1003" y="266"/>
                    <a:pt x="991" y="249"/>
                    <a:pt x="976" y="231"/>
                  </a:cubicBezTo>
                  <a:lnTo>
                    <a:pt x="948" y="198"/>
                  </a:lnTo>
                  <a:lnTo>
                    <a:pt x="917" y="181"/>
                  </a:lnTo>
                  <a:lnTo>
                    <a:pt x="886" y="163"/>
                  </a:lnTo>
                  <a:lnTo>
                    <a:pt x="895" y="147"/>
                  </a:lnTo>
                  <a:lnTo>
                    <a:pt x="903" y="131"/>
                  </a:lnTo>
                  <a:lnTo>
                    <a:pt x="894" y="117"/>
                  </a:lnTo>
                  <a:lnTo>
                    <a:pt x="885" y="103"/>
                  </a:lnTo>
                  <a:lnTo>
                    <a:pt x="847" y="103"/>
                  </a:lnTo>
                  <a:lnTo>
                    <a:pt x="836" y="117"/>
                  </a:lnTo>
                  <a:lnTo>
                    <a:pt x="825" y="131"/>
                  </a:lnTo>
                  <a:lnTo>
                    <a:pt x="819" y="123"/>
                  </a:lnTo>
                  <a:lnTo>
                    <a:pt x="813" y="115"/>
                  </a:lnTo>
                  <a:lnTo>
                    <a:pt x="785" y="119"/>
                  </a:lnTo>
                  <a:lnTo>
                    <a:pt x="757" y="123"/>
                  </a:lnTo>
                  <a:lnTo>
                    <a:pt x="647" y="32"/>
                  </a:lnTo>
                  <a:lnTo>
                    <a:pt x="568" y="0"/>
                  </a:lnTo>
                  <a:lnTo>
                    <a:pt x="525" y="0"/>
                  </a:lnTo>
                  <a:lnTo>
                    <a:pt x="481" y="1"/>
                  </a:lnTo>
                  <a:lnTo>
                    <a:pt x="439" y="20"/>
                  </a:lnTo>
                  <a:lnTo>
                    <a:pt x="398" y="39"/>
                  </a:lnTo>
                  <a:lnTo>
                    <a:pt x="371" y="65"/>
                  </a:lnTo>
                  <a:lnTo>
                    <a:pt x="345" y="92"/>
                  </a:lnTo>
                  <a:lnTo>
                    <a:pt x="340" y="116"/>
                  </a:lnTo>
                  <a:cubicBezTo>
                    <a:pt x="337" y="129"/>
                    <a:pt x="333" y="142"/>
                    <a:pt x="332" y="144"/>
                  </a:cubicBezTo>
                  <a:lnTo>
                    <a:pt x="329" y="148"/>
                  </a:lnTo>
                  <a:lnTo>
                    <a:pt x="284" y="139"/>
                  </a:lnTo>
                  <a:cubicBezTo>
                    <a:pt x="259" y="134"/>
                    <a:pt x="216" y="127"/>
                    <a:pt x="189" y="122"/>
                  </a:cubicBezTo>
                  <a:lnTo>
                    <a:pt x="139" y="115"/>
                  </a:lnTo>
                  <a:lnTo>
                    <a:pt x="107" y="123"/>
                  </a:lnTo>
                  <a:lnTo>
                    <a:pt x="74" y="131"/>
                  </a:lnTo>
                  <a:lnTo>
                    <a:pt x="48" y="152"/>
                  </a:lnTo>
                  <a:cubicBezTo>
                    <a:pt x="34" y="164"/>
                    <a:pt x="17" y="181"/>
                    <a:pt x="11" y="191"/>
                  </a:cubicBezTo>
                  <a:lnTo>
                    <a:pt x="0" y="209"/>
                  </a:lnTo>
                  <a:lnTo>
                    <a:pt x="0" y="264"/>
                  </a:lnTo>
                  <a:lnTo>
                    <a:pt x="10" y="286"/>
                  </a:lnTo>
                  <a:lnTo>
                    <a:pt x="21" y="307"/>
                  </a:lnTo>
                  <a:lnTo>
                    <a:pt x="50" y="329"/>
                  </a:lnTo>
                  <a:cubicBezTo>
                    <a:pt x="66" y="341"/>
                    <a:pt x="92" y="356"/>
                    <a:pt x="109" y="363"/>
                  </a:cubicBezTo>
                  <a:lnTo>
                    <a:pt x="138" y="376"/>
                  </a:lnTo>
                  <a:lnTo>
                    <a:pt x="192" y="387"/>
                  </a:lnTo>
                  <a:cubicBezTo>
                    <a:pt x="221" y="393"/>
                    <a:pt x="257" y="402"/>
                    <a:pt x="272" y="408"/>
                  </a:cubicBezTo>
                  <a:lnTo>
                    <a:pt x="300" y="419"/>
                  </a:lnTo>
                  <a:lnTo>
                    <a:pt x="314" y="447"/>
                  </a:lnTo>
                  <a:cubicBezTo>
                    <a:pt x="322" y="462"/>
                    <a:pt x="329" y="481"/>
                    <a:pt x="329" y="489"/>
                  </a:cubicBezTo>
                  <a:lnTo>
                    <a:pt x="329" y="504"/>
                  </a:lnTo>
                  <a:lnTo>
                    <a:pt x="336" y="504"/>
                  </a:lnTo>
                </a:path>
              </a:pathLst>
            </a:custGeom>
            <a:solidFill>
              <a:srgbClr val="ADADA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" name="Freeform 23"/>
            <p:cNvSpPr>
              <a:spLocks noChangeArrowheads="1"/>
            </p:cNvSpPr>
            <p:nvPr/>
          </p:nvSpPr>
          <p:spPr bwMode="auto">
            <a:xfrm>
              <a:off x="182" y="1278"/>
              <a:ext cx="383" cy="187"/>
            </a:xfrm>
            <a:custGeom>
              <a:avLst/>
              <a:gdLst>
                <a:gd name="T0" fmla="*/ 350 w 1010"/>
                <a:gd name="T1" fmla="*/ 488 h 495"/>
                <a:gd name="T2" fmla="*/ 331 w 1010"/>
                <a:gd name="T3" fmla="*/ 416 h 495"/>
                <a:gd name="T4" fmla="*/ 277 w 1010"/>
                <a:gd name="T5" fmla="*/ 375 h 495"/>
                <a:gd name="T6" fmla="*/ 179 w 1010"/>
                <a:gd name="T7" fmla="*/ 354 h 495"/>
                <a:gd name="T8" fmla="*/ 76 w 1010"/>
                <a:gd name="T9" fmla="*/ 313 h 495"/>
                <a:gd name="T10" fmla="*/ 42 w 1010"/>
                <a:gd name="T11" fmla="*/ 277 h 495"/>
                <a:gd name="T12" fmla="*/ 32 w 1010"/>
                <a:gd name="T13" fmla="*/ 237 h 495"/>
                <a:gd name="T14" fmla="*/ 55 w 1010"/>
                <a:gd name="T15" fmla="*/ 190 h 495"/>
                <a:gd name="T16" fmla="*/ 88 w 1010"/>
                <a:gd name="T17" fmla="*/ 165 h 495"/>
                <a:gd name="T18" fmla="*/ 147 w 1010"/>
                <a:gd name="T19" fmla="*/ 157 h 495"/>
                <a:gd name="T20" fmla="*/ 306 w 1010"/>
                <a:gd name="T21" fmla="*/ 194 h 495"/>
                <a:gd name="T22" fmla="*/ 331 w 1010"/>
                <a:gd name="T23" fmla="*/ 246 h 495"/>
                <a:gd name="T24" fmla="*/ 382 w 1010"/>
                <a:gd name="T25" fmla="*/ 303 h 495"/>
                <a:gd name="T26" fmla="*/ 393 w 1010"/>
                <a:gd name="T27" fmla="*/ 353 h 495"/>
                <a:gd name="T28" fmla="*/ 445 w 1010"/>
                <a:gd name="T29" fmla="*/ 413 h 495"/>
                <a:gd name="T30" fmla="*/ 486 w 1010"/>
                <a:gd name="T31" fmla="*/ 406 h 495"/>
                <a:gd name="T32" fmla="*/ 496 w 1010"/>
                <a:gd name="T33" fmla="*/ 420 h 495"/>
                <a:gd name="T34" fmla="*/ 527 w 1010"/>
                <a:gd name="T35" fmla="*/ 413 h 495"/>
                <a:gd name="T36" fmla="*/ 497 w 1010"/>
                <a:gd name="T37" fmla="*/ 385 h 495"/>
                <a:gd name="T38" fmla="*/ 447 w 1010"/>
                <a:gd name="T39" fmla="*/ 355 h 495"/>
                <a:gd name="T40" fmla="*/ 457 w 1010"/>
                <a:gd name="T41" fmla="*/ 341 h 495"/>
                <a:gd name="T42" fmla="*/ 530 w 1010"/>
                <a:gd name="T43" fmla="*/ 351 h 495"/>
                <a:gd name="T44" fmla="*/ 570 w 1010"/>
                <a:gd name="T45" fmla="*/ 342 h 495"/>
                <a:gd name="T46" fmla="*/ 612 w 1010"/>
                <a:gd name="T47" fmla="*/ 333 h 495"/>
                <a:gd name="T48" fmla="*/ 691 w 1010"/>
                <a:gd name="T49" fmla="*/ 398 h 495"/>
                <a:gd name="T50" fmla="*/ 772 w 1010"/>
                <a:gd name="T51" fmla="*/ 474 h 495"/>
                <a:gd name="T52" fmla="*/ 787 w 1010"/>
                <a:gd name="T53" fmla="*/ 466 h 495"/>
                <a:gd name="T54" fmla="*/ 777 w 1010"/>
                <a:gd name="T55" fmla="*/ 445 h 495"/>
                <a:gd name="T56" fmla="*/ 796 w 1010"/>
                <a:gd name="T57" fmla="*/ 436 h 495"/>
                <a:gd name="T58" fmla="*/ 787 w 1010"/>
                <a:gd name="T59" fmla="*/ 415 h 495"/>
                <a:gd name="T60" fmla="*/ 735 w 1010"/>
                <a:gd name="T61" fmla="*/ 403 h 495"/>
                <a:gd name="T62" fmla="*/ 785 w 1010"/>
                <a:gd name="T63" fmla="*/ 393 h 495"/>
                <a:gd name="T64" fmla="*/ 852 w 1010"/>
                <a:gd name="T65" fmla="*/ 421 h 495"/>
                <a:gd name="T66" fmla="*/ 872 w 1010"/>
                <a:gd name="T67" fmla="*/ 393 h 495"/>
                <a:gd name="T68" fmla="*/ 817 w 1010"/>
                <a:gd name="T69" fmla="*/ 345 h 495"/>
                <a:gd name="T70" fmla="*/ 849 w 1010"/>
                <a:gd name="T71" fmla="*/ 301 h 495"/>
                <a:gd name="T72" fmla="*/ 1009 w 1010"/>
                <a:gd name="T73" fmla="*/ 269 h 495"/>
                <a:gd name="T74" fmla="*/ 948 w 1010"/>
                <a:gd name="T75" fmla="*/ 194 h 495"/>
                <a:gd name="T76" fmla="*/ 890 w 1010"/>
                <a:gd name="T77" fmla="*/ 165 h 495"/>
                <a:gd name="T78" fmla="*/ 876 w 1010"/>
                <a:gd name="T79" fmla="*/ 103 h 495"/>
                <a:gd name="T80" fmla="*/ 826 w 1010"/>
                <a:gd name="T81" fmla="*/ 127 h 495"/>
                <a:gd name="T82" fmla="*/ 815 w 1010"/>
                <a:gd name="T83" fmla="*/ 112 h 495"/>
                <a:gd name="T84" fmla="*/ 708 w 1010"/>
                <a:gd name="T85" fmla="*/ 77 h 495"/>
                <a:gd name="T86" fmla="*/ 616 w 1010"/>
                <a:gd name="T87" fmla="*/ 17 h 495"/>
                <a:gd name="T88" fmla="*/ 485 w 1010"/>
                <a:gd name="T89" fmla="*/ 0 h 495"/>
                <a:gd name="T90" fmla="*/ 418 w 1010"/>
                <a:gd name="T91" fmla="*/ 27 h 495"/>
                <a:gd name="T92" fmla="*/ 345 w 1010"/>
                <a:gd name="T93" fmla="*/ 109 h 495"/>
                <a:gd name="T94" fmla="*/ 327 w 1010"/>
                <a:gd name="T95" fmla="*/ 146 h 495"/>
                <a:gd name="T96" fmla="*/ 176 w 1010"/>
                <a:gd name="T97" fmla="*/ 118 h 495"/>
                <a:gd name="T98" fmla="*/ 81 w 1010"/>
                <a:gd name="T99" fmla="*/ 127 h 495"/>
                <a:gd name="T100" fmla="*/ 16 w 1010"/>
                <a:gd name="T101" fmla="*/ 189 h 495"/>
                <a:gd name="T102" fmla="*/ 5 w 1010"/>
                <a:gd name="T103" fmla="*/ 249 h 495"/>
                <a:gd name="T104" fmla="*/ 26 w 1010"/>
                <a:gd name="T105" fmla="*/ 301 h 495"/>
                <a:gd name="T106" fmla="*/ 102 w 1010"/>
                <a:gd name="T107" fmla="*/ 358 h 495"/>
                <a:gd name="T108" fmla="*/ 232 w 1010"/>
                <a:gd name="T109" fmla="*/ 391 h 495"/>
                <a:gd name="T110" fmla="*/ 323 w 1010"/>
                <a:gd name="T111" fmla="*/ 439 h 495"/>
                <a:gd name="T112" fmla="*/ 333 w 1010"/>
                <a:gd name="T113" fmla="*/ 494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10" h="495">
                  <a:moveTo>
                    <a:pt x="339" y="494"/>
                  </a:moveTo>
                  <a:cubicBezTo>
                    <a:pt x="343" y="494"/>
                    <a:pt x="348" y="492"/>
                    <a:pt x="350" y="488"/>
                  </a:cubicBezTo>
                  <a:lnTo>
                    <a:pt x="354" y="483"/>
                  </a:lnTo>
                  <a:lnTo>
                    <a:pt x="331" y="416"/>
                  </a:lnTo>
                  <a:lnTo>
                    <a:pt x="304" y="395"/>
                  </a:lnTo>
                  <a:lnTo>
                    <a:pt x="277" y="375"/>
                  </a:lnTo>
                  <a:lnTo>
                    <a:pt x="236" y="364"/>
                  </a:lnTo>
                  <a:cubicBezTo>
                    <a:pt x="213" y="359"/>
                    <a:pt x="188" y="354"/>
                    <a:pt x="179" y="354"/>
                  </a:cubicBezTo>
                  <a:lnTo>
                    <a:pt x="164" y="354"/>
                  </a:lnTo>
                  <a:lnTo>
                    <a:pt x="76" y="313"/>
                  </a:lnTo>
                  <a:lnTo>
                    <a:pt x="59" y="295"/>
                  </a:lnTo>
                  <a:lnTo>
                    <a:pt x="42" y="277"/>
                  </a:lnTo>
                  <a:lnTo>
                    <a:pt x="37" y="257"/>
                  </a:lnTo>
                  <a:lnTo>
                    <a:pt x="32" y="237"/>
                  </a:lnTo>
                  <a:lnTo>
                    <a:pt x="44" y="214"/>
                  </a:lnTo>
                  <a:lnTo>
                    <a:pt x="55" y="190"/>
                  </a:lnTo>
                  <a:lnTo>
                    <a:pt x="72" y="177"/>
                  </a:lnTo>
                  <a:lnTo>
                    <a:pt x="88" y="165"/>
                  </a:lnTo>
                  <a:lnTo>
                    <a:pt x="117" y="161"/>
                  </a:lnTo>
                  <a:lnTo>
                    <a:pt x="147" y="157"/>
                  </a:lnTo>
                  <a:lnTo>
                    <a:pt x="213" y="171"/>
                  </a:lnTo>
                  <a:cubicBezTo>
                    <a:pt x="250" y="179"/>
                    <a:pt x="291" y="189"/>
                    <a:pt x="306" y="194"/>
                  </a:cubicBezTo>
                  <a:lnTo>
                    <a:pt x="331" y="202"/>
                  </a:lnTo>
                  <a:lnTo>
                    <a:pt x="331" y="246"/>
                  </a:lnTo>
                  <a:lnTo>
                    <a:pt x="347" y="262"/>
                  </a:lnTo>
                  <a:cubicBezTo>
                    <a:pt x="355" y="270"/>
                    <a:pt x="371" y="289"/>
                    <a:pt x="382" y="303"/>
                  </a:cubicBezTo>
                  <a:lnTo>
                    <a:pt x="402" y="329"/>
                  </a:lnTo>
                  <a:lnTo>
                    <a:pt x="393" y="353"/>
                  </a:lnTo>
                  <a:lnTo>
                    <a:pt x="419" y="383"/>
                  </a:lnTo>
                  <a:lnTo>
                    <a:pt x="445" y="413"/>
                  </a:lnTo>
                  <a:lnTo>
                    <a:pt x="465" y="409"/>
                  </a:lnTo>
                  <a:lnTo>
                    <a:pt x="486" y="406"/>
                  </a:lnTo>
                  <a:lnTo>
                    <a:pt x="491" y="413"/>
                  </a:lnTo>
                  <a:lnTo>
                    <a:pt x="496" y="420"/>
                  </a:lnTo>
                  <a:lnTo>
                    <a:pt x="511" y="416"/>
                  </a:lnTo>
                  <a:lnTo>
                    <a:pt x="527" y="413"/>
                  </a:lnTo>
                  <a:lnTo>
                    <a:pt x="527" y="396"/>
                  </a:lnTo>
                  <a:lnTo>
                    <a:pt x="497" y="385"/>
                  </a:lnTo>
                  <a:cubicBezTo>
                    <a:pt x="481" y="380"/>
                    <a:pt x="463" y="371"/>
                    <a:pt x="457" y="365"/>
                  </a:cubicBezTo>
                  <a:lnTo>
                    <a:pt x="447" y="355"/>
                  </a:lnTo>
                  <a:lnTo>
                    <a:pt x="452" y="348"/>
                  </a:lnTo>
                  <a:lnTo>
                    <a:pt x="457" y="341"/>
                  </a:lnTo>
                  <a:lnTo>
                    <a:pt x="501" y="341"/>
                  </a:lnTo>
                  <a:lnTo>
                    <a:pt x="530" y="351"/>
                  </a:lnTo>
                  <a:lnTo>
                    <a:pt x="558" y="361"/>
                  </a:lnTo>
                  <a:lnTo>
                    <a:pt x="570" y="342"/>
                  </a:lnTo>
                  <a:lnTo>
                    <a:pt x="591" y="337"/>
                  </a:lnTo>
                  <a:lnTo>
                    <a:pt x="612" y="333"/>
                  </a:lnTo>
                  <a:lnTo>
                    <a:pt x="652" y="365"/>
                  </a:lnTo>
                  <a:lnTo>
                    <a:pt x="691" y="398"/>
                  </a:lnTo>
                  <a:lnTo>
                    <a:pt x="729" y="455"/>
                  </a:lnTo>
                  <a:lnTo>
                    <a:pt x="772" y="474"/>
                  </a:lnTo>
                  <a:lnTo>
                    <a:pt x="779" y="470"/>
                  </a:lnTo>
                  <a:lnTo>
                    <a:pt x="787" y="466"/>
                  </a:lnTo>
                  <a:lnTo>
                    <a:pt x="782" y="456"/>
                  </a:lnTo>
                  <a:lnTo>
                    <a:pt x="777" y="445"/>
                  </a:lnTo>
                  <a:lnTo>
                    <a:pt x="787" y="440"/>
                  </a:lnTo>
                  <a:lnTo>
                    <a:pt x="796" y="436"/>
                  </a:lnTo>
                  <a:lnTo>
                    <a:pt x="791" y="425"/>
                  </a:lnTo>
                  <a:lnTo>
                    <a:pt x="787" y="415"/>
                  </a:lnTo>
                  <a:lnTo>
                    <a:pt x="761" y="409"/>
                  </a:lnTo>
                  <a:lnTo>
                    <a:pt x="735" y="403"/>
                  </a:lnTo>
                  <a:lnTo>
                    <a:pt x="760" y="398"/>
                  </a:lnTo>
                  <a:lnTo>
                    <a:pt x="785" y="393"/>
                  </a:lnTo>
                  <a:lnTo>
                    <a:pt x="819" y="407"/>
                  </a:lnTo>
                  <a:lnTo>
                    <a:pt x="852" y="421"/>
                  </a:lnTo>
                  <a:lnTo>
                    <a:pt x="862" y="410"/>
                  </a:lnTo>
                  <a:cubicBezTo>
                    <a:pt x="868" y="403"/>
                    <a:pt x="872" y="396"/>
                    <a:pt x="872" y="393"/>
                  </a:cubicBezTo>
                  <a:cubicBezTo>
                    <a:pt x="872" y="390"/>
                    <a:pt x="860" y="378"/>
                    <a:pt x="845" y="367"/>
                  </a:cubicBezTo>
                  <a:lnTo>
                    <a:pt x="817" y="345"/>
                  </a:lnTo>
                  <a:lnTo>
                    <a:pt x="817" y="327"/>
                  </a:lnTo>
                  <a:lnTo>
                    <a:pt x="849" y="301"/>
                  </a:lnTo>
                  <a:lnTo>
                    <a:pt x="962" y="300"/>
                  </a:lnTo>
                  <a:lnTo>
                    <a:pt x="1009" y="269"/>
                  </a:lnTo>
                  <a:lnTo>
                    <a:pt x="979" y="231"/>
                  </a:lnTo>
                  <a:lnTo>
                    <a:pt x="948" y="194"/>
                  </a:lnTo>
                  <a:lnTo>
                    <a:pt x="919" y="179"/>
                  </a:lnTo>
                  <a:lnTo>
                    <a:pt x="890" y="165"/>
                  </a:lnTo>
                  <a:lnTo>
                    <a:pt x="897" y="107"/>
                  </a:lnTo>
                  <a:lnTo>
                    <a:pt x="876" y="103"/>
                  </a:lnTo>
                  <a:lnTo>
                    <a:pt x="854" y="98"/>
                  </a:lnTo>
                  <a:lnTo>
                    <a:pt x="826" y="127"/>
                  </a:lnTo>
                  <a:lnTo>
                    <a:pt x="821" y="119"/>
                  </a:lnTo>
                  <a:lnTo>
                    <a:pt x="815" y="112"/>
                  </a:lnTo>
                  <a:lnTo>
                    <a:pt x="759" y="120"/>
                  </a:lnTo>
                  <a:lnTo>
                    <a:pt x="708" y="77"/>
                  </a:lnTo>
                  <a:lnTo>
                    <a:pt x="656" y="35"/>
                  </a:lnTo>
                  <a:lnTo>
                    <a:pt x="616" y="17"/>
                  </a:lnTo>
                  <a:lnTo>
                    <a:pt x="575" y="0"/>
                  </a:lnTo>
                  <a:lnTo>
                    <a:pt x="485" y="0"/>
                  </a:lnTo>
                  <a:lnTo>
                    <a:pt x="451" y="14"/>
                  </a:lnTo>
                  <a:lnTo>
                    <a:pt x="418" y="27"/>
                  </a:lnTo>
                  <a:lnTo>
                    <a:pt x="355" y="82"/>
                  </a:lnTo>
                  <a:lnTo>
                    <a:pt x="345" y="109"/>
                  </a:lnTo>
                  <a:cubicBezTo>
                    <a:pt x="340" y="124"/>
                    <a:pt x="334" y="139"/>
                    <a:pt x="331" y="141"/>
                  </a:cubicBezTo>
                  <a:lnTo>
                    <a:pt x="327" y="146"/>
                  </a:lnTo>
                  <a:lnTo>
                    <a:pt x="268" y="134"/>
                  </a:lnTo>
                  <a:cubicBezTo>
                    <a:pt x="236" y="127"/>
                    <a:pt x="194" y="120"/>
                    <a:pt x="176" y="118"/>
                  </a:cubicBezTo>
                  <a:lnTo>
                    <a:pt x="142" y="113"/>
                  </a:lnTo>
                  <a:lnTo>
                    <a:pt x="81" y="127"/>
                  </a:lnTo>
                  <a:lnTo>
                    <a:pt x="32" y="162"/>
                  </a:lnTo>
                  <a:lnTo>
                    <a:pt x="16" y="189"/>
                  </a:lnTo>
                  <a:lnTo>
                    <a:pt x="0" y="216"/>
                  </a:lnTo>
                  <a:lnTo>
                    <a:pt x="5" y="249"/>
                  </a:lnTo>
                  <a:lnTo>
                    <a:pt x="9" y="281"/>
                  </a:lnTo>
                  <a:lnTo>
                    <a:pt x="26" y="301"/>
                  </a:lnTo>
                  <a:cubicBezTo>
                    <a:pt x="35" y="313"/>
                    <a:pt x="56" y="330"/>
                    <a:pt x="72" y="340"/>
                  </a:cubicBezTo>
                  <a:lnTo>
                    <a:pt x="102" y="358"/>
                  </a:lnTo>
                  <a:lnTo>
                    <a:pt x="144" y="369"/>
                  </a:lnTo>
                  <a:cubicBezTo>
                    <a:pt x="167" y="376"/>
                    <a:pt x="207" y="385"/>
                    <a:pt x="232" y="391"/>
                  </a:cubicBezTo>
                  <a:lnTo>
                    <a:pt x="278" y="402"/>
                  </a:lnTo>
                  <a:lnTo>
                    <a:pt x="323" y="439"/>
                  </a:lnTo>
                  <a:lnTo>
                    <a:pt x="328" y="467"/>
                  </a:lnTo>
                  <a:lnTo>
                    <a:pt x="333" y="494"/>
                  </a:lnTo>
                  <a:lnTo>
                    <a:pt x="339" y="494"/>
                  </a:lnTo>
                </a:path>
              </a:pathLst>
            </a:custGeom>
            <a:solidFill>
              <a:srgbClr val="91919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" name="Freeform 24"/>
            <p:cNvSpPr>
              <a:spLocks noChangeArrowheads="1"/>
            </p:cNvSpPr>
            <p:nvPr/>
          </p:nvSpPr>
          <p:spPr bwMode="auto">
            <a:xfrm>
              <a:off x="182" y="1278"/>
              <a:ext cx="381" cy="189"/>
            </a:xfrm>
            <a:custGeom>
              <a:avLst/>
              <a:gdLst>
                <a:gd name="T0" fmla="*/ 347 w 1004"/>
                <a:gd name="T1" fmla="*/ 498 h 499"/>
                <a:gd name="T2" fmla="*/ 328 w 1004"/>
                <a:gd name="T3" fmla="*/ 424 h 499"/>
                <a:gd name="T4" fmla="*/ 286 w 1004"/>
                <a:gd name="T5" fmla="*/ 386 h 499"/>
                <a:gd name="T6" fmla="*/ 196 w 1004"/>
                <a:gd name="T7" fmla="*/ 357 h 499"/>
                <a:gd name="T8" fmla="*/ 100 w 1004"/>
                <a:gd name="T9" fmla="*/ 326 h 499"/>
                <a:gd name="T10" fmla="*/ 47 w 1004"/>
                <a:gd name="T11" fmla="*/ 283 h 499"/>
                <a:gd name="T12" fmla="*/ 31 w 1004"/>
                <a:gd name="T13" fmla="*/ 248 h 499"/>
                <a:gd name="T14" fmla="*/ 57 w 1004"/>
                <a:gd name="T15" fmla="*/ 180 h 499"/>
                <a:gd name="T16" fmla="*/ 117 w 1004"/>
                <a:gd name="T17" fmla="*/ 160 h 499"/>
                <a:gd name="T18" fmla="*/ 206 w 1004"/>
                <a:gd name="T19" fmla="*/ 168 h 499"/>
                <a:gd name="T20" fmla="*/ 329 w 1004"/>
                <a:gd name="T21" fmla="*/ 202 h 499"/>
                <a:gd name="T22" fmla="*/ 353 w 1004"/>
                <a:gd name="T23" fmla="*/ 265 h 499"/>
                <a:gd name="T24" fmla="*/ 376 w 1004"/>
                <a:gd name="T25" fmla="*/ 297 h 499"/>
                <a:gd name="T26" fmla="*/ 401 w 1004"/>
                <a:gd name="T27" fmla="*/ 323 h 499"/>
                <a:gd name="T28" fmla="*/ 449 w 1004"/>
                <a:gd name="T29" fmla="*/ 414 h 499"/>
                <a:gd name="T30" fmla="*/ 467 w 1004"/>
                <a:gd name="T31" fmla="*/ 401 h 499"/>
                <a:gd name="T32" fmla="*/ 496 w 1004"/>
                <a:gd name="T33" fmla="*/ 419 h 499"/>
                <a:gd name="T34" fmla="*/ 525 w 1004"/>
                <a:gd name="T35" fmla="*/ 413 h 499"/>
                <a:gd name="T36" fmla="*/ 499 w 1004"/>
                <a:gd name="T37" fmla="*/ 388 h 499"/>
                <a:gd name="T38" fmla="*/ 459 w 1004"/>
                <a:gd name="T39" fmla="*/ 368 h 499"/>
                <a:gd name="T40" fmla="*/ 451 w 1004"/>
                <a:gd name="T41" fmla="*/ 347 h 499"/>
                <a:gd name="T42" fmla="*/ 485 w 1004"/>
                <a:gd name="T43" fmla="*/ 343 h 499"/>
                <a:gd name="T44" fmla="*/ 559 w 1004"/>
                <a:gd name="T45" fmla="*/ 356 h 499"/>
                <a:gd name="T46" fmla="*/ 573 w 1004"/>
                <a:gd name="T47" fmla="*/ 334 h 499"/>
                <a:gd name="T48" fmla="*/ 654 w 1004"/>
                <a:gd name="T49" fmla="*/ 368 h 499"/>
                <a:gd name="T50" fmla="*/ 733 w 1004"/>
                <a:gd name="T51" fmla="*/ 461 h 499"/>
                <a:gd name="T52" fmla="*/ 769 w 1004"/>
                <a:gd name="T53" fmla="*/ 474 h 499"/>
                <a:gd name="T54" fmla="*/ 783 w 1004"/>
                <a:gd name="T55" fmla="*/ 467 h 499"/>
                <a:gd name="T56" fmla="*/ 774 w 1004"/>
                <a:gd name="T57" fmla="*/ 448 h 499"/>
                <a:gd name="T58" fmla="*/ 793 w 1004"/>
                <a:gd name="T59" fmla="*/ 428 h 499"/>
                <a:gd name="T60" fmla="*/ 758 w 1004"/>
                <a:gd name="T61" fmla="*/ 408 h 499"/>
                <a:gd name="T62" fmla="*/ 755 w 1004"/>
                <a:gd name="T63" fmla="*/ 398 h 499"/>
                <a:gd name="T64" fmla="*/ 808 w 1004"/>
                <a:gd name="T65" fmla="*/ 401 h 499"/>
                <a:gd name="T66" fmla="*/ 839 w 1004"/>
                <a:gd name="T67" fmla="*/ 415 h 499"/>
                <a:gd name="T68" fmla="*/ 861 w 1004"/>
                <a:gd name="T69" fmla="*/ 407 h 499"/>
                <a:gd name="T70" fmla="*/ 843 w 1004"/>
                <a:gd name="T71" fmla="*/ 370 h 499"/>
                <a:gd name="T72" fmla="*/ 815 w 1004"/>
                <a:gd name="T73" fmla="*/ 321 h 499"/>
                <a:gd name="T74" fmla="*/ 850 w 1004"/>
                <a:gd name="T75" fmla="*/ 301 h 499"/>
                <a:gd name="T76" fmla="*/ 972 w 1004"/>
                <a:gd name="T77" fmla="*/ 289 h 499"/>
                <a:gd name="T78" fmla="*/ 1003 w 1004"/>
                <a:gd name="T79" fmla="*/ 261 h 499"/>
                <a:gd name="T80" fmla="*/ 887 w 1004"/>
                <a:gd name="T81" fmla="*/ 166 h 499"/>
                <a:gd name="T82" fmla="*/ 896 w 1004"/>
                <a:gd name="T83" fmla="*/ 120 h 499"/>
                <a:gd name="T84" fmla="*/ 876 w 1004"/>
                <a:gd name="T85" fmla="*/ 100 h 499"/>
                <a:gd name="T86" fmla="*/ 828 w 1004"/>
                <a:gd name="T87" fmla="*/ 126 h 499"/>
                <a:gd name="T88" fmla="*/ 777 w 1004"/>
                <a:gd name="T89" fmla="*/ 117 h 499"/>
                <a:gd name="T90" fmla="*/ 710 w 1004"/>
                <a:gd name="T91" fmla="*/ 81 h 499"/>
                <a:gd name="T92" fmla="*/ 618 w 1004"/>
                <a:gd name="T93" fmla="*/ 21 h 499"/>
                <a:gd name="T94" fmla="*/ 485 w 1004"/>
                <a:gd name="T95" fmla="*/ 0 h 499"/>
                <a:gd name="T96" fmla="*/ 411 w 1004"/>
                <a:gd name="T97" fmla="*/ 32 h 499"/>
                <a:gd name="T98" fmla="*/ 346 w 1004"/>
                <a:gd name="T99" fmla="*/ 91 h 499"/>
                <a:gd name="T100" fmla="*/ 336 w 1004"/>
                <a:gd name="T101" fmla="*/ 147 h 499"/>
                <a:gd name="T102" fmla="*/ 274 w 1004"/>
                <a:gd name="T103" fmla="*/ 137 h 499"/>
                <a:gd name="T104" fmla="*/ 141 w 1004"/>
                <a:gd name="T105" fmla="*/ 114 h 499"/>
                <a:gd name="T106" fmla="*/ 66 w 1004"/>
                <a:gd name="T107" fmla="*/ 133 h 499"/>
                <a:gd name="T108" fmla="*/ 13 w 1004"/>
                <a:gd name="T109" fmla="*/ 192 h 499"/>
                <a:gd name="T110" fmla="*/ 0 w 1004"/>
                <a:gd name="T111" fmla="*/ 229 h 499"/>
                <a:gd name="T112" fmla="*/ 17 w 1004"/>
                <a:gd name="T113" fmla="*/ 295 h 499"/>
                <a:gd name="T114" fmla="*/ 77 w 1004"/>
                <a:gd name="T115" fmla="*/ 346 h 499"/>
                <a:gd name="T116" fmla="*/ 212 w 1004"/>
                <a:gd name="T117" fmla="*/ 387 h 499"/>
                <a:gd name="T118" fmla="*/ 314 w 1004"/>
                <a:gd name="T119" fmla="*/ 430 h 499"/>
                <a:gd name="T120" fmla="*/ 339 w 1004"/>
                <a:gd name="T121" fmla="*/ 491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004" h="499">
                  <a:moveTo>
                    <a:pt x="339" y="491"/>
                  </a:moveTo>
                  <a:lnTo>
                    <a:pt x="347" y="498"/>
                  </a:lnTo>
                  <a:lnTo>
                    <a:pt x="343" y="470"/>
                  </a:lnTo>
                  <a:cubicBezTo>
                    <a:pt x="340" y="455"/>
                    <a:pt x="334" y="434"/>
                    <a:pt x="328" y="424"/>
                  </a:cubicBezTo>
                  <a:lnTo>
                    <a:pt x="317" y="405"/>
                  </a:lnTo>
                  <a:lnTo>
                    <a:pt x="286" y="386"/>
                  </a:lnTo>
                  <a:lnTo>
                    <a:pt x="255" y="367"/>
                  </a:lnTo>
                  <a:lnTo>
                    <a:pt x="196" y="357"/>
                  </a:lnTo>
                  <a:lnTo>
                    <a:pt x="138" y="347"/>
                  </a:lnTo>
                  <a:lnTo>
                    <a:pt x="100" y="326"/>
                  </a:lnTo>
                  <a:lnTo>
                    <a:pt x="62" y="305"/>
                  </a:lnTo>
                  <a:lnTo>
                    <a:pt x="47" y="283"/>
                  </a:lnTo>
                  <a:lnTo>
                    <a:pt x="31" y="262"/>
                  </a:lnTo>
                  <a:lnTo>
                    <a:pt x="31" y="248"/>
                  </a:lnTo>
                  <a:cubicBezTo>
                    <a:pt x="31" y="240"/>
                    <a:pt x="37" y="222"/>
                    <a:pt x="44" y="207"/>
                  </a:cubicBezTo>
                  <a:lnTo>
                    <a:pt x="57" y="180"/>
                  </a:lnTo>
                  <a:lnTo>
                    <a:pt x="73" y="172"/>
                  </a:lnTo>
                  <a:cubicBezTo>
                    <a:pt x="82" y="168"/>
                    <a:pt x="102" y="162"/>
                    <a:pt x="117" y="160"/>
                  </a:cubicBezTo>
                  <a:lnTo>
                    <a:pt x="143" y="154"/>
                  </a:lnTo>
                  <a:lnTo>
                    <a:pt x="206" y="168"/>
                  </a:lnTo>
                  <a:cubicBezTo>
                    <a:pt x="240" y="175"/>
                    <a:pt x="282" y="185"/>
                    <a:pt x="299" y="191"/>
                  </a:cubicBezTo>
                  <a:lnTo>
                    <a:pt x="329" y="202"/>
                  </a:lnTo>
                  <a:lnTo>
                    <a:pt x="329" y="242"/>
                  </a:lnTo>
                  <a:lnTo>
                    <a:pt x="353" y="265"/>
                  </a:lnTo>
                  <a:lnTo>
                    <a:pt x="376" y="288"/>
                  </a:lnTo>
                  <a:lnTo>
                    <a:pt x="376" y="297"/>
                  </a:lnTo>
                  <a:cubicBezTo>
                    <a:pt x="376" y="302"/>
                    <a:pt x="382" y="309"/>
                    <a:pt x="388" y="314"/>
                  </a:cubicBezTo>
                  <a:lnTo>
                    <a:pt x="401" y="323"/>
                  </a:lnTo>
                  <a:lnTo>
                    <a:pt x="392" y="352"/>
                  </a:lnTo>
                  <a:lnTo>
                    <a:pt x="449" y="414"/>
                  </a:lnTo>
                  <a:lnTo>
                    <a:pt x="458" y="408"/>
                  </a:lnTo>
                  <a:lnTo>
                    <a:pt x="467" y="401"/>
                  </a:lnTo>
                  <a:lnTo>
                    <a:pt x="482" y="410"/>
                  </a:lnTo>
                  <a:lnTo>
                    <a:pt x="496" y="419"/>
                  </a:lnTo>
                  <a:lnTo>
                    <a:pt x="511" y="416"/>
                  </a:lnTo>
                  <a:lnTo>
                    <a:pt x="525" y="413"/>
                  </a:lnTo>
                  <a:lnTo>
                    <a:pt x="525" y="395"/>
                  </a:lnTo>
                  <a:lnTo>
                    <a:pt x="499" y="388"/>
                  </a:lnTo>
                  <a:lnTo>
                    <a:pt x="472" y="380"/>
                  </a:lnTo>
                  <a:lnTo>
                    <a:pt x="459" y="368"/>
                  </a:lnTo>
                  <a:lnTo>
                    <a:pt x="445" y="355"/>
                  </a:lnTo>
                  <a:lnTo>
                    <a:pt x="451" y="347"/>
                  </a:lnTo>
                  <a:lnTo>
                    <a:pt x="456" y="340"/>
                  </a:lnTo>
                  <a:lnTo>
                    <a:pt x="485" y="343"/>
                  </a:lnTo>
                  <a:cubicBezTo>
                    <a:pt x="500" y="345"/>
                    <a:pt x="524" y="349"/>
                    <a:pt x="536" y="351"/>
                  </a:cubicBezTo>
                  <a:lnTo>
                    <a:pt x="559" y="356"/>
                  </a:lnTo>
                  <a:lnTo>
                    <a:pt x="566" y="345"/>
                  </a:lnTo>
                  <a:lnTo>
                    <a:pt x="573" y="334"/>
                  </a:lnTo>
                  <a:lnTo>
                    <a:pt x="612" y="334"/>
                  </a:lnTo>
                  <a:lnTo>
                    <a:pt x="654" y="368"/>
                  </a:lnTo>
                  <a:lnTo>
                    <a:pt x="696" y="401"/>
                  </a:lnTo>
                  <a:lnTo>
                    <a:pt x="733" y="461"/>
                  </a:lnTo>
                  <a:lnTo>
                    <a:pt x="759" y="461"/>
                  </a:lnTo>
                  <a:lnTo>
                    <a:pt x="769" y="474"/>
                  </a:lnTo>
                  <a:lnTo>
                    <a:pt x="776" y="471"/>
                  </a:lnTo>
                  <a:lnTo>
                    <a:pt x="783" y="467"/>
                  </a:lnTo>
                  <a:lnTo>
                    <a:pt x="779" y="457"/>
                  </a:lnTo>
                  <a:lnTo>
                    <a:pt x="774" y="448"/>
                  </a:lnTo>
                  <a:lnTo>
                    <a:pt x="784" y="438"/>
                  </a:lnTo>
                  <a:lnTo>
                    <a:pt x="793" y="428"/>
                  </a:lnTo>
                  <a:lnTo>
                    <a:pt x="788" y="421"/>
                  </a:lnTo>
                  <a:cubicBezTo>
                    <a:pt x="785" y="417"/>
                    <a:pt x="772" y="412"/>
                    <a:pt x="758" y="408"/>
                  </a:cubicBezTo>
                  <a:lnTo>
                    <a:pt x="733" y="403"/>
                  </a:lnTo>
                  <a:lnTo>
                    <a:pt x="755" y="398"/>
                  </a:lnTo>
                  <a:lnTo>
                    <a:pt x="777" y="392"/>
                  </a:lnTo>
                  <a:lnTo>
                    <a:pt x="808" y="401"/>
                  </a:lnTo>
                  <a:lnTo>
                    <a:pt x="839" y="410"/>
                  </a:lnTo>
                  <a:lnTo>
                    <a:pt x="839" y="415"/>
                  </a:lnTo>
                  <a:cubicBezTo>
                    <a:pt x="839" y="418"/>
                    <a:pt x="841" y="421"/>
                    <a:pt x="845" y="421"/>
                  </a:cubicBezTo>
                  <a:cubicBezTo>
                    <a:pt x="848" y="421"/>
                    <a:pt x="855" y="414"/>
                    <a:pt x="861" y="407"/>
                  </a:cubicBezTo>
                  <a:lnTo>
                    <a:pt x="871" y="392"/>
                  </a:lnTo>
                  <a:lnTo>
                    <a:pt x="843" y="370"/>
                  </a:lnTo>
                  <a:lnTo>
                    <a:pt x="815" y="348"/>
                  </a:lnTo>
                  <a:lnTo>
                    <a:pt x="815" y="321"/>
                  </a:lnTo>
                  <a:lnTo>
                    <a:pt x="833" y="311"/>
                  </a:lnTo>
                  <a:lnTo>
                    <a:pt x="850" y="301"/>
                  </a:lnTo>
                  <a:lnTo>
                    <a:pt x="950" y="301"/>
                  </a:lnTo>
                  <a:lnTo>
                    <a:pt x="972" y="289"/>
                  </a:lnTo>
                  <a:cubicBezTo>
                    <a:pt x="985" y="283"/>
                    <a:pt x="997" y="274"/>
                    <a:pt x="999" y="269"/>
                  </a:cubicBezTo>
                  <a:lnTo>
                    <a:pt x="1003" y="261"/>
                  </a:lnTo>
                  <a:lnTo>
                    <a:pt x="939" y="192"/>
                  </a:lnTo>
                  <a:lnTo>
                    <a:pt x="887" y="166"/>
                  </a:lnTo>
                  <a:lnTo>
                    <a:pt x="891" y="143"/>
                  </a:lnTo>
                  <a:lnTo>
                    <a:pt x="896" y="120"/>
                  </a:lnTo>
                  <a:lnTo>
                    <a:pt x="886" y="110"/>
                  </a:lnTo>
                  <a:lnTo>
                    <a:pt x="876" y="100"/>
                  </a:lnTo>
                  <a:lnTo>
                    <a:pt x="847" y="100"/>
                  </a:lnTo>
                  <a:lnTo>
                    <a:pt x="828" y="126"/>
                  </a:lnTo>
                  <a:lnTo>
                    <a:pt x="798" y="113"/>
                  </a:lnTo>
                  <a:lnTo>
                    <a:pt x="777" y="117"/>
                  </a:lnTo>
                  <a:lnTo>
                    <a:pt x="755" y="121"/>
                  </a:lnTo>
                  <a:lnTo>
                    <a:pt x="710" y="81"/>
                  </a:lnTo>
                  <a:lnTo>
                    <a:pt x="666" y="42"/>
                  </a:lnTo>
                  <a:lnTo>
                    <a:pt x="618" y="21"/>
                  </a:lnTo>
                  <a:lnTo>
                    <a:pt x="570" y="0"/>
                  </a:lnTo>
                  <a:lnTo>
                    <a:pt x="485" y="0"/>
                  </a:lnTo>
                  <a:lnTo>
                    <a:pt x="448" y="16"/>
                  </a:lnTo>
                  <a:lnTo>
                    <a:pt x="411" y="32"/>
                  </a:lnTo>
                  <a:lnTo>
                    <a:pt x="379" y="62"/>
                  </a:lnTo>
                  <a:lnTo>
                    <a:pt x="346" y="91"/>
                  </a:lnTo>
                  <a:lnTo>
                    <a:pt x="341" y="119"/>
                  </a:lnTo>
                  <a:lnTo>
                    <a:pt x="336" y="147"/>
                  </a:lnTo>
                  <a:lnTo>
                    <a:pt x="326" y="147"/>
                  </a:lnTo>
                  <a:cubicBezTo>
                    <a:pt x="321" y="147"/>
                    <a:pt x="298" y="142"/>
                    <a:pt x="274" y="137"/>
                  </a:cubicBezTo>
                  <a:cubicBezTo>
                    <a:pt x="250" y="131"/>
                    <a:pt x="211" y="124"/>
                    <a:pt x="186" y="120"/>
                  </a:cubicBezTo>
                  <a:lnTo>
                    <a:pt x="141" y="114"/>
                  </a:lnTo>
                  <a:lnTo>
                    <a:pt x="103" y="124"/>
                  </a:lnTo>
                  <a:lnTo>
                    <a:pt x="66" y="133"/>
                  </a:lnTo>
                  <a:lnTo>
                    <a:pt x="45" y="152"/>
                  </a:lnTo>
                  <a:cubicBezTo>
                    <a:pt x="34" y="162"/>
                    <a:pt x="20" y="180"/>
                    <a:pt x="13" y="192"/>
                  </a:cubicBezTo>
                  <a:lnTo>
                    <a:pt x="0" y="213"/>
                  </a:lnTo>
                  <a:lnTo>
                    <a:pt x="0" y="229"/>
                  </a:lnTo>
                  <a:cubicBezTo>
                    <a:pt x="0" y="237"/>
                    <a:pt x="4" y="255"/>
                    <a:pt x="8" y="269"/>
                  </a:cubicBezTo>
                  <a:lnTo>
                    <a:pt x="17" y="295"/>
                  </a:lnTo>
                  <a:lnTo>
                    <a:pt x="47" y="321"/>
                  </a:lnTo>
                  <a:lnTo>
                    <a:pt x="77" y="346"/>
                  </a:lnTo>
                  <a:lnTo>
                    <a:pt x="112" y="360"/>
                  </a:lnTo>
                  <a:cubicBezTo>
                    <a:pt x="132" y="367"/>
                    <a:pt x="177" y="379"/>
                    <a:pt x="212" y="387"/>
                  </a:cubicBezTo>
                  <a:lnTo>
                    <a:pt x="277" y="401"/>
                  </a:lnTo>
                  <a:lnTo>
                    <a:pt x="314" y="430"/>
                  </a:lnTo>
                  <a:lnTo>
                    <a:pt x="323" y="457"/>
                  </a:lnTo>
                  <a:cubicBezTo>
                    <a:pt x="328" y="472"/>
                    <a:pt x="335" y="487"/>
                    <a:pt x="339" y="491"/>
                  </a:cubicBezTo>
                </a:path>
              </a:pathLst>
            </a:custGeom>
            <a:solidFill>
              <a:srgbClr val="70707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" name="Freeform 25"/>
            <p:cNvSpPr>
              <a:spLocks noChangeArrowheads="1"/>
            </p:cNvSpPr>
            <p:nvPr/>
          </p:nvSpPr>
          <p:spPr bwMode="auto">
            <a:xfrm>
              <a:off x="182" y="1278"/>
              <a:ext cx="380" cy="187"/>
            </a:xfrm>
            <a:custGeom>
              <a:avLst/>
              <a:gdLst>
                <a:gd name="T0" fmla="*/ 346 w 1000"/>
                <a:gd name="T1" fmla="*/ 495 h 496"/>
                <a:gd name="T2" fmla="*/ 337 w 1000"/>
                <a:gd name="T3" fmla="*/ 444 h 496"/>
                <a:gd name="T4" fmla="*/ 299 w 1000"/>
                <a:gd name="T5" fmla="*/ 394 h 496"/>
                <a:gd name="T6" fmla="*/ 224 w 1000"/>
                <a:gd name="T7" fmla="*/ 365 h 496"/>
                <a:gd name="T8" fmla="*/ 101 w 1000"/>
                <a:gd name="T9" fmla="*/ 327 h 496"/>
                <a:gd name="T10" fmla="*/ 48 w 1000"/>
                <a:gd name="T11" fmla="*/ 286 h 496"/>
                <a:gd name="T12" fmla="*/ 32 w 1000"/>
                <a:gd name="T13" fmla="*/ 227 h 496"/>
                <a:gd name="T14" fmla="*/ 64 w 1000"/>
                <a:gd name="T15" fmla="*/ 174 h 496"/>
                <a:gd name="T16" fmla="*/ 116 w 1000"/>
                <a:gd name="T17" fmla="*/ 158 h 496"/>
                <a:gd name="T18" fmla="*/ 205 w 1000"/>
                <a:gd name="T19" fmla="*/ 167 h 496"/>
                <a:gd name="T20" fmla="*/ 330 w 1000"/>
                <a:gd name="T21" fmla="*/ 202 h 496"/>
                <a:gd name="T22" fmla="*/ 352 w 1000"/>
                <a:gd name="T23" fmla="*/ 263 h 496"/>
                <a:gd name="T24" fmla="*/ 407 w 1000"/>
                <a:gd name="T25" fmla="*/ 332 h 496"/>
                <a:gd name="T26" fmla="*/ 422 w 1000"/>
                <a:gd name="T27" fmla="*/ 382 h 496"/>
                <a:gd name="T28" fmla="*/ 461 w 1000"/>
                <a:gd name="T29" fmla="*/ 399 h 496"/>
                <a:gd name="T30" fmla="*/ 510 w 1000"/>
                <a:gd name="T31" fmla="*/ 414 h 496"/>
                <a:gd name="T32" fmla="*/ 526 w 1000"/>
                <a:gd name="T33" fmla="*/ 408 h 496"/>
                <a:gd name="T34" fmla="*/ 487 w 1000"/>
                <a:gd name="T35" fmla="*/ 385 h 496"/>
                <a:gd name="T36" fmla="*/ 457 w 1000"/>
                <a:gd name="T37" fmla="*/ 367 h 496"/>
                <a:gd name="T38" fmla="*/ 462 w 1000"/>
                <a:gd name="T39" fmla="*/ 339 h 496"/>
                <a:gd name="T40" fmla="*/ 544 w 1000"/>
                <a:gd name="T41" fmla="*/ 351 h 496"/>
                <a:gd name="T42" fmla="*/ 565 w 1000"/>
                <a:gd name="T43" fmla="*/ 334 h 496"/>
                <a:gd name="T44" fmla="*/ 661 w 1000"/>
                <a:gd name="T45" fmla="*/ 372 h 496"/>
                <a:gd name="T46" fmla="*/ 717 w 1000"/>
                <a:gd name="T47" fmla="*/ 432 h 496"/>
                <a:gd name="T48" fmla="*/ 754 w 1000"/>
                <a:gd name="T49" fmla="*/ 464 h 496"/>
                <a:gd name="T50" fmla="*/ 774 w 1000"/>
                <a:gd name="T51" fmla="*/ 454 h 496"/>
                <a:gd name="T52" fmla="*/ 779 w 1000"/>
                <a:gd name="T53" fmla="*/ 436 h 496"/>
                <a:gd name="T54" fmla="*/ 789 w 1000"/>
                <a:gd name="T55" fmla="*/ 419 h 496"/>
                <a:gd name="T56" fmla="*/ 734 w 1000"/>
                <a:gd name="T57" fmla="*/ 402 h 496"/>
                <a:gd name="T58" fmla="*/ 762 w 1000"/>
                <a:gd name="T59" fmla="*/ 393 h 496"/>
                <a:gd name="T60" fmla="*/ 837 w 1000"/>
                <a:gd name="T61" fmla="*/ 408 h 496"/>
                <a:gd name="T62" fmla="*/ 855 w 1000"/>
                <a:gd name="T63" fmla="*/ 411 h 496"/>
                <a:gd name="T64" fmla="*/ 863 w 1000"/>
                <a:gd name="T65" fmla="*/ 381 h 496"/>
                <a:gd name="T66" fmla="*/ 821 w 1000"/>
                <a:gd name="T67" fmla="*/ 352 h 496"/>
                <a:gd name="T68" fmla="*/ 823 w 1000"/>
                <a:gd name="T69" fmla="*/ 320 h 496"/>
                <a:gd name="T70" fmla="*/ 966 w 1000"/>
                <a:gd name="T71" fmla="*/ 296 h 496"/>
                <a:gd name="T72" fmla="*/ 999 w 1000"/>
                <a:gd name="T73" fmla="*/ 268 h 496"/>
                <a:gd name="T74" fmla="*/ 957 w 1000"/>
                <a:gd name="T75" fmla="*/ 211 h 496"/>
                <a:gd name="T76" fmla="*/ 909 w 1000"/>
                <a:gd name="T77" fmla="*/ 176 h 496"/>
                <a:gd name="T78" fmla="*/ 891 w 1000"/>
                <a:gd name="T79" fmla="*/ 140 h 496"/>
                <a:gd name="T80" fmla="*/ 854 w 1000"/>
                <a:gd name="T81" fmla="*/ 97 h 496"/>
                <a:gd name="T82" fmla="*/ 814 w 1000"/>
                <a:gd name="T83" fmla="*/ 121 h 496"/>
                <a:gd name="T84" fmla="*/ 778 w 1000"/>
                <a:gd name="T85" fmla="*/ 118 h 496"/>
                <a:gd name="T86" fmla="*/ 705 w 1000"/>
                <a:gd name="T87" fmla="*/ 80 h 496"/>
                <a:gd name="T88" fmla="*/ 562 w 1000"/>
                <a:gd name="T89" fmla="*/ 0 h 496"/>
                <a:gd name="T90" fmla="*/ 409 w 1000"/>
                <a:gd name="T91" fmla="*/ 34 h 496"/>
                <a:gd name="T92" fmla="*/ 348 w 1000"/>
                <a:gd name="T93" fmla="*/ 93 h 496"/>
                <a:gd name="T94" fmla="*/ 327 w 1000"/>
                <a:gd name="T95" fmla="*/ 147 h 496"/>
                <a:gd name="T96" fmla="*/ 185 w 1000"/>
                <a:gd name="T97" fmla="*/ 119 h 496"/>
                <a:gd name="T98" fmla="*/ 89 w 1000"/>
                <a:gd name="T99" fmla="*/ 125 h 496"/>
                <a:gd name="T100" fmla="*/ 34 w 1000"/>
                <a:gd name="T101" fmla="*/ 161 h 496"/>
                <a:gd name="T102" fmla="*/ 10 w 1000"/>
                <a:gd name="T103" fmla="*/ 280 h 496"/>
                <a:gd name="T104" fmla="*/ 64 w 1000"/>
                <a:gd name="T105" fmla="*/ 333 h 496"/>
                <a:gd name="T106" fmla="*/ 200 w 1000"/>
                <a:gd name="T107" fmla="*/ 382 h 496"/>
                <a:gd name="T108" fmla="*/ 281 w 1000"/>
                <a:gd name="T109" fmla="*/ 405 h 496"/>
                <a:gd name="T110" fmla="*/ 330 w 1000"/>
                <a:gd name="T111" fmla="*/ 458 h 496"/>
                <a:gd name="T112" fmla="*/ 330 w 1000"/>
                <a:gd name="T113" fmla="*/ 487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0" h="496">
                  <a:moveTo>
                    <a:pt x="338" y="491"/>
                  </a:moveTo>
                  <a:lnTo>
                    <a:pt x="346" y="495"/>
                  </a:lnTo>
                  <a:lnTo>
                    <a:pt x="346" y="484"/>
                  </a:lnTo>
                  <a:cubicBezTo>
                    <a:pt x="346" y="479"/>
                    <a:pt x="342" y="460"/>
                    <a:pt x="337" y="444"/>
                  </a:cubicBezTo>
                  <a:lnTo>
                    <a:pt x="328" y="414"/>
                  </a:lnTo>
                  <a:lnTo>
                    <a:pt x="299" y="394"/>
                  </a:lnTo>
                  <a:lnTo>
                    <a:pt x="270" y="375"/>
                  </a:lnTo>
                  <a:lnTo>
                    <a:pt x="224" y="365"/>
                  </a:lnTo>
                  <a:cubicBezTo>
                    <a:pt x="198" y="359"/>
                    <a:pt x="168" y="353"/>
                    <a:pt x="157" y="351"/>
                  </a:cubicBezTo>
                  <a:cubicBezTo>
                    <a:pt x="147" y="349"/>
                    <a:pt x="121" y="338"/>
                    <a:pt x="101" y="327"/>
                  </a:cubicBezTo>
                  <a:lnTo>
                    <a:pt x="63" y="307"/>
                  </a:lnTo>
                  <a:lnTo>
                    <a:pt x="48" y="286"/>
                  </a:lnTo>
                  <a:lnTo>
                    <a:pt x="32" y="264"/>
                  </a:lnTo>
                  <a:lnTo>
                    <a:pt x="32" y="227"/>
                  </a:lnTo>
                  <a:lnTo>
                    <a:pt x="48" y="200"/>
                  </a:lnTo>
                  <a:lnTo>
                    <a:pt x="64" y="174"/>
                  </a:lnTo>
                  <a:lnTo>
                    <a:pt x="77" y="168"/>
                  </a:lnTo>
                  <a:cubicBezTo>
                    <a:pt x="85" y="165"/>
                    <a:pt x="103" y="160"/>
                    <a:pt x="116" y="158"/>
                  </a:cubicBezTo>
                  <a:lnTo>
                    <a:pt x="142" y="154"/>
                  </a:lnTo>
                  <a:lnTo>
                    <a:pt x="205" y="167"/>
                  </a:lnTo>
                  <a:cubicBezTo>
                    <a:pt x="241" y="175"/>
                    <a:pt x="283" y="185"/>
                    <a:pt x="300" y="191"/>
                  </a:cubicBezTo>
                  <a:lnTo>
                    <a:pt x="330" y="202"/>
                  </a:lnTo>
                  <a:lnTo>
                    <a:pt x="330" y="239"/>
                  </a:lnTo>
                  <a:lnTo>
                    <a:pt x="352" y="263"/>
                  </a:lnTo>
                  <a:cubicBezTo>
                    <a:pt x="364" y="276"/>
                    <a:pt x="381" y="297"/>
                    <a:pt x="390" y="310"/>
                  </a:cubicBezTo>
                  <a:lnTo>
                    <a:pt x="407" y="332"/>
                  </a:lnTo>
                  <a:lnTo>
                    <a:pt x="394" y="349"/>
                  </a:lnTo>
                  <a:lnTo>
                    <a:pt x="422" y="382"/>
                  </a:lnTo>
                  <a:lnTo>
                    <a:pt x="450" y="415"/>
                  </a:lnTo>
                  <a:lnTo>
                    <a:pt x="461" y="399"/>
                  </a:lnTo>
                  <a:lnTo>
                    <a:pt x="477" y="407"/>
                  </a:lnTo>
                  <a:cubicBezTo>
                    <a:pt x="486" y="411"/>
                    <a:pt x="501" y="414"/>
                    <a:pt x="510" y="414"/>
                  </a:cubicBezTo>
                  <a:lnTo>
                    <a:pt x="526" y="414"/>
                  </a:lnTo>
                  <a:lnTo>
                    <a:pt x="526" y="408"/>
                  </a:lnTo>
                  <a:cubicBezTo>
                    <a:pt x="526" y="405"/>
                    <a:pt x="522" y="399"/>
                    <a:pt x="516" y="396"/>
                  </a:cubicBezTo>
                  <a:cubicBezTo>
                    <a:pt x="511" y="392"/>
                    <a:pt x="498" y="388"/>
                    <a:pt x="487" y="385"/>
                  </a:cubicBezTo>
                  <a:lnTo>
                    <a:pt x="467" y="381"/>
                  </a:lnTo>
                  <a:lnTo>
                    <a:pt x="457" y="367"/>
                  </a:lnTo>
                  <a:lnTo>
                    <a:pt x="446" y="353"/>
                  </a:lnTo>
                  <a:lnTo>
                    <a:pt x="462" y="339"/>
                  </a:lnTo>
                  <a:lnTo>
                    <a:pt x="492" y="343"/>
                  </a:lnTo>
                  <a:cubicBezTo>
                    <a:pt x="508" y="345"/>
                    <a:pt x="532" y="349"/>
                    <a:pt x="544" y="351"/>
                  </a:cubicBezTo>
                  <a:lnTo>
                    <a:pt x="565" y="356"/>
                  </a:lnTo>
                  <a:lnTo>
                    <a:pt x="565" y="334"/>
                  </a:lnTo>
                  <a:lnTo>
                    <a:pt x="617" y="334"/>
                  </a:lnTo>
                  <a:lnTo>
                    <a:pt x="661" y="372"/>
                  </a:lnTo>
                  <a:lnTo>
                    <a:pt x="705" y="411"/>
                  </a:lnTo>
                  <a:lnTo>
                    <a:pt x="717" y="432"/>
                  </a:lnTo>
                  <a:lnTo>
                    <a:pt x="730" y="453"/>
                  </a:lnTo>
                  <a:lnTo>
                    <a:pt x="754" y="464"/>
                  </a:lnTo>
                  <a:lnTo>
                    <a:pt x="779" y="474"/>
                  </a:lnTo>
                  <a:lnTo>
                    <a:pt x="774" y="454"/>
                  </a:lnTo>
                  <a:lnTo>
                    <a:pt x="769" y="434"/>
                  </a:lnTo>
                  <a:lnTo>
                    <a:pt x="779" y="436"/>
                  </a:lnTo>
                  <a:lnTo>
                    <a:pt x="789" y="438"/>
                  </a:lnTo>
                  <a:lnTo>
                    <a:pt x="789" y="419"/>
                  </a:lnTo>
                  <a:lnTo>
                    <a:pt x="761" y="411"/>
                  </a:lnTo>
                  <a:lnTo>
                    <a:pt x="734" y="402"/>
                  </a:lnTo>
                  <a:lnTo>
                    <a:pt x="748" y="398"/>
                  </a:lnTo>
                  <a:lnTo>
                    <a:pt x="762" y="393"/>
                  </a:lnTo>
                  <a:lnTo>
                    <a:pt x="794" y="397"/>
                  </a:lnTo>
                  <a:cubicBezTo>
                    <a:pt x="813" y="399"/>
                    <a:pt x="832" y="405"/>
                    <a:pt x="837" y="408"/>
                  </a:cubicBezTo>
                  <a:lnTo>
                    <a:pt x="847" y="415"/>
                  </a:lnTo>
                  <a:lnTo>
                    <a:pt x="855" y="411"/>
                  </a:lnTo>
                  <a:lnTo>
                    <a:pt x="863" y="407"/>
                  </a:lnTo>
                  <a:lnTo>
                    <a:pt x="863" y="381"/>
                  </a:lnTo>
                  <a:lnTo>
                    <a:pt x="849" y="375"/>
                  </a:lnTo>
                  <a:cubicBezTo>
                    <a:pt x="841" y="371"/>
                    <a:pt x="828" y="361"/>
                    <a:pt x="821" y="352"/>
                  </a:cubicBezTo>
                  <a:lnTo>
                    <a:pt x="809" y="335"/>
                  </a:lnTo>
                  <a:lnTo>
                    <a:pt x="823" y="320"/>
                  </a:lnTo>
                  <a:lnTo>
                    <a:pt x="838" y="304"/>
                  </a:lnTo>
                  <a:lnTo>
                    <a:pt x="966" y="296"/>
                  </a:lnTo>
                  <a:lnTo>
                    <a:pt x="982" y="282"/>
                  </a:lnTo>
                  <a:lnTo>
                    <a:pt x="999" y="268"/>
                  </a:lnTo>
                  <a:lnTo>
                    <a:pt x="991" y="252"/>
                  </a:lnTo>
                  <a:cubicBezTo>
                    <a:pt x="986" y="243"/>
                    <a:pt x="971" y="225"/>
                    <a:pt x="957" y="211"/>
                  </a:cubicBezTo>
                  <a:lnTo>
                    <a:pt x="931" y="186"/>
                  </a:lnTo>
                  <a:lnTo>
                    <a:pt x="909" y="176"/>
                  </a:lnTo>
                  <a:lnTo>
                    <a:pt x="887" y="167"/>
                  </a:lnTo>
                  <a:lnTo>
                    <a:pt x="891" y="140"/>
                  </a:lnTo>
                  <a:lnTo>
                    <a:pt x="896" y="114"/>
                  </a:lnTo>
                  <a:lnTo>
                    <a:pt x="854" y="97"/>
                  </a:lnTo>
                  <a:lnTo>
                    <a:pt x="826" y="129"/>
                  </a:lnTo>
                  <a:lnTo>
                    <a:pt x="814" y="121"/>
                  </a:lnTo>
                  <a:lnTo>
                    <a:pt x="803" y="113"/>
                  </a:lnTo>
                  <a:lnTo>
                    <a:pt x="778" y="118"/>
                  </a:lnTo>
                  <a:lnTo>
                    <a:pt x="754" y="122"/>
                  </a:lnTo>
                  <a:lnTo>
                    <a:pt x="705" y="80"/>
                  </a:lnTo>
                  <a:lnTo>
                    <a:pt x="656" y="38"/>
                  </a:lnTo>
                  <a:lnTo>
                    <a:pt x="562" y="0"/>
                  </a:lnTo>
                  <a:lnTo>
                    <a:pt x="490" y="0"/>
                  </a:lnTo>
                  <a:lnTo>
                    <a:pt x="409" y="34"/>
                  </a:lnTo>
                  <a:lnTo>
                    <a:pt x="378" y="64"/>
                  </a:lnTo>
                  <a:lnTo>
                    <a:pt x="348" y="93"/>
                  </a:lnTo>
                  <a:lnTo>
                    <a:pt x="338" y="147"/>
                  </a:lnTo>
                  <a:lnTo>
                    <a:pt x="327" y="147"/>
                  </a:lnTo>
                  <a:cubicBezTo>
                    <a:pt x="321" y="147"/>
                    <a:pt x="287" y="140"/>
                    <a:pt x="251" y="133"/>
                  </a:cubicBezTo>
                  <a:lnTo>
                    <a:pt x="185" y="119"/>
                  </a:lnTo>
                  <a:lnTo>
                    <a:pt x="137" y="122"/>
                  </a:lnTo>
                  <a:lnTo>
                    <a:pt x="89" y="125"/>
                  </a:lnTo>
                  <a:lnTo>
                    <a:pt x="61" y="143"/>
                  </a:lnTo>
                  <a:lnTo>
                    <a:pt x="34" y="161"/>
                  </a:lnTo>
                  <a:lnTo>
                    <a:pt x="0" y="222"/>
                  </a:lnTo>
                  <a:lnTo>
                    <a:pt x="10" y="280"/>
                  </a:lnTo>
                  <a:lnTo>
                    <a:pt x="28" y="300"/>
                  </a:lnTo>
                  <a:cubicBezTo>
                    <a:pt x="38" y="311"/>
                    <a:pt x="54" y="326"/>
                    <a:pt x="64" y="333"/>
                  </a:cubicBezTo>
                  <a:cubicBezTo>
                    <a:pt x="75" y="340"/>
                    <a:pt x="95" y="351"/>
                    <a:pt x="110" y="357"/>
                  </a:cubicBezTo>
                  <a:cubicBezTo>
                    <a:pt x="125" y="364"/>
                    <a:pt x="165" y="375"/>
                    <a:pt x="200" y="382"/>
                  </a:cubicBezTo>
                  <a:lnTo>
                    <a:pt x="263" y="395"/>
                  </a:lnTo>
                  <a:lnTo>
                    <a:pt x="281" y="405"/>
                  </a:lnTo>
                  <a:cubicBezTo>
                    <a:pt x="291" y="410"/>
                    <a:pt x="306" y="425"/>
                    <a:pt x="315" y="436"/>
                  </a:cubicBezTo>
                  <a:lnTo>
                    <a:pt x="330" y="458"/>
                  </a:lnTo>
                  <a:lnTo>
                    <a:pt x="330" y="472"/>
                  </a:lnTo>
                  <a:lnTo>
                    <a:pt x="330" y="487"/>
                  </a:lnTo>
                  <a:lnTo>
                    <a:pt x="338" y="491"/>
                  </a:lnTo>
                </a:path>
              </a:pathLst>
            </a:custGeom>
            <a:solidFill>
              <a:srgbClr val="4F4F4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" name="Freeform 26"/>
            <p:cNvSpPr>
              <a:spLocks noChangeArrowheads="1"/>
            </p:cNvSpPr>
            <p:nvPr/>
          </p:nvSpPr>
          <p:spPr bwMode="auto">
            <a:xfrm>
              <a:off x="182" y="1278"/>
              <a:ext cx="378" cy="189"/>
            </a:xfrm>
            <a:custGeom>
              <a:avLst/>
              <a:gdLst>
                <a:gd name="T0" fmla="*/ 346 w 997"/>
                <a:gd name="T1" fmla="*/ 484 h 497"/>
                <a:gd name="T2" fmla="*/ 321 w 997"/>
                <a:gd name="T3" fmla="*/ 410 h 497"/>
                <a:gd name="T4" fmla="*/ 250 w 997"/>
                <a:gd name="T5" fmla="*/ 370 h 497"/>
                <a:gd name="T6" fmla="*/ 162 w 997"/>
                <a:gd name="T7" fmla="*/ 356 h 497"/>
                <a:gd name="T8" fmla="*/ 79 w 997"/>
                <a:gd name="T9" fmla="*/ 321 h 497"/>
                <a:gd name="T10" fmla="*/ 38 w 997"/>
                <a:gd name="T11" fmla="*/ 208 h 497"/>
                <a:gd name="T12" fmla="*/ 69 w 997"/>
                <a:gd name="T13" fmla="*/ 172 h 497"/>
                <a:gd name="T14" fmla="*/ 133 w 997"/>
                <a:gd name="T15" fmla="*/ 153 h 497"/>
                <a:gd name="T16" fmla="*/ 300 w 997"/>
                <a:gd name="T17" fmla="*/ 191 h 497"/>
                <a:gd name="T18" fmla="*/ 332 w 997"/>
                <a:gd name="T19" fmla="*/ 226 h 497"/>
                <a:gd name="T20" fmla="*/ 355 w 997"/>
                <a:gd name="T21" fmla="*/ 269 h 497"/>
                <a:gd name="T22" fmla="*/ 404 w 997"/>
                <a:gd name="T23" fmla="*/ 346 h 497"/>
                <a:gd name="T24" fmla="*/ 444 w 997"/>
                <a:gd name="T25" fmla="*/ 409 h 497"/>
                <a:gd name="T26" fmla="*/ 487 w 997"/>
                <a:gd name="T27" fmla="*/ 409 h 497"/>
                <a:gd name="T28" fmla="*/ 502 w 997"/>
                <a:gd name="T29" fmla="*/ 401 h 497"/>
                <a:gd name="T30" fmla="*/ 526 w 997"/>
                <a:gd name="T31" fmla="*/ 418 h 497"/>
                <a:gd name="T32" fmla="*/ 491 w 997"/>
                <a:gd name="T33" fmla="*/ 390 h 497"/>
                <a:gd name="T34" fmla="*/ 448 w 997"/>
                <a:gd name="T35" fmla="*/ 363 h 497"/>
                <a:gd name="T36" fmla="*/ 479 w 997"/>
                <a:gd name="T37" fmla="*/ 341 h 497"/>
                <a:gd name="T38" fmla="*/ 544 w 997"/>
                <a:gd name="T39" fmla="*/ 353 h 497"/>
                <a:gd name="T40" fmla="*/ 565 w 997"/>
                <a:gd name="T41" fmla="*/ 336 h 497"/>
                <a:gd name="T42" fmla="*/ 661 w 997"/>
                <a:gd name="T43" fmla="*/ 373 h 497"/>
                <a:gd name="T44" fmla="*/ 734 w 997"/>
                <a:gd name="T45" fmla="*/ 460 h 497"/>
                <a:gd name="T46" fmla="*/ 744 w 997"/>
                <a:gd name="T47" fmla="*/ 453 h 497"/>
                <a:gd name="T48" fmla="*/ 779 w 997"/>
                <a:gd name="T49" fmla="*/ 480 h 497"/>
                <a:gd name="T50" fmla="*/ 769 w 997"/>
                <a:gd name="T51" fmla="*/ 436 h 497"/>
                <a:gd name="T52" fmla="*/ 776 w 997"/>
                <a:gd name="T53" fmla="*/ 417 h 497"/>
                <a:gd name="T54" fmla="*/ 737 w 997"/>
                <a:gd name="T55" fmla="*/ 413 h 497"/>
                <a:gd name="T56" fmla="*/ 734 w 997"/>
                <a:gd name="T57" fmla="*/ 400 h 497"/>
                <a:gd name="T58" fmla="*/ 850 w 997"/>
                <a:gd name="T59" fmla="*/ 416 h 497"/>
                <a:gd name="T60" fmla="*/ 863 w 997"/>
                <a:gd name="T61" fmla="*/ 392 h 497"/>
                <a:gd name="T62" fmla="*/ 844 w 997"/>
                <a:gd name="T63" fmla="*/ 374 h 497"/>
                <a:gd name="T64" fmla="*/ 808 w 997"/>
                <a:gd name="T65" fmla="*/ 337 h 497"/>
                <a:gd name="T66" fmla="*/ 845 w 997"/>
                <a:gd name="T67" fmla="*/ 300 h 497"/>
                <a:gd name="T68" fmla="*/ 964 w 997"/>
                <a:gd name="T69" fmla="*/ 299 h 497"/>
                <a:gd name="T70" fmla="*/ 996 w 997"/>
                <a:gd name="T71" fmla="*/ 269 h 497"/>
                <a:gd name="T72" fmla="*/ 948 w 997"/>
                <a:gd name="T73" fmla="*/ 201 h 497"/>
                <a:gd name="T74" fmla="*/ 887 w 997"/>
                <a:gd name="T75" fmla="*/ 169 h 497"/>
                <a:gd name="T76" fmla="*/ 897 w 997"/>
                <a:gd name="T77" fmla="*/ 115 h 497"/>
                <a:gd name="T78" fmla="*/ 859 w 997"/>
                <a:gd name="T79" fmla="*/ 104 h 497"/>
                <a:gd name="T80" fmla="*/ 840 w 997"/>
                <a:gd name="T81" fmla="*/ 123 h 497"/>
                <a:gd name="T82" fmla="*/ 813 w 997"/>
                <a:gd name="T83" fmla="*/ 125 h 497"/>
                <a:gd name="T84" fmla="*/ 778 w 997"/>
                <a:gd name="T85" fmla="*/ 122 h 497"/>
                <a:gd name="T86" fmla="*/ 702 w 997"/>
                <a:gd name="T87" fmla="*/ 82 h 497"/>
                <a:gd name="T88" fmla="*/ 600 w 997"/>
                <a:gd name="T89" fmla="*/ 17 h 497"/>
                <a:gd name="T90" fmla="*/ 513 w 997"/>
                <a:gd name="T91" fmla="*/ 4 h 497"/>
                <a:gd name="T92" fmla="*/ 434 w 997"/>
                <a:gd name="T93" fmla="*/ 27 h 497"/>
                <a:gd name="T94" fmla="*/ 372 w 997"/>
                <a:gd name="T95" fmla="*/ 73 h 497"/>
                <a:gd name="T96" fmla="*/ 343 w 997"/>
                <a:gd name="T97" fmla="*/ 127 h 497"/>
                <a:gd name="T98" fmla="*/ 281 w 997"/>
                <a:gd name="T99" fmla="*/ 142 h 497"/>
                <a:gd name="T100" fmla="*/ 142 w 997"/>
                <a:gd name="T101" fmla="*/ 120 h 497"/>
                <a:gd name="T102" fmla="*/ 87 w 997"/>
                <a:gd name="T103" fmla="*/ 129 h 497"/>
                <a:gd name="T104" fmla="*/ 31 w 997"/>
                <a:gd name="T105" fmla="*/ 171 h 497"/>
                <a:gd name="T106" fmla="*/ 0 w 997"/>
                <a:gd name="T107" fmla="*/ 223 h 497"/>
                <a:gd name="T108" fmla="*/ 22 w 997"/>
                <a:gd name="T109" fmla="*/ 291 h 497"/>
                <a:gd name="T110" fmla="*/ 110 w 997"/>
                <a:gd name="T111" fmla="*/ 357 h 497"/>
                <a:gd name="T112" fmla="*/ 271 w 997"/>
                <a:gd name="T113" fmla="*/ 398 h 497"/>
                <a:gd name="T114" fmla="*/ 314 w 997"/>
                <a:gd name="T115" fmla="*/ 426 h 497"/>
                <a:gd name="T116" fmla="*/ 342 w 997"/>
                <a:gd name="T117" fmla="*/ 496 h 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97" h="497">
                  <a:moveTo>
                    <a:pt x="342" y="496"/>
                  </a:moveTo>
                  <a:cubicBezTo>
                    <a:pt x="344" y="496"/>
                    <a:pt x="346" y="491"/>
                    <a:pt x="346" y="484"/>
                  </a:cubicBezTo>
                  <a:cubicBezTo>
                    <a:pt x="346" y="477"/>
                    <a:pt x="340" y="458"/>
                    <a:pt x="333" y="441"/>
                  </a:cubicBezTo>
                  <a:lnTo>
                    <a:pt x="321" y="410"/>
                  </a:lnTo>
                  <a:lnTo>
                    <a:pt x="285" y="390"/>
                  </a:lnTo>
                  <a:lnTo>
                    <a:pt x="250" y="370"/>
                  </a:lnTo>
                  <a:lnTo>
                    <a:pt x="206" y="363"/>
                  </a:lnTo>
                  <a:lnTo>
                    <a:pt x="162" y="356"/>
                  </a:lnTo>
                  <a:lnTo>
                    <a:pt x="120" y="338"/>
                  </a:lnTo>
                  <a:lnTo>
                    <a:pt x="79" y="321"/>
                  </a:lnTo>
                  <a:lnTo>
                    <a:pt x="31" y="274"/>
                  </a:lnTo>
                  <a:lnTo>
                    <a:pt x="38" y="208"/>
                  </a:lnTo>
                  <a:lnTo>
                    <a:pt x="53" y="190"/>
                  </a:lnTo>
                  <a:lnTo>
                    <a:pt x="69" y="172"/>
                  </a:lnTo>
                  <a:lnTo>
                    <a:pt x="101" y="163"/>
                  </a:lnTo>
                  <a:lnTo>
                    <a:pt x="133" y="153"/>
                  </a:lnTo>
                  <a:lnTo>
                    <a:pt x="202" y="167"/>
                  </a:lnTo>
                  <a:cubicBezTo>
                    <a:pt x="240" y="175"/>
                    <a:pt x="284" y="186"/>
                    <a:pt x="300" y="191"/>
                  </a:cubicBezTo>
                  <a:lnTo>
                    <a:pt x="328" y="202"/>
                  </a:lnTo>
                  <a:lnTo>
                    <a:pt x="332" y="226"/>
                  </a:lnTo>
                  <a:lnTo>
                    <a:pt x="337" y="250"/>
                  </a:lnTo>
                  <a:lnTo>
                    <a:pt x="355" y="269"/>
                  </a:lnTo>
                  <a:cubicBezTo>
                    <a:pt x="365" y="279"/>
                    <a:pt x="380" y="298"/>
                    <a:pt x="388" y="310"/>
                  </a:cubicBezTo>
                  <a:cubicBezTo>
                    <a:pt x="396" y="323"/>
                    <a:pt x="403" y="339"/>
                    <a:pt x="404" y="346"/>
                  </a:cubicBezTo>
                  <a:lnTo>
                    <a:pt x="404" y="360"/>
                  </a:lnTo>
                  <a:lnTo>
                    <a:pt x="444" y="409"/>
                  </a:lnTo>
                  <a:lnTo>
                    <a:pt x="470" y="402"/>
                  </a:lnTo>
                  <a:lnTo>
                    <a:pt x="487" y="409"/>
                  </a:lnTo>
                  <a:lnTo>
                    <a:pt x="502" y="417"/>
                  </a:lnTo>
                  <a:lnTo>
                    <a:pt x="502" y="401"/>
                  </a:lnTo>
                  <a:lnTo>
                    <a:pt x="514" y="409"/>
                  </a:lnTo>
                  <a:lnTo>
                    <a:pt x="526" y="418"/>
                  </a:lnTo>
                  <a:lnTo>
                    <a:pt x="526" y="402"/>
                  </a:lnTo>
                  <a:lnTo>
                    <a:pt x="491" y="390"/>
                  </a:lnTo>
                  <a:lnTo>
                    <a:pt x="457" y="377"/>
                  </a:lnTo>
                  <a:lnTo>
                    <a:pt x="448" y="363"/>
                  </a:lnTo>
                  <a:lnTo>
                    <a:pt x="439" y="350"/>
                  </a:lnTo>
                  <a:lnTo>
                    <a:pt x="479" y="341"/>
                  </a:lnTo>
                  <a:lnTo>
                    <a:pt x="501" y="345"/>
                  </a:lnTo>
                  <a:cubicBezTo>
                    <a:pt x="512" y="347"/>
                    <a:pt x="532" y="351"/>
                    <a:pt x="544" y="353"/>
                  </a:cubicBezTo>
                  <a:lnTo>
                    <a:pt x="565" y="358"/>
                  </a:lnTo>
                  <a:lnTo>
                    <a:pt x="565" y="336"/>
                  </a:lnTo>
                  <a:lnTo>
                    <a:pt x="621" y="336"/>
                  </a:lnTo>
                  <a:lnTo>
                    <a:pt x="661" y="373"/>
                  </a:lnTo>
                  <a:cubicBezTo>
                    <a:pt x="684" y="394"/>
                    <a:pt x="710" y="422"/>
                    <a:pt x="718" y="435"/>
                  </a:cubicBezTo>
                  <a:lnTo>
                    <a:pt x="734" y="460"/>
                  </a:lnTo>
                  <a:lnTo>
                    <a:pt x="739" y="456"/>
                  </a:lnTo>
                  <a:lnTo>
                    <a:pt x="744" y="453"/>
                  </a:lnTo>
                  <a:lnTo>
                    <a:pt x="762" y="466"/>
                  </a:lnTo>
                  <a:lnTo>
                    <a:pt x="779" y="480"/>
                  </a:lnTo>
                  <a:lnTo>
                    <a:pt x="774" y="458"/>
                  </a:lnTo>
                  <a:lnTo>
                    <a:pt x="769" y="436"/>
                  </a:lnTo>
                  <a:lnTo>
                    <a:pt x="794" y="436"/>
                  </a:lnTo>
                  <a:lnTo>
                    <a:pt x="776" y="417"/>
                  </a:lnTo>
                  <a:lnTo>
                    <a:pt x="757" y="415"/>
                  </a:lnTo>
                  <a:lnTo>
                    <a:pt x="737" y="413"/>
                  </a:lnTo>
                  <a:lnTo>
                    <a:pt x="736" y="406"/>
                  </a:lnTo>
                  <a:lnTo>
                    <a:pt x="734" y="400"/>
                  </a:lnTo>
                  <a:lnTo>
                    <a:pt x="801" y="395"/>
                  </a:lnTo>
                  <a:lnTo>
                    <a:pt x="850" y="416"/>
                  </a:lnTo>
                  <a:lnTo>
                    <a:pt x="857" y="408"/>
                  </a:lnTo>
                  <a:cubicBezTo>
                    <a:pt x="860" y="403"/>
                    <a:pt x="863" y="396"/>
                    <a:pt x="863" y="392"/>
                  </a:cubicBezTo>
                  <a:lnTo>
                    <a:pt x="863" y="384"/>
                  </a:lnTo>
                  <a:lnTo>
                    <a:pt x="844" y="374"/>
                  </a:lnTo>
                  <a:cubicBezTo>
                    <a:pt x="833" y="368"/>
                    <a:pt x="821" y="357"/>
                    <a:pt x="816" y="350"/>
                  </a:cubicBezTo>
                  <a:lnTo>
                    <a:pt x="808" y="337"/>
                  </a:lnTo>
                  <a:lnTo>
                    <a:pt x="827" y="319"/>
                  </a:lnTo>
                  <a:lnTo>
                    <a:pt x="845" y="300"/>
                  </a:lnTo>
                  <a:lnTo>
                    <a:pt x="905" y="299"/>
                  </a:lnTo>
                  <a:lnTo>
                    <a:pt x="964" y="299"/>
                  </a:lnTo>
                  <a:lnTo>
                    <a:pt x="980" y="286"/>
                  </a:lnTo>
                  <a:cubicBezTo>
                    <a:pt x="989" y="280"/>
                    <a:pt x="996" y="271"/>
                    <a:pt x="996" y="269"/>
                  </a:cubicBezTo>
                  <a:cubicBezTo>
                    <a:pt x="996" y="266"/>
                    <a:pt x="986" y="249"/>
                    <a:pt x="972" y="232"/>
                  </a:cubicBezTo>
                  <a:lnTo>
                    <a:pt x="948" y="201"/>
                  </a:lnTo>
                  <a:lnTo>
                    <a:pt x="917" y="185"/>
                  </a:lnTo>
                  <a:lnTo>
                    <a:pt x="887" y="169"/>
                  </a:lnTo>
                  <a:lnTo>
                    <a:pt x="892" y="142"/>
                  </a:lnTo>
                  <a:lnTo>
                    <a:pt x="897" y="115"/>
                  </a:lnTo>
                  <a:lnTo>
                    <a:pt x="878" y="110"/>
                  </a:lnTo>
                  <a:lnTo>
                    <a:pt x="859" y="104"/>
                  </a:lnTo>
                  <a:lnTo>
                    <a:pt x="840" y="110"/>
                  </a:lnTo>
                  <a:lnTo>
                    <a:pt x="840" y="123"/>
                  </a:lnTo>
                  <a:cubicBezTo>
                    <a:pt x="840" y="130"/>
                    <a:pt x="838" y="135"/>
                    <a:pt x="836" y="135"/>
                  </a:cubicBezTo>
                  <a:cubicBezTo>
                    <a:pt x="833" y="135"/>
                    <a:pt x="823" y="131"/>
                    <a:pt x="813" y="125"/>
                  </a:cubicBezTo>
                  <a:lnTo>
                    <a:pt x="794" y="114"/>
                  </a:lnTo>
                  <a:lnTo>
                    <a:pt x="778" y="122"/>
                  </a:lnTo>
                  <a:lnTo>
                    <a:pt x="761" y="129"/>
                  </a:lnTo>
                  <a:lnTo>
                    <a:pt x="702" y="82"/>
                  </a:lnTo>
                  <a:lnTo>
                    <a:pt x="644" y="34"/>
                  </a:lnTo>
                  <a:lnTo>
                    <a:pt x="600" y="17"/>
                  </a:lnTo>
                  <a:lnTo>
                    <a:pt x="556" y="0"/>
                  </a:lnTo>
                  <a:lnTo>
                    <a:pt x="513" y="4"/>
                  </a:lnTo>
                  <a:lnTo>
                    <a:pt x="471" y="8"/>
                  </a:lnTo>
                  <a:lnTo>
                    <a:pt x="434" y="27"/>
                  </a:lnTo>
                  <a:lnTo>
                    <a:pt x="397" y="46"/>
                  </a:lnTo>
                  <a:lnTo>
                    <a:pt x="372" y="73"/>
                  </a:lnTo>
                  <a:lnTo>
                    <a:pt x="348" y="101"/>
                  </a:lnTo>
                  <a:lnTo>
                    <a:pt x="343" y="127"/>
                  </a:lnTo>
                  <a:lnTo>
                    <a:pt x="338" y="154"/>
                  </a:lnTo>
                  <a:lnTo>
                    <a:pt x="281" y="142"/>
                  </a:lnTo>
                  <a:cubicBezTo>
                    <a:pt x="250" y="135"/>
                    <a:pt x="206" y="127"/>
                    <a:pt x="184" y="125"/>
                  </a:cubicBezTo>
                  <a:lnTo>
                    <a:pt x="142" y="120"/>
                  </a:lnTo>
                  <a:lnTo>
                    <a:pt x="114" y="125"/>
                  </a:lnTo>
                  <a:lnTo>
                    <a:pt x="87" y="129"/>
                  </a:lnTo>
                  <a:lnTo>
                    <a:pt x="59" y="150"/>
                  </a:lnTo>
                  <a:lnTo>
                    <a:pt x="31" y="171"/>
                  </a:lnTo>
                  <a:lnTo>
                    <a:pt x="16" y="197"/>
                  </a:lnTo>
                  <a:lnTo>
                    <a:pt x="0" y="223"/>
                  </a:lnTo>
                  <a:lnTo>
                    <a:pt x="6" y="248"/>
                  </a:lnTo>
                  <a:cubicBezTo>
                    <a:pt x="8" y="262"/>
                    <a:pt x="16" y="281"/>
                    <a:pt x="22" y="291"/>
                  </a:cubicBezTo>
                  <a:cubicBezTo>
                    <a:pt x="28" y="301"/>
                    <a:pt x="42" y="316"/>
                    <a:pt x="54" y="326"/>
                  </a:cubicBezTo>
                  <a:cubicBezTo>
                    <a:pt x="66" y="335"/>
                    <a:pt x="91" y="349"/>
                    <a:pt x="110" y="357"/>
                  </a:cubicBezTo>
                  <a:cubicBezTo>
                    <a:pt x="129" y="365"/>
                    <a:pt x="174" y="377"/>
                    <a:pt x="208" y="384"/>
                  </a:cubicBezTo>
                  <a:lnTo>
                    <a:pt x="271" y="398"/>
                  </a:lnTo>
                  <a:lnTo>
                    <a:pt x="293" y="412"/>
                  </a:lnTo>
                  <a:lnTo>
                    <a:pt x="314" y="426"/>
                  </a:lnTo>
                  <a:lnTo>
                    <a:pt x="326" y="461"/>
                  </a:lnTo>
                  <a:cubicBezTo>
                    <a:pt x="333" y="481"/>
                    <a:pt x="340" y="496"/>
                    <a:pt x="342" y="496"/>
                  </a:cubicBezTo>
                </a:path>
              </a:pathLst>
            </a:custGeom>
            <a:solidFill>
              <a:srgbClr val="2E2E2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" name="Freeform 27"/>
            <p:cNvSpPr>
              <a:spLocks noChangeArrowheads="1"/>
            </p:cNvSpPr>
            <p:nvPr/>
          </p:nvSpPr>
          <p:spPr bwMode="auto">
            <a:xfrm>
              <a:off x="186" y="1279"/>
              <a:ext cx="376" cy="184"/>
            </a:xfrm>
            <a:custGeom>
              <a:avLst/>
              <a:gdLst>
                <a:gd name="T0" fmla="*/ 325 w 992"/>
                <a:gd name="T1" fmla="*/ 443 h 485"/>
                <a:gd name="T2" fmla="*/ 254 w 992"/>
                <a:gd name="T3" fmla="*/ 374 h 485"/>
                <a:gd name="T4" fmla="*/ 98 w 992"/>
                <a:gd name="T5" fmla="*/ 330 h 485"/>
                <a:gd name="T6" fmla="*/ 21 w 992"/>
                <a:gd name="T7" fmla="*/ 220 h 485"/>
                <a:gd name="T8" fmla="*/ 79 w 992"/>
                <a:gd name="T9" fmla="*/ 157 h 485"/>
                <a:gd name="T10" fmla="*/ 300 w 992"/>
                <a:gd name="T11" fmla="*/ 186 h 485"/>
                <a:gd name="T12" fmla="*/ 345 w 992"/>
                <a:gd name="T13" fmla="*/ 257 h 485"/>
                <a:gd name="T14" fmla="*/ 395 w 992"/>
                <a:gd name="T15" fmla="*/ 337 h 485"/>
                <a:gd name="T16" fmla="*/ 436 w 992"/>
                <a:gd name="T17" fmla="*/ 392 h 485"/>
                <a:gd name="T18" fmla="*/ 486 w 992"/>
                <a:gd name="T19" fmla="*/ 384 h 485"/>
                <a:gd name="T20" fmla="*/ 427 w 992"/>
                <a:gd name="T21" fmla="*/ 349 h 485"/>
                <a:gd name="T22" fmla="*/ 472 w 992"/>
                <a:gd name="T23" fmla="*/ 330 h 485"/>
                <a:gd name="T24" fmla="*/ 549 w 992"/>
                <a:gd name="T25" fmla="*/ 346 h 485"/>
                <a:gd name="T26" fmla="*/ 548 w 992"/>
                <a:gd name="T27" fmla="*/ 330 h 485"/>
                <a:gd name="T28" fmla="*/ 702 w 992"/>
                <a:gd name="T29" fmla="*/ 407 h 485"/>
                <a:gd name="T30" fmla="*/ 730 w 992"/>
                <a:gd name="T31" fmla="*/ 450 h 485"/>
                <a:gd name="T32" fmla="*/ 753 w 992"/>
                <a:gd name="T33" fmla="*/ 451 h 485"/>
                <a:gd name="T34" fmla="*/ 754 w 992"/>
                <a:gd name="T35" fmla="*/ 431 h 485"/>
                <a:gd name="T36" fmla="*/ 771 w 992"/>
                <a:gd name="T37" fmla="*/ 414 h 485"/>
                <a:gd name="T38" fmla="*/ 727 w 992"/>
                <a:gd name="T39" fmla="*/ 401 h 485"/>
                <a:gd name="T40" fmla="*/ 790 w 992"/>
                <a:gd name="T41" fmla="*/ 378 h 485"/>
                <a:gd name="T42" fmla="*/ 831 w 992"/>
                <a:gd name="T43" fmla="*/ 397 h 485"/>
                <a:gd name="T44" fmla="*/ 857 w 992"/>
                <a:gd name="T45" fmla="*/ 391 h 485"/>
                <a:gd name="T46" fmla="*/ 812 w 992"/>
                <a:gd name="T47" fmla="*/ 377 h 485"/>
                <a:gd name="T48" fmla="*/ 799 w 992"/>
                <a:gd name="T49" fmla="*/ 336 h 485"/>
                <a:gd name="T50" fmla="*/ 832 w 992"/>
                <a:gd name="T51" fmla="*/ 299 h 485"/>
                <a:gd name="T52" fmla="*/ 937 w 992"/>
                <a:gd name="T53" fmla="*/ 291 h 485"/>
                <a:gd name="T54" fmla="*/ 991 w 992"/>
                <a:gd name="T55" fmla="*/ 264 h 485"/>
                <a:gd name="T56" fmla="*/ 903 w 992"/>
                <a:gd name="T57" fmla="*/ 179 h 485"/>
                <a:gd name="T58" fmla="*/ 888 w 992"/>
                <a:gd name="T59" fmla="*/ 123 h 485"/>
                <a:gd name="T60" fmla="*/ 833 w 992"/>
                <a:gd name="T61" fmla="*/ 116 h 485"/>
                <a:gd name="T62" fmla="*/ 805 w 992"/>
                <a:gd name="T63" fmla="*/ 114 h 485"/>
                <a:gd name="T64" fmla="*/ 646 w 992"/>
                <a:gd name="T65" fmla="*/ 38 h 485"/>
                <a:gd name="T66" fmla="*/ 517 w 992"/>
                <a:gd name="T67" fmla="*/ 0 h 485"/>
                <a:gd name="T68" fmla="*/ 411 w 992"/>
                <a:gd name="T69" fmla="*/ 28 h 485"/>
                <a:gd name="T70" fmla="*/ 340 w 992"/>
                <a:gd name="T71" fmla="*/ 109 h 485"/>
                <a:gd name="T72" fmla="*/ 268 w 992"/>
                <a:gd name="T73" fmla="*/ 136 h 485"/>
                <a:gd name="T74" fmla="*/ 89 w 992"/>
                <a:gd name="T75" fmla="*/ 126 h 485"/>
                <a:gd name="T76" fmla="*/ 11 w 992"/>
                <a:gd name="T77" fmla="*/ 189 h 485"/>
                <a:gd name="T78" fmla="*/ 12 w 992"/>
                <a:gd name="T79" fmla="*/ 281 h 485"/>
                <a:gd name="T80" fmla="*/ 107 w 992"/>
                <a:gd name="T81" fmla="*/ 352 h 485"/>
                <a:gd name="T82" fmla="*/ 275 w 992"/>
                <a:gd name="T83" fmla="*/ 393 h 485"/>
                <a:gd name="T84" fmla="*/ 322 w 992"/>
                <a:gd name="T85" fmla="*/ 456 h 485"/>
                <a:gd name="T86" fmla="*/ 513 w 992"/>
                <a:gd name="T87" fmla="*/ 397 h 485"/>
                <a:gd name="T88" fmla="*/ 497 w 992"/>
                <a:gd name="T89" fmla="*/ 397 h 485"/>
                <a:gd name="T90" fmla="*/ 493 w 992"/>
                <a:gd name="T91" fmla="*/ 394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992" h="485">
                  <a:moveTo>
                    <a:pt x="322" y="456"/>
                  </a:moveTo>
                  <a:cubicBezTo>
                    <a:pt x="330" y="473"/>
                    <a:pt x="336" y="484"/>
                    <a:pt x="336" y="479"/>
                  </a:cubicBezTo>
                  <a:cubicBezTo>
                    <a:pt x="336" y="475"/>
                    <a:pt x="331" y="459"/>
                    <a:pt x="325" y="443"/>
                  </a:cubicBezTo>
                  <a:lnTo>
                    <a:pt x="313" y="414"/>
                  </a:lnTo>
                  <a:lnTo>
                    <a:pt x="296" y="399"/>
                  </a:lnTo>
                  <a:cubicBezTo>
                    <a:pt x="287" y="391"/>
                    <a:pt x="268" y="380"/>
                    <a:pt x="254" y="374"/>
                  </a:cubicBezTo>
                  <a:cubicBezTo>
                    <a:pt x="240" y="368"/>
                    <a:pt x="207" y="360"/>
                    <a:pt x="182" y="356"/>
                  </a:cubicBezTo>
                  <a:lnTo>
                    <a:pt x="137" y="349"/>
                  </a:lnTo>
                  <a:lnTo>
                    <a:pt x="98" y="330"/>
                  </a:lnTo>
                  <a:lnTo>
                    <a:pt x="58" y="311"/>
                  </a:lnTo>
                  <a:lnTo>
                    <a:pt x="21" y="268"/>
                  </a:lnTo>
                  <a:lnTo>
                    <a:pt x="21" y="220"/>
                  </a:lnTo>
                  <a:lnTo>
                    <a:pt x="37" y="192"/>
                  </a:lnTo>
                  <a:lnTo>
                    <a:pt x="54" y="164"/>
                  </a:lnTo>
                  <a:lnTo>
                    <a:pt x="79" y="157"/>
                  </a:lnTo>
                  <a:cubicBezTo>
                    <a:pt x="93" y="153"/>
                    <a:pt x="114" y="149"/>
                    <a:pt x="127" y="149"/>
                  </a:cubicBezTo>
                  <a:cubicBezTo>
                    <a:pt x="140" y="149"/>
                    <a:pt x="177" y="155"/>
                    <a:pt x="210" y="163"/>
                  </a:cubicBezTo>
                  <a:cubicBezTo>
                    <a:pt x="244" y="170"/>
                    <a:pt x="284" y="181"/>
                    <a:pt x="300" y="186"/>
                  </a:cubicBezTo>
                  <a:lnTo>
                    <a:pt x="329" y="196"/>
                  </a:lnTo>
                  <a:lnTo>
                    <a:pt x="329" y="241"/>
                  </a:lnTo>
                  <a:lnTo>
                    <a:pt x="345" y="257"/>
                  </a:lnTo>
                  <a:cubicBezTo>
                    <a:pt x="354" y="266"/>
                    <a:pt x="370" y="285"/>
                    <a:pt x="380" y="299"/>
                  </a:cubicBezTo>
                  <a:lnTo>
                    <a:pt x="400" y="325"/>
                  </a:lnTo>
                  <a:lnTo>
                    <a:pt x="395" y="337"/>
                  </a:lnTo>
                  <a:lnTo>
                    <a:pt x="390" y="350"/>
                  </a:lnTo>
                  <a:lnTo>
                    <a:pt x="412" y="372"/>
                  </a:lnTo>
                  <a:cubicBezTo>
                    <a:pt x="423" y="384"/>
                    <a:pt x="434" y="393"/>
                    <a:pt x="436" y="392"/>
                  </a:cubicBezTo>
                  <a:cubicBezTo>
                    <a:pt x="437" y="392"/>
                    <a:pt x="449" y="394"/>
                    <a:pt x="462" y="397"/>
                  </a:cubicBezTo>
                  <a:lnTo>
                    <a:pt x="486" y="403"/>
                  </a:lnTo>
                  <a:lnTo>
                    <a:pt x="486" y="384"/>
                  </a:lnTo>
                  <a:lnTo>
                    <a:pt x="465" y="384"/>
                  </a:lnTo>
                  <a:lnTo>
                    <a:pt x="446" y="366"/>
                  </a:lnTo>
                  <a:lnTo>
                    <a:pt x="427" y="349"/>
                  </a:lnTo>
                  <a:lnTo>
                    <a:pt x="442" y="340"/>
                  </a:lnTo>
                  <a:lnTo>
                    <a:pt x="457" y="330"/>
                  </a:lnTo>
                  <a:lnTo>
                    <a:pt x="472" y="330"/>
                  </a:lnTo>
                  <a:cubicBezTo>
                    <a:pt x="479" y="330"/>
                    <a:pt x="499" y="335"/>
                    <a:pt x="514" y="340"/>
                  </a:cubicBezTo>
                  <a:lnTo>
                    <a:pt x="542" y="350"/>
                  </a:lnTo>
                  <a:lnTo>
                    <a:pt x="549" y="346"/>
                  </a:lnTo>
                  <a:lnTo>
                    <a:pt x="557" y="342"/>
                  </a:lnTo>
                  <a:lnTo>
                    <a:pt x="552" y="336"/>
                  </a:lnTo>
                  <a:lnTo>
                    <a:pt x="548" y="330"/>
                  </a:lnTo>
                  <a:lnTo>
                    <a:pt x="616" y="330"/>
                  </a:lnTo>
                  <a:lnTo>
                    <a:pt x="659" y="368"/>
                  </a:lnTo>
                  <a:lnTo>
                    <a:pt x="702" y="407"/>
                  </a:lnTo>
                  <a:lnTo>
                    <a:pt x="712" y="429"/>
                  </a:lnTo>
                  <a:lnTo>
                    <a:pt x="723" y="450"/>
                  </a:lnTo>
                  <a:lnTo>
                    <a:pt x="730" y="450"/>
                  </a:lnTo>
                  <a:cubicBezTo>
                    <a:pt x="734" y="450"/>
                    <a:pt x="737" y="447"/>
                    <a:pt x="737" y="443"/>
                  </a:cubicBezTo>
                  <a:lnTo>
                    <a:pt x="737" y="435"/>
                  </a:lnTo>
                  <a:lnTo>
                    <a:pt x="753" y="451"/>
                  </a:lnTo>
                  <a:lnTo>
                    <a:pt x="769" y="467"/>
                  </a:lnTo>
                  <a:lnTo>
                    <a:pt x="764" y="454"/>
                  </a:lnTo>
                  <a:cubicBezTo>
                    <a:pt x="761" y="446"/>
                    <a:pt x="757" y="436"/>
                    <a:pt x="754" y="431"/>
                  </a:cubicBezTo>
                  <a:lnTo>
                    <a:pt x="750" y="421"/>
                  </a:lnTo>
                  <a:lnTo>
                    <a:pt x="777" y="430"/>
                  </a:lnTo>
                  <a:lnTo>
                    <a:pt x="771" y="414"/>
                  </a:lnTo>
                  <a:lnTo>
                    <a:pt x="748" y="410"/>
                  </a:lnTo>
                  <a:lnTo>
                    <a:pt x="726" y="407"/>
                  </a:lnTo>
                  <a:lnTo>
                    <a:pt x="727" y="401"/>
                  </a:lnTo>
                  <a:lnTo>
                    <a:pt x="728" y="394"/>
                  </a:lnTo>
                  <a:lnTo>
                    <a:pt x="759" y="386"/>
                  </a:lnTo>
                  <a:lnTo>
                    <a:pt x="790" y="378"/>
                  </a:lnTo>
                  <a:lnTo>
                    <a:pt x="795" y="388"/>
                  </a:lnTo>
                  <a:lnTo>
                    <a:pt x="799" y="397"/>
                  </a:lnTo>
                  <a:lnTo>
                    <a:pt x="831" y="397"/>
                  </a:lnTo>
                  <a:lnTo>
                    <a:pt x="831" y="413"/>
                  </a:lnTo>
                  <a:lnTo>
                    <a:pt x="844" y="402"/>
                  </a:lnTo>
                  <a:lnTo>
                    <a:pt x="857" y="391"/>
                  </a:lnTo>
                  <a:lnTo>
                    <a:pt x="836" y="370"/>
                  </a:lnTo>
                  <a:lnTo>
                    <a:pt x="824" y="373"/>
                  </a:lnTo>
                  <a:lnTo>
                    <a:pt x="812" y="377"/>
                  </a:lnTo>
                  <a:lnTo>
                    <a:pt x="823" y="368"/>
                  </a:lnTo>
                  <a:lnTo>
                    <a:pt x="811" y="352"/>
                  </a:lnTo>
                  <a:lnTo>
                    <a:pt x="799" y="336"/>
                  </a:lnTo>
                  <a:lnTo>
                    <a:pt x="803" y="323"/>
                  </a:lnTo>
                  <a:lnTo>
                    <a:pt x="808" y="310"/>
                  </a:lnTo>
                  <a:lnTo>
                    <a:pt x="832" y="299"/>
                  </a:lnTo>
                  <a:lnTo>
                    <a:pt x="856" y="289"/>
                  </a:lnTo>
                  <a:lnTo>
                    <a:pt x="888" y="290"/>
                  </a:lnTo>
                  <a:cubicBezTo>
                    <a:pt x="906" y="291"/>
                    <a:pt x="928" y="291"/>
                    <a:pt x="937" y="291"/>
                  </a:cubicBezTo>
                  <a:lnTo>
                    <a:pt x="952" y="290"/>
                  </a:lnTo>
                  <a:lnTo>
                    <a:pt x="972" y="277"/>
                  </a:lnTo>
                  <a:lnTo>
                    <a:pt x="991" y="264"/>
                  </a:lnTo>
                  <a:lnTo>
                    <a:pt x="964" y="230"/>
                  </a:lnTo>
                  <a:lnTo>
                    <a:pt x="937" y="196"/>
                  </a:lnTo>
                  <a:lnTo>
                    <a:pt x="903" y="179"/>
                  </a:lnTo>
                  <a:cubicBezTo>
                    <a:pt x="885" y="170"/>
                    <a:pt x="870" y="161"/>
                    <a:pt x="870" y="159"/>
                  </a:cubicBezTo>
                  <a:cubicBezTo>
                    <a:pt x="870" y="158"/>
                    <a:pt x="874" y="149"/>
                    <a:pt x="879" y="140"/>
                  </a:cubicBezTo>
                  <a:lnTo>
                    <a:pt x="888" y="123"/>
                  </a:lnTo>
                  <a:lnTo>
                    <a:pt x="868" y="103"/>
                  </a:lnTo>
                  <a:lnTo>
                    <a:pt x="837" y="103"/>
                  </a:lnTo>
                  <a:lnTo>
                    <a:pt x="833" y="116"/>
                  </a:lnTo>
                  <a:cubicBezTo>
                    <a:pt x="831" y="123"/>
                    <a:pt x="826" y="129"/>
                    <a:pt x="822" y="129"/>
                  </a:cubicBezTo>
                  <a:cubicBezTo>
                    <a:pt x="819" y="129"/>
                    <a:pt x="814" y="126"/>
                    <a:pt x="810" y="122"/>
                  </a:cubicBezTo>
                  <a:lnTo>
                    <a:pt x="805" y="114"/>
                  </a:lnTo>
                  <a:lnTo>
                    <a:pt x="749" y="122"/>
                  </a:lnTo>
                  <a:lnTo>
                    <a:pt x="698" y="80"/>
                  </a:lnTo>
                  <a:lnTo>
                    <a:pt x="646" y="38"/>
                  </a:lnTo>
                  <a:lnTo>
                    <a:pt x="603" y="19"/>
                  </a:lnTo>
                  <a:lnTo>
                    <a:pt x="560" y="0"/>
                  </a:lnTo>
                  <a:lnTo>
                    <a:pt x="517" y="0"/>
                  </a:lnTo>
                  <a:lnTo>
                    <a:pt x="474" y="0"/>
                  </a:lnTo>
                  <a:lnTo>
                    <a:pt x="443" y="14"/>
                  </a:lnTo>
                  <a:lnTo>
                    <a:pt x="411" y="28"/>
                  </a:lnTo>
                  <a:lnTo>
                    <a:pt x="378" y="56"/>
                  </a:lnTo>
                  <a:lnTo>
                    <a:pt x="344" y="85"/>
                  </a:lnTo>
                  <a:lnTo>
                    <a:pt x="340" y="109"/>
                  </a:lnTo>
                  <a:cubicBezTo>
                    <a:pt x="337" y="123"/>
                    <a:pt x="333" y="137"/>
                    <a:pt x="330" y="141"/>
                  </a:cubicBezTo>
                  <a:lnTo>
                    <a:pt x="325" y="149"/>
                  </a:lnTo>
                  <a:lnTo>
                    <a:pt x="268" y="136"/>
                  </a:lnTo>
                  <a:cubicBezTo>
                    <a:pt x="237" y="130"/>
                    <a:pt x="191" y="122"/>
                    <a:pt x="165" y="119"/>
                  </a:cubicBezTo>
                  <a:lnTo>
                    <a:pt x="120" y="115"/>
                  </a:lnTo>
                  <a:lnTo>
                    <a:pt x="89" y="126"/>
                  </a:lnTo>
                  <a:cubicBezTo>
                    <a:pt x="72" y="132"/>
                    <a:pt x="50" y="143"/>
                    <a:pt x="40" y="151"/>
                  </a:cubicBezTo>
                  <a:lnTo>
                    <a:pt x="22" y="166"/>
                  </a:lnTo>
                  <a:lnTo>
                    <a:pt x="11" y="189"/>
                  </a:lnTo>
                  <a:lnTo>
                    <a:pt x="0" y="212"/>
                  </a:lnTo>
                  <a:lnTo>
                    <a:pt x="0" y="258"/>
                  </a:lnTo>
                  <a:lnTo>
                    <a:pt x="12" y="281"/>
                  </a:lnTo>
                  <a:lnTo>
                    <a:pt x="25" y="303"/>
                  </a:lnTo>
                  <a:lnTo>
                    <a:pt x="54" y="323"/>
                  </a:lnTo>
                  <a:cubicBezTo>
                    <a:pt x="69" y="333"/>
                    <a:pt x="93" y="346"/>
                    <a:pt x="107" y="352"/>
                  </a:cubicBezTo>
                  <a:cubicBezTo>
                    <a:pt x="120" y="358"/>
                    <a:pt x="148" y="366"/>
                    <a:pt x="169" y="370"/>
                  </a:cubicBezTo>
                  <a:cubicBezTo>
                    <a:pt x="190" y="374"/>
                    <a:pt x="223" y="381"/>
                    <a:pt x="241" y="385"/>
                  </a:cubicBezTo>
                  <a:lnTo>
                    <a:pt x="275" y="393"/>
                  </a:lnTo>
                  <a:lnTo>
                    <a:pt x="292" y="409"/>
                  </a:lnTo>
                  <a:lnTo>
                    <a:pt x="309" y="425"/>
                  </a:lnTo>
                  <a:lnTo>
                    <a:pt x="322" y="456"/>
                  </a:lnTo>
                  <a:close/>
                  <a:moveTo>
                    <a:pt x="513" y="403"/>
                  </a:moveTo>
                  <a:cubicBezTo>
                    <a:pt x="515" y="403"/>
                    <a:pt x="517" y="402"/>
                    <a:pt x="517" y="400"/>
                  </a:cubicBezTo>
                  <a:cubicBezTo>
                    <a:pt x="517" y="398"/>
                    <a:pt x="515" y="397"/>
                    <a:pt x="513" y="397"/>
                  </a:cubicBezTo>
                  <a:cubicBezTo>
                    <a:pt x="511" y="397"/>
                    <a:pt x="509" y="398"/>
                    <a:pt x="509" y="400"/>
                  </a:cubicBezTo>
                  <a:cubicBezTo>
                    <a:pt x="509" y="402"/>
                    <a:pt x="511" y="403"/>
                    <a:pt x="513" y="403"/>
                  </a:cubicBezTo>
                  <a:close/>
                  <a:moveTo>
                    <a:pt x="497" y="397"/>
                  </a:moveTo>
                  <a:cubicBezTo>
                    <a:pt x="499" y="397"/>
                    <a:pt x="501" y="395"/>
                    <a:pt x="501" y="394"/>
                  </a:cubicBezTo>
                  <a:cubicBezTo>
                    <a:pt x="501" y="392"/>
                    <a:pt x="499" y="390"/>
                    <a:pt x="497" y="390"/>
                  </a:cubicBezTo>
                  <a:cubicBezTo>
                    <a:pt x="495" y="390"/>
                    <a:pt x="493" y="392"/>
                    <a:pt x="493" y="394"/>
                  </a:cubicBezTo>
                  <a:cubicBezTo>
                    <a:pt x="493" y="395"/>
                    <a:pt x="495" y="397"/>
                    <a:pt x="497" y="397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1" name="Group 28"/>
          <p:cNvGrpSpPr>
            <a:grpSpLocks/>
          </p:cNvGrpSpPr>
          <p:nvPr/>
        </p:nvGrpSpPr>
        <p:grpSpPr bwMode="auto">
          <a:xfrm>
            <a:off x="533400" y="3396375"/>
            <a:ext cx="920761" cy="462766"/>
            <a:chOff x="179" y="1061"/>
            <a:chExt cx="386" cy="194"/>
          </a:xfrm>
        </p:grpSpPr>
        <p:sp>
          <p:nvSpPr>
            <p:cNvPr id="32" name="Freeform 29"/>
            <p:cNvSpPr>
              <a:spLocks noChangeArrowheads="1"/>
            </p:cNvSpPr>
            <p:nvPr/>
          </p:nvSpPr>
          <p:spPr bwMode="auto">
            <a:xfrm>
              <a:off x="179" y="1061"/>
              <a:ext cx="384" cy="193"/>
            </a:xfrm>
            <a:custGeom>
              <a:avLst/>
              <a:gdLst>
                <a:gd name="T0" fmla="*/ 359 w 1013"/>
                <a:gd name="T1" fmla="*/ 498 h 509"/>
                <a:gd name="T2" fmla="*/ 344 w 1013"/>
                <a:gd name="T3" fmla="*/ 422 h 509"/>
                <a:gd name="T4" fmla="*/ 269 w 1013"/>
                <a:gd name="T5" fmla="*/ 374 h 509"/>
                <a:gd name="T6" fmla="*/ 162 w 1013"/>
                <a:gd name="T7" fmla="*/ 353 h 509"/>
                <a:gd name="T8" fmla="*/ 85 w 1013"/>
                <a:gd name="T9" fmla="*/ 318 h 509"/>
                <a:gd name="T10" fmla="*/ 48 w 1013"/>
                <a:gd name="T11" fmla="*/ 276 h 509"/>
                <a:gd name="T12" fmla="*/ 78 w 1013"/>
                <a:gd name="T13" fmla="*/ 183 h 509"/>
                <a:gd name="T14" fmla="*/ 137 w 1013"/>
                <a:gd name="T15" fmla="*/ 167 h 509"/>
                <a:gd name="T16" fmla="*/ 308 w 1013"/>
                <a:gd name="T17" fmla="*/ 205 h 509"/>
                <a:gd name="T18" fmla="*/ 330 w 1013"/>
                <a:gd name="T19" fmla="*/ 246 h 509"/>
                <a:gd name="T20" fmla="*/ 383 w 1013"/>
                <a:gd name="T21" fmla="*/ 310 h 509"/>
                <a:gd name="T22" fmla="*/ 401 w 1013"/>
                <a:gd name="T23" fmla="*/ 369 h 509"/>
                <a:gd name="T24" fmla="*/ 458 w 1013"/>
                <a:gd name="T25" fmla="*/ 428 h 509"/>
                <a:gd name="T26" fmla="*/ 491 w 1013"/>
                <a:gd name="T27" fmla="*/ 423 h 509"/>
                <a:gd name="T28" fmla="*/ 543 w 1013"/>
                <a:gd name="T29" fmla="*/ 426 h 509"/>
                <a:gd name="T30" fmla="*/ 538 w 1013"/>
                <a:gd name="T31" fmla="*/ 398 h 509"/>
                <a:gd name="T32" fmla="*/ 476 w 1013"/>
                <a:gd name="T33" fmla="*/ 375 h 509"/>
                <a:gd name="T34" fmla="*/ 463 w 1013"/>
                <a:gd name="T35" fmla="*/ 354 h 509"/>
                <a:gd name="T36" fmla="*/ 567 w 1013"/>
                <a:gd name="T37" fmla="*/ 371 h 509"/>
                <a:gd name="T38" fmla="*/ 587 w 1013"/>
                <a:gd name="T39" fmla="*/ 348 h 509"/>
                <a:gd name="T40" fmla="*/ 661 w 1013"/>
                <a:gd name="T41" fmla="*/ 379 h 509"/>
                <a:gd name="T42" fmla="*/ 738 w 1013"/>
                <a:gd name="T43" fmla="*/ 468 h 509"/>
                <a:gd name="T44" fmla="*/ 783 w 1013"/>
                <a:gd name="T45" fmla="*/ 487 h 509"/>
                <a:gd name="T46" fmla="*/ 793 w 1013"/>
                <a:gd name="T47" fmla="*/ 464 h 509"/>
                <a:gd name="T48" fmla="*/ 808 w 1013"/>
                <a:gd name="T49" fmla="*/ 441 h 509"/>
                <a:gd name="T50" fmla="*/ 782 w 1013"/>
                <a:gd name="T51" fmla="*/ 414 h 509"/>
                <a:gd name="T52" fmla="*/ 835 w 1013"/>
                <a:gd name="T53" fmla="*/ 415 h 509"/>
                <a:gd name="T54" fmla="*/ 856 w 1013"/>
                <a:gd name="T55" fmla="*/ 438 h 509"/>
                <a:gd name="T56" fmla="*/ 879 w 1013"/>
                <a:gd name="T57" fmla="*/ 402 h 509"/>
                <a:gd name="T58" fmla="*/ 852 w 1013"/>
                <a:gd name="T59" fmla="*/ 370 h 509"/>
                <a:gd name="T60" fmla="*/ 832 w 1013"/>
                <a:gd name="T61" fmla="*/ 334 h 509"/>
                <a:gd name="T62" fmla="*/ 862 w 1013"/>
                <a:gd name="T63" fmla="*/ 314 h 509"/>
                <a:gd name="T64" fmla="*/ 920 w 1013"/>
                <a:gd name="T65" fmla="*/ 311 h 509"/>
                <a:gd name="T66" fmla="*/ 1012 w 1013"/>
                <a:gd name="T67" fmla="*/ 284 h 509"/>
                <a:gd name="T68" fmla="*/ 950 w 1013"/>
                <a:gd name="T69" fmla="*/ 195 h 509"/>
                <a:gd name="T70" fmla="*/ 903 w 1013"/>
                <a:gd name="T71" fmla="*/ 171 h 509"/>
                <a:gd name="T72" fmla="*/ 912 w 1013"/>
                <a:gd name="T73" fmla="*/ 122 h 509"/>
                <a:gd name="T74" fmla="*/ 872 w 1013"/>
                <a:gd name="T75" fmla="*/ 99 h 509"/>
                <a:gd name="T76" fmla="*/ 836 w 1013"/>
                <a:gd name="T77" fmla="*/ 116 h 509"/>
                <a:gd name="T78" fmla="*/ 761 w 1013"/>
                <a:gd name="T79" fmla="*/ 119 h 509"/>
                <a:gd name="T80" fmla="*/ 681 w 1013"/>
                <a:gd name="T81" fmla="*/ 47 h 509"/>
                <a:gd name="T82" fmla="*/ 571 w 1013"/>
                <a:gd name="T83" fmla="*/ 0 h 509"/>
                <a:gd name="T84" fmla="*/ 499 w 1013"/>
                <a:gd name="T85" fmla="*/ 0 h 509"/>
                <a:gd name="T86" fmla="*/ 346 w 1013"/>
                <a:gd name="T87" fmla="*/ 102 h 509"/>
                <a:gd name="T88" fmla="*/ 339 w 1013"/>
                <a:gd name="T89" fmla="*/ 139 h 509"/>
                <a:gd name="T90" fmla="*/ 255 w 1013"/>
                <a:gd name="T91" fmla="*/ 134 h 509"/>
                <a:gd name="T92" fmla="*/ 136 w 1013"/>
                <a:gd name="T93" fmla="*/ 122 h 509"/>
                <a:gd name="T94" fmla="*/ 67 w 1013"/>
                <a:gd name="T95" fmla="*/ 144 h 509"/>
                <a:gd name="T96" fmla="*/ 20 w 1013"/>
                <a:gd name="T97" fmla="*/ 195 h 509"/>
                <a:gd name="T98" fmla="*/ 10 w 1013"/>
                <a:gd name="T99" fmla="*/ 284 h 509"/>
                <a:gd name="T100" fmla="*/ 70 w 1013"/>
                <a:gd name="T101" fmla="*/ 346 h 509"/>
                <a:gd name="T102" fmla="*/ 190 w 1013"/>
                <a:gd name="T103" fmla="*/ 391 h 509"/>
                <a:gd name="T104" fmla="*/ 289 w 1013"/>
                <a:gd name="T105" fmla="*/ 415 h 509"/>
                <a:gd name="T106" fmla="*/ 321 w 1013"/>
                <a:gd name="T107" fmla="*/ 445 h 509"/>
                <a:gd name="T108" fmla="*/ 340 w 1013"/>
                <a:gd name="T109" fmla="*/ 508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013" h="509">
                  <a:moveTo>
                    <a:pt x="347" y="508"/>
                  </a:moveTo>
                  <a:cubicBezTo>
                    <a:pt x="351" y="508"/>
                    <a:pt x="356" y="504"/>
                    <a:pt x="359" y="498"/>
                  </a:cubicBezTo>
                  <a:lnTo>
                    <a:pt x="363" y="488"/>
                  </a:lnTo>
                  <a:lnTo>
                    <a:pt x="344" y="422"/>
                  </a:lnTo>
                  <a:lnTo>
                    <a:pt x="317" y="401"/>
                  </a:lnTo>
                  <a:cubicBezTo>
                    <a:pt x="302" y="390"/>
                    <a:pt x="280" y="377"/>
                    <a:pt x="269" y="374"/>
                  </a:cubicBezTo>
                  <a:cubicBezTo>
                    <a:pt x="257" y="370"/>
                    <a:pt x="229" y="364"/>
                    <a:pt x="205" y="360"/>
                  </a:cubicBezTo>
                  <a:lnTo>
                    <a:pt x="162" y="353"/>
                  </a:lnTo>
                  <a:lnTo>
                    <a:pt x="124" y="336"/>
                  </a:lnTo>
                  <a:lnTo>
                    <a:pt x="85" y="318"/>
                  </a:lnTo>
                  <a:lnTo>
                    <a:pt x="67" y="297"/>
                  </a:lnTo>
                  <a:lnTo>
                    <a:pt x="48" y="276"/>
                  </a:lnTo>
                  <a:lnTo>
                    <a:pt x="48" y="234"/>
                  </a:lnTo>
                  <a:lnTo>
                    <a:pt x="78" y="183"/>
                  </a:lnTo>
                  <a:lnTo>
                    <a:pt x="99" y="175"/>
                  </a:lnTo>
                  <a:cubicBezTo>
                    <a:pt x="110" y="171"/>
                    <a:pt x="127" y="167"/>
                    <a:pt x="137" y="167"/>
                  </a:cubicBezTo>
                  <a:cubicBezTo>
                    <a:pt x="147" y="167"/>
                    <a:pt x="185" y="173"/>
                    <a:pt x="221" y="181"/>
                  </a:cubicBezTo>
                  <a:cubicBezTo>
                    <a:pt x="257" y="189"/>
                    <a:pt x="296" y="199"/>
                    <a:pt x="308" y="205"/>
                  </a:cubicBezTo>
                  <a:lnTo>
                    <a:pt x="330" y="214"/>
                  </a:lnTo>
                  <a:lnTo>
                    <a:pt x="330" y="246"/>
                  </a:lnTo>
                  <a:lnTo>
                    <a:pt x="348" y="265"/>
                  </a:lnTo>
                  <a:cubicBezTo>
                    <a:pt x="358" y="276"/>
                    <a:pt x="374" y="296"/>
                    <a:pt x="383" y="310"/>
                  </a:cubicBezTo>
                  <a:lnTo>
                    <a:pt x="401" y="335"/>
                  </a:lnTo>
                  <a:lnTo>
                    <a:pt x="401" y="369"/>
                  </a:lnTo>
                  <a:lnTo>
                    <a:pt x="429" y="398"/>
                  </a:lnTo>
                  <a:lnTo>
                    <a:pt x="458" y="428"/>
                  </a:lnTo>
                  <a:lnTo>
                    <a:pt x="476" y="415"/>
                  </a:lnTo>
                  <a:lnTo>
                    <a:pt x="491" y="423"/>
                  </a:lnTo>
                  <a:lnTo>
                    <a:pt x="505" y="432"/>
                  </a:lnTo>
                  <a:lnTo>
                    <a:pt x="543" y="426"/>
                  </a:lnTo>
                  <a:lnTo>
                    <a:pt x="541" y="412"/>
                  </a:lnTo>
                  <a:lnTo>
                    <a:pt x="538" y="398"/>
                  </a:lnTo>
                  <a:lnTo>
                    <a:pt x="514" y="391"/>
                  </a:lnTo>
                  <a:cubicBezTo>
                    <a:pt x="500" y="388"/>
                    <a:pt x="483" y="380"/>
                    <a:pt x="476" y="375"/>
                  </a:cubicBezTo>
                  <a:cubicBezTo>
                    <a:pt x="469" y="370"/>
                    <a:pt x="463" y="364"/>
                    <a:pt x="463" y="360"/>
                  </a:cubicBezTo>
                  <a:lnTo>
                    <a:pt x="463" y="354"/>
                  </a:lnTo>
                  <a:lnTo>
                    <a:pt x="513" y="354"/>
                  </a:lnTo>
                  <a:lnTo>
                    <a:pt x="567" y="371"/>
                  </a:lnTo>
                  <a:lnTo>
                    <a:pt x="577" y="359"/>
                  </a:lnTo>
                  <a:lnTo>
                    <a:pt x="587" y="348"/>
                  </a:lnTo>
                  <a:lnTo>
                    <a:pt x="625" y="348"/>
                  </a:lnTo>
                  <a:lnTo>
                    <a:pt x="661" y="379"/>
                  </a:lnTo>
                  <a:cubicBezTo>
                    <a:pt x="681" y="397"/>
                    <a:pt x="706" y="424"/>
                    <a:pt x="718" y="439"/>
                  </a:cubicBezTo>
                  <a:lnTo>
                    <a:pt x="738" y="468"/>
                  </a:lnTo>
                  <a:lnTo>
                    <a:pt x="761" y="477"/>
                  </a:lnTo>
                  <a:lnTo>
                    <a:pt x="783" y="487"/>
                  </a:lnTo>
                  <a:lnTo>
                    <a:pt x="788" y="483"/>
                  </a:lnTo>
                  <a:cubicBezTo>
                    <a:pt x="791" y="481"/>
                    <a:pt x="793" y="472"/>
                    <a:pt x="793" y="464"/>
                  </a:cubicBezTo>
                  <a:lnTo>
                    <a:pt x="793" y="449"/>
                  </a:lnTo>
                  <a:lnTo>
                    <a:pt x="808" y="441"/>
                  </a:lnTo>
                  <a:lnTo>
                    <a:pt x="799" y="420"/>
                  </a:lnTo>
                  <a:lnTo>
                    <a:pt x="782" y="414"/>
                  </a:lnTo>
                  <a:lnTo>
                    <a:pt x="765" y="408"/>
                  </a:lnTo>
                  <a:lnTo>
                    <a:pt x="835" y="415"/>
                  </a:lnTo>
                  <a:lnTo>
                    <a:pt x="845" y="427"/>
                  </a:lnTo>
                  <a:lnTo>
                    <a:pt x="856" y="438"/>
                  </a:lnTo>
                  <a:lnTo>
                    <a:pt x="867" y="425"/>
                  </a:lnTo>
                  <a:cubicBezTo>
                    <a:pt x="874" y="418"/>
                    <a:pt x="879" y="408"/>
                    <a:pt x="879" y="402"/>
                  </a:cubicBezTo>
                  <a:lnTo>
                    <a:pt x="879" y="392"/>
                  </a:lnTo>
                  <a:lnTo>
                    <a:pt x="852" y="370"/>
                  </a:lnTo>
                  <a:lnTo>
                    <a:pt x="824" y="347"/>
                  </a:lnTo>
                  <a:lnTo>
                    <a:pt x="832" y="334"/>
                  </a:lnTo>
                  <a:lnTo>
                    <a:pt x="841" y="320"/>
                  </a:lnTo>
                  <a:lnTo>
                    <a:pt x="862" y="314"/>
                  </a:lnTo>
                  <a:lnTo>
                    <a:pt x="883" y="307"/>
                  </a:lnTo>
                  <a:lnTo>
                    <a:pt x="920" y="311"/>
                  </a:lnTo>
                  <a:lnTo>
                    <a:pt x="958" y="316"/>
                  </a:lnTo>
                  <a:lnTo>
                    <a:pt x="1012" y="284"/>
                  </a:lnTo>
                  <a:lnTo>
                    <a:pt x="1012" y="262"/>
                  </a:lnTo>
                  <a:lnTo>
                    <a:pt x="950" y="195"/>
                  </a:lnTo>
                  <a:lnTo>
                    <a:pt x="927" y="183"/>
                  </a:lnTo>
                  <a:lnTo>
                    <a:pt x="903" y="171"/>
                  </a:lnTo>
                  <a:lnTo>
                    <a:pt x="907" y="146"/>
                  </a:lnTo>
                  <a:lnTo>
                    <a:pt x="912" y="122"/>
                  </a:lnTo>
                  <a:lnTo>
                    <a:pt x="892" y="111"/>
                  </a:lnTo>
                  <a:lnTo>
                    <a:pt x="872" y="99"/>
                  </a:lnTo>
                  <a:lnTo>
                    <a:pt x="854" y="108"/>
                  </a:lnTo>
                  <a:lnTo>
                    <a:pt x="836" y="116"/>
                  </a:lnTo>
                  <a:lnTo>
                    <a:pt x="799" y="118"/>
                  </a:lnTo>
                  <a:lnTo>
                    <a:pt x="761" y="119"/>
                  </a:lnTo>
                  <a:lnTo>
                    <a:pt x="721" y="83"/>
                  </a:lnTo>
                  <a:lnTo>
                    <a:pt x="681" y="47"/>
                  </a:lnTo>
                  <a:lnTo>
                    <a:pt x="626" y="23"/>
                  </a:lnTo>
                  <a:lnTo>
                    <a:pt x="571" y="0"/>
                  </a:lnTo>
                  <a:lnTo>
                    <a:pt x="535" y="0"/>
                  </a:lnTo>
                  <a:lnTo>
                    <a:pt x="499" y="0"/>
                  </a:lnTo>
                  <a:lnTo>
                    <a:pt x="420" y="31"/>
                  </a:lnTo>
                  <a:lnTo>
                    <a:pt x="346" y="102"/>
                  </a:lnTo>
                  <a:lnTo>
                    <a:pt x="346" y="116"/>
                  </a:lnTo>
                  <a:cubicBezTo>
                    <a:pt x="346" y="124"/>
                    <a:pt x="343" y="134"/>
                    <a:pt x="339" y="139"/>
                  </a:cubicBezTo>
                  <a:lnTo>
                    <a:pt x="332" y="149"/>
                  </a:lnTo>
                  <a:lnTo>
                    <a:pt x="255" y="134"/>
                  </a:lnTo>
                  <a:lnTo>
                    <a:pt x="179" y="119"/>
                  </a:lnTo>
                  <a:lnTo>
                    <a:pt x="136" y="122"/>
                  </a:lnTo>
                  <a:lnTo>
                    <a:pt x="94" y="126"/>
                  </a:lnTo>
                  <a:lnTo>
                    <a:pt x="67" y="144"/>
                  </a:lnTo>
                  <a:lnTo>
                    <a:pt x="40" y="161"/>
                  </a:lnTo>
                  <a:lnTo>
                    <a:pt x="20" y="195"/>
                  </a:lnTo>
                  <a:lnTo>
                    <a:pt x="0" y="229"/>
                  </a:lnTo>
                  <a:lnTo>
                    <a:pt x="10" y="284"/>
                  </a:lnTo>
                  <a:lnTo>
                    <a:pt x="29" y="308"/>
                  </a:lnTo>
                  <a:cubicBezTo>
                    <a:pt x="40" y="321"/>
                    <a:pt x="58" y="338"/>
                    <a:pt x="70" y="346"/>
                  </a:cubicBezTo>
                  <a:cubicBezTo>
                    <a:pt x="82" y="353"/>
                    <a:pt x="107" y="365"/>
                    <a:pt x="128" y="373"/>
                  </a:cubicBezTo>
                  <a:cubicBezTo>
                    <a:pt x="148" y="380"/>
                    <a:pt x="176" y="388"/>
                    <a:pt x="190" y="391"/>
                  </a:cubicBezTo>
                  <a:cubicBezTo>
                    <a:pt x="205" y="393"/>
                    <a:pt x="233" y="400"/>
                    <a:pt x="253" y="405"/>
                  </a:cubicBezTo>
                  <a:lnTo>
                    <a:pt x="289" y="415"/>
                  </a:lnTo>
                  <a:lnTo>
                    <a:pt x="305" y="430"/>
                  </a:lnTo>
                  <a:lnTo>
                    <a:pt x="321" y="445"/>
                  </a:lnTo>
                  <a:lnTo>
                    <a:pt x="330" y="476"/>
                  </a:lnTo>
                  <a:lnTo>
                    <a:pt x="340" y="508"/>
                  </a:lnTo>
                  <a:lnTo>
                    <a:pt x="347" y="508"/>
                  </a:lnTo>
                </a:path>
              </a:pathLst>
            </a:custGeom>
            <a:solidFill>
              <a:srgbClr val="CFCFC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" name="Freeform 30"/>
            <p:cNvSpPr>
              <a:spLocks noChangeArrowheads="1"/>
            </p:cNvSpPr>
            <p:nvPr/>
          </p:nvSpPr>
          <p:spPr bwMode="auto">
            <a:xfrm>
              <a:off x="182" y="1063"/>
              <a:ext cx="381" cy="193"/>
            </a:xfrm>
            <a:custGeom>
              <a:avLst/>
              <a:gdLst>
                <a:gd name="T0" fmla="*/ 348 w 1004"/>
                <a:gd name="T1" fmla="*/ 494 h 505"/>
                <a:gd name="T2" fmla="*/ 340 w 1004"/>
                <a:gd name="T3" fmla="*/ 447 h 505"/>
                <a:gd name="T4" fmla="*/ 296 w 1004"/>
                <a:gd name="T5" fmla="*/ 391 h 505"/>
                <a:gd name="T6" fmla="*/ 220 w 1004"/>
                <a:gd name="T7" fmla="*/ 363 h 505"/>
                <a:gd name="T8" fmla="*/ 112 w 1004"/>
                <a:gd name="T9" fmla="*/ 337 h 505"/>
                <a:gd name="T10" fmla="*/ 48 w 1004"/>
                <a:gd name="T11" fmla="*/ 290 h 505"/>
                <a:gd name="T12" fmla="*/ 31 w 1004"/>
                <a:gd name="T13" fmla="*/ 245 h 505"/>
                <a:gd name="T14" fmla="*/ 57 w 1004"/>
                <a:gd name="T15" fmla="*/ 190 h 505"/>
                <a:gd name="T16" fmla="*/ 96 w 1004"/>
                <a:gd name="T17" fmla="*/ 163 h 505"/>
                <a:gd name="T18" fmla="*/ 221 w 1004"/>
                <a:gd name="T19" fmla="*/ 177 h 505"/>
                <a:gd name="T20" fmla="*/ 329 w 1004"/>
                <a:gd name="T21" fmla="*/ 210 h 505"/>
                <a:gd name="T22" fmla="*/ 346 w 1004"/>
                <a:gd name="T23" fmla="*/ 268 h 505"/>
                <a:gd name="T24" fmla="*/ 395 w 1004"/>
                <a:gd name="T25" fmla="*/ 334 h 505"/>
                <a:gd name="T26" fmla="*/ 391 w 1004"/>
                <a:gd name="T27" fmla="*/ 356 h 505"/>
                <a:gd name="T28" fmla="*/ 442 w 1004"/>
                <a:gd name="T29" fmla="*/ 418 h 505"/>
                <a:gd name="T30" fmla="*/ 473 w 1004"/>
                <a:gd name="T31" fmla="*/ 411 h 505"/>
                <a:gd name="T32" fmla="*/ 493 w 1004"/>
                <a:gd name="T33" fmla="*/ 425 h 505"/>
                <a:gd name="T34" fmla="*/ 529 w 1004"/>
                <a:gd name="T35" fmla="*/ 401 h 505"/>
                <a:gd name="T36" fmla="*/ 470 w 1004"/>
                <a:gd name="T37" fmla="*/ 377 h 505"/>
                <a:gd name="T38" fmla="*/ 456 w 1004"/>
                <a:gd name="T39" fmla="*/ 361 h 505"/>
                <a:gd name="T40" fmla="*/ 467 w 1004"/>
                <a:gd name="T41" fmla="*/ 346 h 505"/>
                <a:gd name="T42" fmla="*/ 519 w 1004"/>
                <a:gd name="T43" fmla="*/ 354 h 505"/>
                <a:gd name="T44" fmla="*/ 568 w 1004"/>
                <a:gd name="T45" fmla="*/ 355 h 505"/>
                <a:gd name="T46" fmla="*/ 621 w 1004"/>
                <a:gd name="T47" fmla="*/ 344 h 505"/>
                <a:gd name="T48" fmla="*/ 710 w 1004"/>
                <a:gd name="T49" fmla="*/ 435 h 505"/>
                <a:gd name="T50" fmla="*/ 748 w 1004"/>
                <a:gd name="T51" fmla="*/ 468 h 505"/>
                <a:gd name="T52" fmla="*/ 786 w 1004"/>
                <a:gd name="T53" fmla="*/ 477 h 505"/>
                <a:gd name="T54" fmla="*/ 778 w 1004"/>
                <a:gd name="T55" fmla="*/ 444 h 505"/>
                <a:gd name="T56" fmla="*/ 796 w 1004"/>
                <a:gd name="T57" fmla="*/ 439 h 505"/>
                <a:gd name="T58" fmla="*/ 778 w 1004"/>
                <a:gd name="T59" fmla="*/ 414 h 505"/>
                <a:gd name="T60" fmla="*/ 733 w 1004"/>
                <a:gd name="T61" fmla="*/ 406 h 505"/>
                <a:gd name="T62" fmla="*/ 787 w 1004"/>
                <a:gd name="T63" fmla="*/ 403 h 505"/>
                <a:gd name="T64" fmla="*/ 850 w 1004"/>
                <a:gd name="T65" fmla="*/ 424 h 505"/>
                <a:gd name="T66" fmla="*/ 870 w 1004"/>
                <a:gd name="T67" fmla="*/ 393 h 505"/>
                <a:gd name="T68" fmla="*/ 854 w 1004"/>
                <a:gd name="T69" fmla="*/ 377 h 505"/>
                <a:gd name="T70" fmla="*/ 812 w 1004"/>
                <a:gd name="T71" fmla="*/ 335 h 505"/>
                <a:gd name="T72" fmla="*/ 855 w 1004"/>
                <a:gd name="T73" fmla="*/ 304 h 505"/>
                <a:gd name="T74" fmla="*/ 983 w 1004"/>
                <a:gd name="T75" fmla="*/ 290 h 505"/>
                <a:gd name="T76" fmla="*/ 976 w 1004"/>
                <a:gd name="T77" fmla="*/ 231 h 505"/>
                <a:gd name="T78" fmla="*/ 917 w 1004"/>
                <a:gd name="T79" fmla="*/ 181 h 505"/>
                <a:gd name="T80" fmla="*/ 895 w 1004"/>
                <a:gd name="T81" fmla="*/ 147 h 505"/>
                <a:gd name="T82" fmla="*/ 894 w 1004"/>
                <a:gd name="T83" fmla="*/ 117 h 505"/>
                <a:gd name="T84" fmla="*/ 847 w 1004"/>
                <a:gd name="T85" fmla="*/ 103 h 505"/>
                <a:gd name="T86" fmla="*/ 825 w 1004"/>
                <a:gd name="T87" fmla="*/ 131 h 505"/>
                <a:gd name="T88" fmla="*/ 813 w 1004"/>
                <a:gd name="T89" fmla="*/ 115 h 505"/>
                <a:gd name="T90" fmla="*/ 757 w 1004"/>
                <a:gd name="T91" fmla="*/ 123 h 505"/>
                <a:gd name="T92" fmla="*/ 568 w 1004"/>
                <a:gd name="T93" fmla="*/ 0 h 505"/>
                <a:gd name="T94" fmla="*/ 481 w 1004"/>
                <a:gd name="T95" fmla="*/ 1 h 505"/>
                <a:gd name="T96" fmla="*/ 398 w 1004"/>
                <a:gd name="T97" fmla="*/ 39 h 505"/>
                <a:gd name="T98" fmla="*/ 345 w 1004"/>
                <a:gd name="T99" fmla="*/ 92 h 505"/>
                <a:gd name="T100" fmla="*/ 332 w 1004"/>
                <a:gd name="T101" fmla="*/ 144 h 505"/>
                <a:gd name="T102" fmla="*/ 284 w 1004"/>
                <a:gd name="T103" fmla="*/ 139 h 505"/>
                <a:gd name="T104" fmla="*/ 139 w 1004"/>
                <a:gd name="T105" fmla="*/ 115 h 505"/>
                <a:gd name="T106" fmla="*/ 74 w 1004"/>
                <a:gd name="T107" fmla="*/ 131 h 505"/>
                <a:gd name="T108" fmla="*/ 11 w 1004"/>
                <a:gd name="T109" fmla="*/ 191 h 505"/>
                <a:gd name="T110" fmla="*/ 0 w 1004"/>
                <a:gd name="T111" fmla="*/ 264 h 505"/>
                <a:gd name="T112" fmla="*/ 21 w 1004"/>
                <a:gd name="T113" fmla="*/ 307 h 505"/>
                <a:gd name="T114" fmla="*/ 109 w 1004"/>
                <a:gd name="T115" fmla="*/ 363 h 505"/>
                <a:gd name="T116" fmla="*/ 192 w 1004"/>
                <a:gd name="T117" fmla="*/ 387 h 505"/>
                <a:gd name="T118" fmla="*/ 300 w 1004"/>
                <a:gd name="T119" fmla="*/ 419 h 505"/>
                <a:gd name="T120" fmla="*/ 329 w 1004"/>
                <a:gd name="T121" fmla="*/ 489 h 505"/>
                <a:gd name="T122" fmla="*/ 336 w 1004"/>
                <a:gd name="T123" fmla="*/ 504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004" h="505">
                  <a:moveTo>
                    <a:pt x="336" y="504"/>
                  </a:moveTo>
                  <a:cubicBezTo>
                    <a:pt x="340" y="504"/>
                    <a:pt x="345" y="499"/>
                    <a:pt x="348" y="494"/>
                  </a:cubicBezTo>
                  <a:lnTo>
                    <a:pt x="353" y="483"/>
                  </a:lnTo>
                  <a:lnTo>
                    <a:pt x="340" y="447"/>
                  </a:lnTo>
                  <a:lnTo>
                    <a:pt x="328" y="411"/>
                  </a:lnTo>
                  <a:lnTo>
                    <a:pt x="296" y="391"/>
                  </a:lnTo>
                  <a:lnTo>
                    <a:pt x="264" y="371"/>
                  </a:lnTo>
                  <a:lnTo>
                    <a:pt x="220" y="363"/>
                  </a:lnTo>
                  <a:cubicBezTo>
                    <a:pt x="196" y="359"/>
                    <a:pt x="162" y="352"/>
                    <a:pt x="144" y="346"/>
                  </a:cubicBezTo>
                  <a:lnTo>
                    <a:pt x="112" y="337"/>
                  </a:lnTo>
                  <a:lnTo>
                    <a:pt x="80" y="313"/>
                  </a:lnTo>
                  <a:lnTo>
                    <a:pt x="48" y="290"/>
                  </a:lnTo>
                  <a:lnTo>
                    <a:pt x="39" y="268"/>
                  </a:lnTo>
                  <a:lnTo>
                    <a:pt x="31" y="245"/>
                  </a:lnTo>
                  <a:lnTo>
                    <a:pt x="43" y="218"/>
                  </a:lnTo>
                  <a:lnTo>
                    <a:pt x="57" y="190"/>
                  </a:lnTo>
                  <a:lnTo>
                    <a:pt x="76" y="176"/>
                  </a:lnTo>
                  <a:lnTo>
                    <a:pt x="96" y="163"/>
                  </a:lnTo>
                  <a:lnTo>
                    <a:pt x="158" y="163"/>
                  </a:lnTo>
                  <a:lnTo>
                    <a:pt x="221" y="177"/>
                  </a:lnTo>
                  <a:cubicBezTo>
                    <a:pt x="256" y="184"/>
                    <a:pt x="295" y="195"/>
                    <a:pt x="307" y="201"/>
                  </a:cubicBezTo>
                  <a:lnTo>
                    <a:pt x="329" y="210"/>
                  </a:lnTo>
                  <a:lnTo>
                    <a:pt x="329" y="255"/>
                  </a:lnTo>
                  <a:lnTo>
                    <a:pt x="346" y="268"/>
                  </a:lnTo>
                  <a:cubicBezTo>
                    <a:pt x="354" y="275"/>
                    <a:pt x="369" y="292"/>
                    <a:pt x="378" y="307"/>
                  </a:cubicBezTo>
                  <a:lnTo>
                    <a:pt x="395" y="334"/>
                  </a:lnTo>
                  <a:lnTo>
                    <a:pt x="393" y="345"/>
                  </a:lnTo>
                  <a:lnTo>
                    <a:pt x="391" y="356"/>
                  </a:lnTo>
                  <a:lnTo>
                    <a:pt x="417" y="387"/>
                  </a:lnTo>
                  <a:lnTo>
                    <a:pt x="442" y="418"/>
                  </a:lnTo>
                  <a:lnTo>
                    <a:pt x="458" y="415"/>
                  </a:lnTo>
                  <a:lnTo>
                    <a:pt x="473" y="411"/>
                  </a:lnTo>
                  <a:lnTo>
                    <a:pt x="483" y="418"/>
                  </a:lnTo>
                  <a:lnTo>
                    <a:pt x="493" y="425"/>
                  </a:lnTo>
                  <a:lnTo>
                    <a:pt x="529" y="421"/>
                  </a:lnTo>
                  <a:lnTo>
                    <a:pt x="529" y="401"/>
                  </a:lnTo>
                  <a:lnTo>
                    <a:pt x="505" y="391"/>
                  </a:lnTo>
                  <a:cubicBezTo>
                    <a:pt x="492" y="386"/>
                    <a:pt x="477" y="379"/>
                    <a:pt x="470" y="377"/>
                  </a:cubicBezTo>
                  <a:lnTo>
                    <a:pt x="458" y="372"/>
                  </a:lnTo>
                  <a:lnTo>
                    <a:pt x="456" y="361"/>
                  </a:lnTo>
                  <a:lnTo>
                    <a:pt x="453" y="350"/>
                  </a:lnTo>
                  <a:lnTo>
                    <a:pt x="467" y="346"/>
                  </a:lnTo>
                  <a:lnTo>
                    <a:pt x="480" y="342"/>
                  </a:lnTo>
                  <a:lnTo>
                    <a:pt x="519" y="354"/>
                  </a:lnTo>
                  <a:lnTo>
                    <a:pt x="559" y="366"/>
                  </a:lnTo>
                  <a:lnTo>
                    <a:pt x="568" y="355"/>
                  </a:lnTo>
                  <a:lnTo>
                    <a:pt x="578" y="344"/>
                  </a:lnTo>
                  <a:lnTo>
                    <a:pt x="621" y="344"/>
                  </a:lnTo>
                  <a:lnTo>
                    <a:pt x="657" y="378"/>
                  </a:lnTo>
                  <a:cubicBezTo>
                    <a:pt x="677" y="397"/>
                    <a:pt x="701" y="423"/>
                    <a:pt x="710" y="435"/>
                  </a:cubicBezTo>
                  <a:lnTo>
                    <a:pt x="727" y="459"/>
                  </a:lnTo>
                  <a:lnTo>
                    <a:pt x="748" y="468"/>
                  </a:lnTo>
                  <a:cubicBezTo>
                    <a:pt x="760" y="473"/>
                    <a:pt x="773" y="477"/>
                    <a:pt x="778" y="477"/>
                  </a:cubicBezTo>
                  <a:lnTo>
                    <a:pt x="786" y="477"/>
                  </a:lnTo>
                  <a:lnTo>
                    <a:pt x="782" y="461"/>
                  </a:lnTo>
                  <a:lnTo>
                    <a:pt x="778" y="444"/>
                  </a:lnTo>
                  <a:lnTo>
                    <a:pt x="787" y="442"/>
                  </a:lnTo>
                  <a:lnTo>
                    <a:pt x="796" y="439"/>
                  </a:lnTo>
                  <a:lnTo>
                    <a:pt x="787" y="426"/>
                  </a:lnTo>
                  <a:lnTo>
                    <a:pt x="778" y="414"/>
                  </a:lnTo>
                  <a:lnTo>
                    <a:pt x="755" y="410"/>
                  </a:lnTo>
                  <a:lnTo>
                    <a:pt x="733" y="406"/>
                  </a:lnTo>
                  <a:lnTo>
                    <a:pt x="752" y="404"/>
                  </a:lnTo>
                  <a:cubicBezTo>
                    <a:pt x="763" y="403"/>
                    <a:pt x="779" y="402"/>
                    <a:pt x="787" y="403"/>
                  </a:cubicBezTo>
                  <a:cubicBezTo>
                    <a:pt x="796" y="404"/>
                    <a:pt x="813" y="409"/>
                    <a:pt x="826" y="414"/>
                  </a:cubicBezTo>
                  <a:lnTo>
                    <a:pt x="850" y="424"/>
                  </a:lnTo>
                  <a:lnTo>
                    <a:pt x="860" y="413"/>
                  </a:lnTo>
                  <a:cubicBezTo>
                    <a:pt x="866" y="406"/>
                    <a:pt x="870" y="397"/>
                    <a:pt x="870" y="393"/>
                  </a:cubicBezTo>
                  <a:lnTo>
                    <a:pt x="870" y="384"/>
                  </a:lnTo>
                  <a:lnTo>
                    <a:pt x="854" y="377"/>
                  </a:lnTo>
                  <a:cubicBezTo>
                    <a:pt x="846" y="373"/>
                    <a:pt x="833" y="362"/>
                    <a:pt x="825" y="353"/>
                  </a:cubicBezTo>
                  <a:lnTo>
                    <a:pt x="812" y="335"/>
                  </a:lnTo>
                  <a:lnTo>
                    <a:pt x="834" y="320"/>
                  </a:lnTo>
                  <a:lnTo>
                    <a:pt x="855" y="304"/>
                  </a:lnTo>
                  <a:lnTo>
                    <a:pt x="962" y="304"/>
                  </a:lnTo>
                  <a:lnTo>
                    <a:pt x="983" y="290"/>
                  </a:lnTo>
                  <a:cubicBezTo>
                    <a:pt x="994" y="282"/>
                    <a:pt x="1003" y="273"/>
                    <a:pt x="1003" y="270"/>
                  </a:cubicBezTo>
                  <a:cubicBezTo>
                    <a:pt x="1003" y="266"/>
                    <a:pt x="991" y="249"/>
                    <a:pt x="976" y="231"/>
                  </a:cubicBezTo>
                  <a:lnTo>
                    <a:pt x="948" y="198"/>
                  </a:lnTo>
                  <a:lnTo>
                    <a:pt x="917" y="181"/>
                  </a:lnTo>
                  <a:lnTo>
                    <a:pt x="886" y="163"/>
                  </a:lnTo>
                  <a:lnTo>
                    <a:pt x="895" y="147"/>
                  </a:lnTo>
                  <a:lnTo>
                    <a:pt x="903" y="131"/>
                  </a:lnTo>
                  <a:lnTo>
                    <a:pt x="894" y="117"/>
                  </a:lnTo>
                  <a:lnTo>
                    <a:pt x="885" y="103"/>
                  </a:lnTo>
                  <a:lnTo>
                    <a:pt x="847" y="103"/>
                  </a:lnTo>
                  <a:lnTo>
                    <a:pt x="836" y="117"/>
                  </a:lnTo>
                  <a:lnTo>
                    <a:pt x="825" y="131"/>
                  </a:lnTo>
                  <a:lnTo>
                    <a:pt x="819" y="123"/>
                  </a:lnTo>
                  <a:lnTo>
                    <a:pt x="813" y="115"/>
                  </a:lnTo>
                  <a:lnTo>
                    <a:pt x="785" y="119"/>
                  </a:lnTo>
                  <a:lnTo>
                    <a:pt x="757" y="123"/>
                  </a:lnTo>
                  <a:lnTo>
                    <a:pt x="647" y="32"/>
                  </a:lnTo>
                  <a:lnTo>
                    <a:pt x="568" y="0"/>
                  </a:lnTo>
                  <a:lnTo>
                    <a:pt x="525" y="0"/>
                  </a:lnTo>
                  <a:lnTo>
                    <a:pt x="481" y="1"/>
                  </a:lnTo>
                  <a:lnTo>
                    <a:pt x="439" y="20"/>
                  </a:lnTo>
                  <a:lnTo>
                    <a:pt x="398" y="39"/>
                  </a:lnTo>
                  <a:lnTo>
                    <a:pt x="371" y="65"/>
                  </a:lnTo>
                  <a:lnTo>
                    <a:pt x="345" y="92"/>
                  </a:lnTo>
                  <a:lnTo>
                    <a:pt x="340" y="116"/>
                  </a:lnTo>
                  <a:cubicBezTo>
                    <a:pt x="337" y="129"/>
                    <a:pt x="333" y="142"/>
                    <a:pt x="332" y="144"/>
                  </a:cubicBezTo>
                  <a:lnTo>
                    <a:pt x="329" y="148"/>
                  </a:lnTo>
                  <a:lnTo>
                    <a:pt x="284" y="139"/>
                  </a:lnTo>
                  <a:cubicBezTo>
                    <a:pt x="259" y="134"/>
                    <a:pt x="216" y="127"/>
                    <a:pt x="189" y="122"/>
                  </a:cubicBezTo>
                  <a:lnTo>
                    <a:pt x="139" y="115"/>
                  </a:lnTo>
                  <a:lnTo>
                    <a:pt x="107" y="123"/>
                  </a:lnTo>
                  <a:lnTo>
                    <a:pt x="74" y="131"/>
                  </a:lnTo>
                  <a:lnTo>
                    <a:pt x="48" y="152"/>
                  </a:lnTo>
                  <a:cubicBezTo>
                    <a:pt x="34" y="164"/>
                    <a:pt x="17" y="181"/>
                    <a:pt x="11" y="191"/>
                  </a:cubicBezTo>
                  <a:lnTo>
                    <a:pt x="0" y="209"/>
                  </a:lnTo>
                  <a:lnTo>
                    <a:pt x="0" y="264"/>
                  </a:lnTo>
                  <a:lnTo>
                    <a:pt x="10" y="286"/>
                  </a:lnTo>
                  <a:lnTo>
                    <a:pt x="21" y="307"/>
                  </a:lnTo>
                  <a:lnTo>
                    <a:pt x="50" y="329"/>
                  </a:lnTo>
                  <a:cubicBezTo>
                    <a:pt x="66" y="341"/>
                    <a:pt x="92" y="356"/>
                    <a:pt x="109" y="363"/>
                  </a:cubicBezTo>
                  <a:lnTo>
                    <a:pt x="138" y="376"/>
                  </a:lnTo>
                  <a:lnTo>
                    <a:pt x="192" y="387"/>
                  </a:lnTo>
                  <a:cubicBezTo>
                    <a:pt x="221" y="393"/>
                    <a:pt x="257" y="402"/>
                    <a:pt x="272" y="408"/>
                  </a:cubicBezTo>
                  <a:lnTo>
                    <a:pt x="300" y="419"/>
                  </a:lnTo>
                  <a:lnTo>
                    <a:pt x="314" y="447"/>
                  </a:lnTo>
                  <a:cubicBezTo>
                    <a:pt x="322" y="462"/>
                    <a:pt x="329" y="481"/>
                    <a:pt x="329" y="489"/>
                  </a:cubicBezTo>
                  <a:lnTo>
                    <a:pt x="329" y="504"/>
                  </a:lnTo>
                  <a:lnTo>
                    <a:pt x="336" y="504"/>
                  </a:lnTo>
                </a:path>
              </a:pathLst>
            </a:custGeom>
            <a:solidFill>
              <a:srgbClr val="ADADA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" name="Freeform 31"/>
            <p:cNvSpPr>
              <a:spLocks noChangeArrowheads="1"/>
            </p:cNvSpPr>
            <p:nvPr/>
          </p:nvSpPr>
          <p:spPr bwMode="auto">
            <a:xfrm>
              <a:off x="182" y="1065"/>
              <a:ext cx="383" cy="187"/>
            </a:xfrm>
            <a:custGeom>
              <a:avLst/>
              <a:gdLst>
                <a:gd name="T0" fmla="*/ 350 w 1010"/>
                <a:gd name="T1" fmla="*/ 488 h 495"/>
                <a:gd name="T2" fmla="*/ 331 w 1010"/>
                <a:gd name="T3" fmla="*/ 416 h 495"/>
                <a:gd name="T4" fmla="*/ 277 w 1010"/>
                <a:gd name="T5" fmla="*/ 375 h 495"/>
                <a:gd name="T6" fmla="*/ 179 w 1010"/>
                <a:gd name="T7" fmla="*/ 354 h 495"/>
                <a:gd name="T8" fmla="*/ 76 w 1010"/>
                <a:gd name="T9" fmla="*/ 313 h 495"/>
                <a:gd name="T10" fmla="*/ 42 w 1010"/>
                <a:gd name="T11" fmla="*/ 277 h 495"/>
                <a:gd name="T12" fmla="*/ 32 w 1010"/>
                <a:gd name="T13" fmla="*/ 237 h 495"/>
                <a:gd name="T14" fmla="*/ 55 w 1010"/>
                <a:gd name="T15" fmla="*/ 190 h 495"/>
                <a:gd name="T16" fmla="*/ 88 w 1010"/>
                <a:gd name="T17" fmla="*/ 165 h 495"/>
                <a:gd name="T18" fmla="*/ 147 w 1010"/>
                <a:gd name="T19" fmla="*/ 157 h 495"/>
                <a:gd name="T20" fmla="*/ 306 w 1010"/>
                <a:gd name="T21" fmla="*/ 194 h 495"/>
                <a:gd name="T22" fmla="*/ 331 w 1010"/>
                <a:gd name="T23" fmla="*/ 246 h 495"/>
                <a:gd name="T24" fmla="*/ 382 w 1010"/>
                <a:gd name="T25" fmla="*/ 303 h 495"/>
                <a:gd name="T26" fmla="*/ 393 w 1010"/>
                <a:gd name="T27" fmla="*/ 353 h 495"/>
                <a:gd name="T28" fmla="*/ 445 w 1010"/>
                <a:gd name="T29" fmla="*/ 413 h 495"/>
                <a:gd name="T30" fmla="*/ 486 w 1010"/>
                <a:gd name="T31" fmla="*/ 406 h 495"/>
                <a:gd name="T32" fmla="*/ 496 w 1010"/>
                <a:gd name="T33" fmla="*/ 420 h 495"/>
                <a:gd name="T34" fmla="*/ 527 w 1010"/>
                <a:gd name="T35" fmla="*/ 413 h 495"/>
                <a:gd name="T36" fmla="*/ 497 w 1010"/>
                <a:gd name="T37" fmla="*/ 385 h 495"/>
                <a:gd name="T38" fmla="*/ 447 w 1010"/>
                <a:gd name="T39" fmla="*/ 355 h 495"/>
                <a:gd name="T40" fmla="*/ 457 w 1010"/>
                <a:gd name="T41" fmla="*/ 341 h 495"/>
                <a:gd name="T42" fmla="*/ 530 w 1010"/>
                <a:gd name="T43" fmla="*/ 351 h 495"/>
                <a:gd name="T44" fmla="*/ 570 w 1010"/>
                <a:gd name="T45" fmla="*/ 342 h 495"/>
                <a:gd name="T46" fmla="*/ 612 w 1010"/>
                <a:gd name="T47" fmla="*/ 333 h 495"/>
                <a:gd name="T48" fmla="*/ 691 w 1010"/>
                <a:gd name="T49" fmla="*/ 398 h 495"/>
                <a:gd name="T50" fmla="*/ 772 w 1010"/>
                <a:gd name="T51" fmla="*/ 474 h 495"/>
                <a:gd name="T52" fmla="*/ 787 w 1010"/>
                <a:gd name="T53" fmla="*/ 466 h 495"/>
                <a:gd name="T54" fmla="*/ 777 w 1010"/>
                <a:gd name="T55" fmla="*/ 445 h 495"/>
                <a:gd name="T56" fmla="*/ 796 w 1010"/>
                <a:gd name="T57" fmla="*/ 436 h 495"/>
                <a:gd name="T58" fmla="*/ 787 w 1010"/>
                <a:gd name="T59" fmla="*/ 415 h 495"/>
                <a:gd name="T60" fmla="*/ 735 w 1010"/>
                <a:gd name="T61" fmla="*/ 403 h 495"/>
                <a:gd name="T62" fmla="*/ 785 w 1010"/>
                <a:gd name="T63" fmla="*/ 393 h 495"/>
                <a:gd name="T64" fmla="*/ 852 w 1010"/>
                <a:gd name="T65" fmla="*/ 421 h 495"/>
                <a:gd name="T66" fmla="*/ 872 w 1010"/>
                <a:gd name="T67" fmla="*/ 393 h 495"/>
                <a:gd name="T68" fmla="*/ 817 w 1010"/>
                <a:gd name="T69" fmla="*/ 345 h 495"/>
                <a:gd name="T70" fmla="*/ 849 w 1010"/>
                <a:gd name="T71" fmla="*/ 301 h 495"/>
                <a:gd name="T72" fmla="*/ 1009 w 1010"/>
                <a:gd name="T73" fmla="*/ 269 h 495"/>
                <a:gd name="T74" fmla="*/ 948 w 1010"/>
                <a:gd name="T75" fmla="*/ 194 h 495"/>
                <a:gd name="T76" fmla="*/ 890 w 1010"/>
                <a:gd name="T77" fmla="*/ 165 h 495"/>
                <a:gd name="T78" fmla="*/ 876 w 1010"/>
                <a:gd name="T79" fmla="*/ 103 h 495"/>
                <a:gd name="T80" fmla="*/ 826 w 1010"/>
                <a:gd name="T81" fmla="*/ 127 h 495"/>
                <a:gd name="T82" fmla="*/ 815 w 1010"/>
                <a:gd name="T83" fmla="*/ 112 h 495"/>
                <a:gd name="T84" fmla="*/ 708 w 1010"/>
                <a:gd name="T85" fmla="*/ 77 h 495"/>
                <a:gd name="T86" fmla="*/ 616 w 1010"/>
                <a:gd name="T87" fmla="*/ 17 h 495"/>
                <a:gd name="T88" fmla="*/ 485 w 1010"/>
                <a:gd name="T89" fmla="*/ 0 h 495"/>
                <a:gd name="T90" fmla="*/ 418 w 1010"/>
                <a:gd name="T91" fmla="*/ 27 h 495"/>
                <a:gd name="T92" fmla="*/ 345 w 1010"/>
                <a:gd name="T93" fmla="*/ 109 h 495"/>
                <a:gd name="T94" fmla="*/ 327 w 1010"/>
                <a:gd name="T95" fmla="*/ 146 h 495"/>
                <a:gd name="T96" fmla="*/ 176 w 1010"/>
                <a:gd name="T97" fmla="*/ 118 h 495"/>
                <a:gd name="T98" fmla="*/ 81 w 1010"/>
                <a:gd name="T99" fmla="*/ 127 h 495"/>
                <a:gd name="T100" fmla="*/ 16 w 1010"/>
                <a:gd name="T101" fmla="*/ 189 h 495"/>
                <a:gd name="T102" fmla="*/ 5 w 1010"/>
                <a:gd name="T103" fmla="*/ 249 h 495"/>
                <a:gd name="T104" fmla="*/ 26 w 1010"/>
                <a:gd name="T105" fmla="*/ 301 h 495"/>
                <a:gd name="T106" fmla="*/ 102 w 1010"/>
                <a:gd name="T107" fmla="*/ 358 h 495"/>
                <a:gd name="T108" fmla="*/ 232 w 1010"/>
                <a:gd name="T109" fmla="*/ 391 h 495"/>
                <a:gd name="T110" fmla="*/ 323 w 1010"/>
                <a:gd name="T111" fmla="*/ 439 h 495"/>
                <a:gd name="T112" fmla="*/ 333 w 1010"/>
                <a:gd name="T113" fmla="*/ 494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10" h="495">
                  <a:moveTo>
                    <a:pt x="339" y="494"/>
                  </a:moveTo>
                  <a:cubicBezTo>
                    <a:pt x="343" y="494"/>
                    <a:pt x="348" y="492"/>
                    <a:pt x="350" y="488"/>
                  </a:cubicBezTo>
                  <a:lnTo>
                    <a:pt x="354" y="483"/>
                  </a:lnTo>
                  <a:lnTo>
                    <a:pt x="331" y="416"/>
                  </a:lnTo>
                  <a:lnTo>
                    <a:pt x="304" y="395"/>
                  </a:lnTo>
                  <a:lnTo>
                    <a:pt x="277" y="375"/>
                  </a:lnTo>
                  <a:lnTo>
                    <a:pt x="236" y="364"/>
                  </a:lnTo>
                  <a:cubicBezTo>
                    <a:pt x="213" y="359"/>
                    <a:pt x="188" y="354"/>
                    <a:pt x="179" y="354"/>
                  </a:cubicBezTo>
                  <a:lnTo>
                    <a:pt x="164" y="354"/>
                  </a:lnTo>
                  <a:lnTo>
                    <a:pt x="76" y="313"/>
                  </a:lnTo>
                  <a:lnTo>
                    <a:pt x="59" y="295"/>
                  </a:lnTo>
                  <a:lnTo>
                    <a:pt x="42" y="277"/>
                  </a:lnTo>
                  <a:lnTo>
                    <a:pt x="37" y="257"/>
                  </a:lnTo>
                  <a:lnTo>
                    <a:pt x="32" y="237"/>
                  </a:lnTo>
                  <a:lnTo>
                    <a:pt x="44" y="214"/>
                  </a:lnTo>
                  <a:lnTo>
                    <a:pt x="55" y="190"/>
                  </a:lnTo>
                  <a:lnTo>
                    <a:pt x="72" y="177"/>
                  </a:lnTo>
                  <a:lnTo>
                    <a:pt x="88" y="165"/>
                  </a:lnTo>
                  <a:lnTo>
                    <a:pt x="117" y="161"/>
                  </a:lnTo>
                  <a:lnTo>
                    <a:pt x="147" y="157"/>
                  </a:lnTo>
                  <a:lnTo>
                    <a:pt x="213" y="171"/>
                  </a:lnTo>
                  <a:cubicBezTo>
                    <a:pt x="250" y="179"/>
                    <a:pt x="291" y="189"/>
                    <a:pt x="306" y="194"/>
                  </a:cubicBezTo>
                  <a:lnTo>
                    <a:pt x="331" y="202"/>
                  </a:lnTo>
                  <a:lnTo>
                    <a:pt x="331" y="246"/>
                  </a:lnTo>
                  <a:lnTo>
                    <a:pt x="347" y="262"/>
                  </a:lnTo>
                  <a:cubicBezTo>
                    <a:pt x="355" y="270"/>
                    <a:pt x="371" y="289"/>
                    <a:pt x="382" y="303"/>
                  </a:cubicBezTo>
                  <a:lnTo>
                    <a:pt x="402" y="329"/>
                  </a:lnTo>
                  <a:lnTo>
                    <a:pt x="393" y="353"/>
                  </a:lnTo>
                  <a:lnTo>
                    <a:pt x="419" y="383"/>
                  </a:lnTo>
                  <a:lnTo>
                    <a:pt x="445" y="413"/>
                  </a:lnTo>
                  <a:lnTo>
                    <a:pt x="465" y="409"/>
                  </a:lnTo>
                  <a:lnTo>
                    <a:pt x="486" y="406"/>
                  </a:lnTo>
                  <a:lnTo>
                    <a:pt x="491" y="413"/>
                  </a:lnTo>
                  <a:lnTo>
                    <a:pt x="496" y="420"/>
                  </a:lnTo>
                  <a:lnTo>
                    <a:pt x="511" y="416"/>
                  </a:lnTo>
                  <a:lnTo>
                    <a:pt x="527" y="413"/>
                  </a:lnTo>
                  <a:lnTo>
                    <a:pt x="527" y="396"/>
                  </a:lnTo>
                  <a:lnTo>
                    <a:pt x="497" y="385"/>
                  </a:lnTo>
                  <a:cubicBezTo>
                    <a:pt x="481" y="380"/>
                    <a:pt x="463" y="371"/>
                    <a:pt x="457" y="365"/>
                  </a:cubicBezTo>
                  <a:lnTo>
                    <a:pt x="447" y="355"/>
                  </a:lnTo>
                  <a:lnTo>
                    <a:pt x="452" y="348"/>
                  </a:lnTo>
                  <a:lnTo>
                    <a:pt x="457" y="341"/>
                  </a:lnTo>
                  <a:lnTo>
                    <a:pt x="501" y="341"/>
                  </a:lnTo>
                  <a:lnTo>
                    <a:pt x="530" y="351"/>
                  </a:lnTo>
                  <a:lnTo>
                    <a:pt x="558" y="361"/>
                  </a:lnTo>
                  <a:lnTo>
                    <a:pt x="570" y="342"/>
                  </a:lnTo>
                  <a:lnTo>
                    <a:pt x="591" y="337"/>
                  </a:lnTo>
                  <a:lnTo>
                    <a:pt x="612" y="333"/>
                  </a:lnTo>
                  <a:lnTo>
                    <a:pt x="652" y="365"/>
                  </a:lnTo>
                  <a:lnTo>
                    <a:pt x="691" y="398"/>
                  </a:lnTo>
                  <a:lnTo>
                    <a:pt x="729" y="455"/>
                  </a:lnTo>
                  <a:lnTo>
                    <a:pt x="772" y="474"/>
                  </a:lnTo>
                  <a:lnTo>
                    <a:pt x="779" y="470"/>
                  </a:lnTo>
                  <a:lnTo>
                    <a:pt x="787" y="466"/>
                  </a:lnTo>
                  <a:lnTo>
                    <a:pt x="782" y="456"/>
                  </a:lnTo>
                  <a:lnTo>
                    <a:pt x="777" y="445"/>
                  </a:lnTo>
                  <a:lnTo>
                    <a:pt x="787" y="440"/>
                  </a:lnTo>
                  <a:lnTo>
                    <a:pt x="796" y="436"/>
                  </a:lnTo>
                  <a:lnTo>
                    <a:pt x="791" y="425"/>
                  </a:lnTo>
                  <a:lnTo>
                    <a:pt x="787" y="415"/>
                  </a:lnTo>
                  <a:lnTo>
                    <a:pt x="761" y="409"/>
                  </a:lnTo>
                  <a:lnTo>
                    <a:pt x="735" y="403"/>
                  </a:lnTo>
                  <a:lnTo>
                    <a:pt x="760" y="398"/>
                  </a:lnTo>
                  <a:lnTo>
                    <a:pt x="785" y="393"/>
                  </a:lnTo>
                  <a:lnTo>
                    <a:pt x="819" y="407"/>
                  </a:lnTo>
                  <a:lnTo>
                    <a:pt x="852" y="421"/>
                  </a:lnTo>
                  <a:lnTo>
                    <a:pt x="862" y="410"/>
                  </a:lnTo>
                  <a:cubicBezTo>
                    <a:pt x="868" y="403"/>
                    <a:pt x="872" y="396"/>
                    <a:pt x="872" y="393"/>
                  </a:cubicBezTo>
                  <a:cubicBezTo>
                    <a:pt x="872" y="390"/>
                    <a:pt x="860" y="378"/>
                    <a:pt x="845" y="367"/>
                  </a:cubicBezTo>
                  <a:lnTo>
                    <a:pt x="817" y="345"/>
                  </a:lnTo>
                  <a:lnTo>
                    <a:pt x="817" y="327"/>
                  </a:lnTo>
                  <a:lnTo>
                    <a:pt x="849" y="301"/>
                  </a:lnTo>
                  <a:lnTo>
                    <a:pt x="962" y="300"/>
                  </a:lnTo>
                  <a:lnTo>
                    <a:pt x="1009" y="269"/>
                  </a:lnTo>
                  <a:lnTo>
                    <a:pt x="979" y="231"/>
                  </a:lnTo>
                  <a:lnTo>
                    <a:pt x="948" y="194"/>
                  </a:lnTo>
                  <a:lnTo>
                    <a:pt x="919" y="179"/>
                  </a:lnTo>
                  <a:lnTo>
                    <a:pt x="890" y="165"/>
                  </a:lnTo>
                  <a:lnTo>
                    <a:pt x="897" y="107"/>
                  </a:lnTo>
                  <a:lnTo>
                    <a:pt x="876" y="103"/>
                  </a:lnTo>
                  <a:lnTo>
                    <a:pt x="854" y="98"/>
                  </a:lnTo>
                  <a:lnTo>
                    <a:pt x="826" y="127"/>
                  </a:lnTo>
                  <a:lnTo>
                    <a:pt x="821" y="119"/>
                  </a:lnTo>
                  <a:lnTo>
                    <a:pt x="815" y="112"/>
                  </a:lnTo>
                  <a:lnTo>
                    <a:pt x="759" y="120"/>
                  </a:lnTo>
                  <a:lnTo>
                    <a:pt x="708" y="77"/>
                  </a:lnTo>
                  <a:lnTo>
                    <a:pt x="656" y="35"/>
                  </a:lnTo>
                  <a:lnTo>
                    <a:pt x="616" y="17"/>
                  </a:lnTo>
                  <a:lnTo>
                    <a:pt x="575" y="0"/>
                  </a:lnTo>
                  <a:lnTo>
                    <a:pt x="485" y="0"/>
                  </a:lnTo>
                  <a:lnTo>
                    <a:pt x="451" y="14"/>
                  </a:lnTo>
                  <a:lnTo>
                    <a:pt x="418" y="27"/>
                  </a:lnTo>
                  <a:lnTo>
                    <a:pt x="355" y="82"/>
                  </a:lnTo>
                  <a:lnTo>
                    <a:pt x="345" y="109"/>
                  </a:lnTo>
                  <a:cubicBezTo>
                    <a:pt x="340" y="124"/>
                    <a:pt x="334" y="139"/>
                    <a:pt x="331" y="141"/>
                  </a:cubicBezTo>
                  <a:lnTo>
                    <a:pt x="327" y="146"/>
                  </a:lnTo>
                  <a:lnTo>
                    <a:pt x="268" y="134"/>
                  </a:lnTo>
                  <a:cubicBezTo>
                    <a:pt x="236" y="127"/>
                    <a:pt x="194" y="120"/>
                    <a:pt x="176" y="118"/>
                  </a:cubicBezTo>
                  <a:lnTo>
                    <a:pt x="142" y="113"/>
                  </a:lnTo>
                  <a:lnTo>
                    <a:pt x="81" y="127"/>
                  </a:lnTo>
                  <a:lnTo>
                    <a:pt x="32" y="162"/>
                  </a:lnTo>
                  <a:lnTo>
                    <a:pt x="16" y="189"/>
                  </a:lnTo>
                  <a:lnTo>
                    <a:pt x="0" y="216"/>
                  </a:lnTo>
                  <a:lnTo>
                    <a:pt x="5" y="249"/>
                  </a:lnTo>
                  <a:lnTo>
                    <a:pt x="9" y="281"/>
                  </a:lnTo>
                  <a:lnTo>
                    <a:pt x="26" y="301"/>
                  </a:lnTo>
                  <a:cubicBezTo>
                    <a:pt x="35" y="313"/>
                    <a:pt x="56" y="330"/>
                    <a:pt x="72" y="340"/>
                  </a:cubicBezTo>
                  <a:lnTo>
                    <a:pt x="102" y="358"/>
                  </a:lnTo>
                  <a:lnTo>
                    <a:pt x="144" y="369"/>
                  </a:lnTo>
                  <a:cubicBezTo>
                    <a:pt x="167" y="376"/>
                    <a:pt x="207" y="385"/>
                    <a:pt x="232" y="391"/>
                  </a:cubicBezTo>
                  <a:lnTo>
                    <a:pt x="278" y="402"/>
                  </a:lnTo>
                  <a:lnTo>
                    <a:pt x="323" y="439"/>
                  </a:lnTo>
                  <a:lnTo>
                    <a:pt x="328" y="467"/>
                  </a:lnTo>
                  <a:lnTo>
                    <a:pt x="333" y="494"/>
                  </a:lnTo>
                  <a:lnTo>
                    <a:pt x="339" y="494"/>
                  </a:lnTo>
                </a:path>
              </a:pathLst>
            </a:custGeom>
            <a:solidFill>
              <a:srgbClr val="91919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" name="Freeform 32"/>
            <p:cNvSpPr>
              <a:spLocks noChangeArrowheads="1"/>
            </p:cNvSpPr>
            <p:nvPr/>
          </p:nvSpPr>
          <p:spPr bwMode="auto">
            <a:xfrm>
              <a:off x="182" y="1065"/>
              <a:ext cx="381" cy="189"/>
            </a:xfrm>
            <a:custGeom>
              <a:avLst/>
              <a:gdLst>
                <a:gd name="T0" fmla="*/ 347 w 1004"/>
                <a:gd name="T1" fmla="*/ 498 h 499"/>
                <a:gd name="T2" fmla="*/ 328 w 1004"/>
                <a:gd name="T3" fmla="*/ 424 h 499"/>
                <a:gd name="T4" fmla="*/ 286 w 1004"/>
                <a:gd name="T5" fmla="*/ 386 h 499"/>
                <a:gd name="T6" fmla="*/ 196 w 1004"/>
                <a:gd name="T7" fmla="*/ 357 h 499"/>
                <a:gd name="T8" fmla="*/ 100 w 1004"/>
                <a:gd name="T9" fmla="*/ 326 h 499"/>
                <a:gd name="T10" fmla="*/ 47 w 1004"/>
                <a:gd name="T11" fmla="*/ 283 h 499"/>
                <a:gd name="T12" fmla="*/ 31 w 1004"/>
                <a:gd name="T13" fmla="*/ 248 h 499"/>
                <a:gd name="T14" fmla="*/ 57 w 1004"/>
                <a:gd name="T15" fmla="*/ 180 h 499"/>
                <a:gd name="T16" fmla="*/ 117 w 1004"/>
                <a:gd name="T17" fmla="*/ 160 h 499"/>
                <a:gd name="T18" fmla="*/ 206 w 1004"/>
                <a:gd name="T19" fmla="*/ 168 h 499"/>
                <a:gd name="T20" fmla="*/ 329 w 1004"/>
                <a:gd name="T21" fmla="*/ 202 h 499"/>
                <a:gd name="T22" fmla="*/ 353 w 1004"/>
                <a:gd name="T23" fmla="*/ 265 h 499"/>
                <a:gd name="T24" fmla="*/ 376 w 1004"/>
                <a:gd name="T25" fmla="*/ 297 h 499"/>
                <a:gd name="T26" fmla="*/ 401 w 1004"/>
                <a:gd name="T27" fmla="*/ 323 h 499"/>
                <a:gd name="T28" fmla="*/ 449 w 1004"/>
                <a:gd name="T29" fmla="*/ 414 h 499"/>
                <a:gd name="T30" fmla="*/ 467 w 1004"/>
                <a:gd name="T31" fmla="*/ 401 h 499"/>
                <a:gd name="T32" fmla="*/ 496 w 1004"/>
                <a:gd name="T33" fmla="*/ 419 h 499"/>
                <a:gd name="T34" fmla="*/ 525 w 1004"/>
                <a:gd name="T35" fmla="*/ 413 h 499"/>
                <a:gd name="T36" fmla="*/ 499 w 1004"/>
                <a:gd name="T37" fmla="*/ 388 h 499"/>
                <a:gd name="T38" fmla="*/ 459 w 1004"/>
                <a:gd name="T39" fmla="*/ 368 h 499"/>
                <a:gd name="T40" fmla="*/ 451 w 1004"/>
                <a:gd name="T41" fmla="*/ 347 h 499"/>
                <a:gd name="T42" fmla="*/ 485 w 1004"/>
                <a:gd name="T43" fmla="*/ 343 h 499"/>
                <a:gd name="T44" fmla="*/ 559 w 1004"/>
                <a:gd name="T45" fmla="*/ 356 h 499"/>
                <a:gd name="T46" fmla="*/ 573 w 1004"/>
                <a:gd name="T47" fmla="*/ 334 h 499"/>
                <a:gd name="T48" fmla="*/ 654 w 1004"/>
                <a:gd name="T49" fmla="*/ 368 h 499"/>
                <a:gd name="T50" fmla="*/ 733 w 1004"/>
                <a:gd name="T51" fmla="*/ 461 h 499"/>
                <a:gd name="T52" fmla="*/ 769 w 1004"/>
                <a:gd name="T53" fmla="*/ 474 h 499"/>
                <a:gd name="T54" fmla="*/ 783 w 1004"/>
                <a:gd name="T55" fmla="*/ 467 h 499"/>
                <a:gd name="T56" fmla="*/ 774 w 1004"/>
                <a:gd name="T57" fmla="*/ 448 h 499"/>
                <a:gd name="T58" fmla="*/ 793 w 1004"/>
                <a:gd name="T59" fmla="*/ 428 h 499"/>
                <a:gd name="T60" fmla="*/ 758 w 1004"/>
                <a:gd name="T61" fmla="*/ 408 h 499"/>
                <a:gd name="T62" fmla="*/ 755 w 1004"/>
                <a:gd name="T63" fmla="*/ 398 h 499"/>
                <a:gd name="T64" fmla="*/ 808 w 1004"/>
                <a:gd name="T65" fmla="*/ 401 h 499"/>
                <a:gd name="T66" fmla="*/ 839 w 1004"/>
                <a:gd name="T67" fmla="*/ 415 h 499"/>
                <a:gd name="T68" fmla="*/ 861 w 1004"/>
                <a:gd name="T69" fmla="*/ 407 h 499"/>
                <a:gd name="T70" fmla="*/ 843 w 1004"/>
                <a:gd name="T71" fmla="*/ 370 h 499"/>
                <a:gd name="T72" fmla="*/ 815 w 1004"/>
                <a:gd name="T73" fmla="*/ 321 h 499"/>
                <a:gd name="T74" fmla="*/ 850 w 1004"/>
                <a:gd name="T75" fmla="*/ 301 h 499"/>
                <a:gd name="T76" fmla="*/ 972 w 1004"/>
                <a:gd name="T77" fmla="*/ 289 h 499"/>
                <a:gd name="T78" fmla="*/ 1003 w 1004"/>
                <a:gd name="T79" fmla="*/ 261 h 499"/>
                <a:gd name="T80" fmla="*/ 887 w 1004"/>
                <a:gd name="T81" fmla="*/ 166 h 499"/>
                <a:gd name="T82" fmla="*/ 896 w 1004"/>
                <a:gd name="T83" fmla="*/ 120 h 499"/>
                <a:gd name="T84" fmla="*/ 876 w 1004"/>
                <a:gd name="T85" fmla="*/ 100 h 499"/>
                <a:gd name="T86" fmla="*/ 828 w 1004"/>
                <a:gd name="T87" fmla="*/ 126 h 499"/>
                <a:gd name="T88" fmla="*/ 777 w 1004"/>
                <a:gd name="T89" fmla="*/ 117 h 499"/>
                <a:gd name="T90" fmla="*/ 710 w 1004"/>
                <a:gd name="T91" fmla="*/ 81 h 499"/>
                <a:gd name="T92" fmla="*/ 618 w 1004"/>
                <a:gd name="T93" fmla="*/ 21 h 499"/>
                <a:gd name="T94" fmla="*/ 485 w 1004"/>
                <a:gd name="T95" fmla="*/ 0 h 499"/>
                <a:gd name="T96" fmla="*/ 411 w 1004"/>
                <a:gd name="T97" fmla="*/ 32 h 499"/>
                <a:gd name="T98" fmla="*/ 346 w 1004"/>
                <a:gd name="T99" fmla="*/ 91 h 499"/>
                <a:gd name="T100" fmla="*/ 336 w 1004"/>
                <a:gd name="T101" fmla="*/ 147 h 499"/>
                <a:gd name="T102" fmla="*/ 274 w 1004"/>
                <a:gd name="T103" fmla="*/ 137 h 499"/>
                <a:gd name="T104" fmla="*/ 141 w 1004"/>
                <a:gd name="T105" fmla="*/ 114 h 499"/>
                <a:gd name="T106" fmla="*/ 66 w 1004"/>
                <a:gd name="T107" fmla="*/ 133 h 499"/>
                <a:gd name="T108" fmla="*/ 13 w 1004"/>
                <a:gd name="T109" fmla="*/ 192 h 499"/>
                <a:gd name="T110" fmla="*/ 0 w 1004"/>
                <a:gd name="T111" fmla="*/ 229 h 499"/>
                <a:gd name="T112" fmla="*/ 17 w 1004"/>
                <a:gd name="T113" fmla="*/ 295 h 499"/>
                <a:gd name="T114" fmla="*/ 77 w 1004"/>
                <a:gd name="T115" fmla="*/ 346 h 499"/>
                <a:gd name="T116" fmla="*/ 212 w 1004"/>
                <a:gd name="T117" fmla="*/ 387 h 499"/>
                <a:gd name="T118" fmla="*/ 314 w 1004"/>
                <a:gd name="T119" fmla="*/ 430 h 499"/>
                <a:gd name="T120" fmla="*/ 339 w 1004"/>
                <a:gd name="T121" fmla="*/ 491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004" h="499">
                  <a:moveTo>
                    <a:pt x="339" y="491"/>
                  </a:moveTo>
                  <a:lnTo>
                    <a:pt x="347" y="498"/>
                  </a:lnTo>
                  <a:lnTo>
                    <a:pt x="343" y="470"/>
                  </a:lnTo>
                  <a:cubicBezTo>
                    <a:pt x="340" y="455"/>
                    <a:pt x="334" y="434"/>
                    <a:pt x="328" y="424"/>
                  </a:cubicBezTo>
                  <a:lnTo>
                    <a:pt x="317" y="405"/>
                  </a:lnTo>
                  <a:lnTo>
                    <a:pt x="286" y="386"/>
                  </a:lnTo>
                  <a:lnTo>
                    <a:pt x="255" y="367"/>
                  </a:lnTo>
                  <a:lnTo>
                    <a:pt x="196" y="357"/>
                  </a:lnTo>
                  <a:lnTo>
                    <a:pt x="138" y="347"/>
                  </a:lnTo>
                  <a:lnTo>
                    <a:pt x="100" y="326"/>
                  </a:lnTo>
                  <a:lnTo>
                    <a:pt x="62" y="305"/>
                  </a:lnTo>
                  <a:lnTo>
                    <a:pt x="47" y="283"/>
                  </a:lnTo>
                  <a:lnTo>
                    <a:pt x="31" y="262"/>
                  </a:lnTo>
                  <a:lnTo>
                    <a:pt x="31" y="248"/>
                  </a:lnTo>
                  <a:cubicBezTo>
                    <a:pt x="31" y="240"/>
                    <a:pt x="37" y="222"/>
                    <a:pt x="44" y="207"/>
                  </a:cubicBezTo>
                  <a:lnTo>
                    <a:pt x="57" y="180"/>
                  </a:lnTo>
                  <a:lnTo>
                    <a:pt x="73" y="172"/>
                  </a:lnTo>
                  <a:cubicBezTo>
                    <a:pt x="82" y="168"/>
                    <a:pt x="102" y="162"/>
                    <a:pt x="117" y="160"/>
                  </a:cubicBezTo>
                  <a:lnTo>
                    <a:pt x="143" y="154"/>
                  </a:lnTo>
                  <a:lnTo>
                    <a:pt x="206" y="168"/>
                  </a:lnTo>
                  <a:cubicBezTo>
                    <a:pt x="240" y="175"/>
                    <a:pt x="282" y="185"/>
                    <a:pt x="299" y="191"/>
                  </a:cubicBezTo>
                  <a:lnTo>
                    <a:pt x="329" y="202"/>
                  </a:lnTo>
                  <a:lnTo>
                    <a:pt x="329" y="242"/>
                  </a:lnTo>
                  <a:lnTo>
                    <a:pt x="353" y="265"/>
                  </a:lnTo>
                  <a:lnTo>
                    <a:pt x="376" y="288"/>
                  </a:lnTo>
                  <a:lnTo>
                    <a:pt x="376" y="297"/>
                  </a:lnTo>
                  <a:cubicBezTo>
                    <a:pt x="376" y="302"/>
                    <a:pt x="382" y="309"/>
                    <a:pt x="388" y="314"/>
                  </a:cubicBezTo>
                  <a:lnTo>
                    <a:pt x="401" y="323"/>
                  </a:lnTo>
                  <a:lnTo>
                    <a:pt x="392" y="352"/>
                  </a:lnTo>
                  <a:lnTo>
                    <a:pt x="449" y="414"/>
                  </a:lnTo>
                  <a:lnTo>
                    <a:pt x="458" y="408"/>
                  </a:lnTo>
                  <a:lnTo>
                    <a:pt x="467" y="401"/>
                  </a:lnTo>
                  <a:lnTo>
                    <a:pt x="482" y="410"/>
                  </a:lnTo>
                  <a:lnTo>
                    <a:pt x="496" y="419"/>
                  </a:lnTo>
                  <a:lnTo>
                    <a:pt x="511" y="416"/>
                  </a:lnTo>
                  <a:lnTo>
                    <a:pt x="525" y="413"/>
                  </a:lnTo>
                  <a:lnTo>
                    <a:pt x="525" y="395"/>
                  </a:lnTo>
                  <a:lnTo>
                    <a:pt x="499" y="388"/>
                  </a:lnTo>
                  <a:lnTo>
                    <a:pt x="472" y="380"/>
                  </a:lnTo>
                  <a:lnTo>
                    <a:pt x="459" y="368"/>
                  </a:lnTo>
                  <a:lnTo>
                    <a:pt x="445" y="355"/>
                  </a:lnTo>
                  <a:lnTo>
                    <a:pt x="451" y="347"/>
                  </a:lnTo>
                  <a:lnTo>
                    <a:pt x="456" y="340"/>
                  </a:lnTo>
                  <a:lnTo>
                    <a:pt x="485" y="343"/>
                  </a:lnTo>
                  <a:cubicBezTo>
                    <a:pt x="500" y="345"/>
                    <a:pt x="524" y="349"/>
                    <a:pt x="536" y="351"/>
                  </a:cubicBezTo>
                  <a:lnTo>
                    <a:pt x="559" y="356"/>
                  </a:lnTo>
                  <a:lnTo>
                    <a:pt x="566" y="345"/>
                  </a:lnTo>
                  <a:lnTo>
                    <a:pt x="573" y="334"/>
                  </a:lnTo>
                  <a:lnTo>
                    <a:pt x="612" y="334"/>
                  </a:lnTo>
                  <a:lnTo>
                    <a:pt x="654" y="368"/>
                  </a:lnTo>
                  <a:lnTo>
                    <a:pt x="696" y="401"/>
                  </a:lnTo>
                  <a:lnTo>
                    <a:pt x="733" y="461"/>
                  </a:lnTo>
                  <a:lnTo>
                    <a:pt x="759" y="461"/>
                  </a:lnTo>
                  <a:lnTo>
                    <a:pt x="769" y="474"/>
                  </a:lnTo>
                  <a:lnTo>
                    <a:pt x="776" y="471"/>
                  </a:lnTo>
                  <a:lnTo>
                    <a:pt x="783" y="467"/>
                  </a:lnTo>
                  <a:lnTo>
                    <a:pt x="779" y="457"/>
                  </a:lnTo>
                  <a:lnTo>
                    <a:pt x="774" y="448"/>
                  </a:lnTo>
                  <a:lnTo>
                    <a:pt x="784" y="438"/>
                  </a:lnTo>
                  <a:lnTo>
                    <a:pt x="793" y="428"/>
                  </a:lnTo>
                  <a:lnTo>
                    <a:pt x="788" y="421"/>
                  </a:lnTo>
                  <a:cubicBezTo>
                    <a:pt x="785" y="417"/>
                    <a:pt x="772" y="412"/>
                    <a:pt x="758" y="408"/>
                  </a:cubicBezTo>
                  <a:lnTo>
                    <a:pt x="733" y="403"/>
                  </a:lnTo>
                  <a:lnTo>
                    <a:pt x="755" y="398"/>
                  </a:lnTo>
                  <a:lnTo>
                    <a:pt x="777" y="392"/>
                  </a:lnTo>
                  <a:lnTo>
                    <a:pt x="808" y="401"/>
                  </a:lnTo>
                  <a:lnTo>
                    <a:pt x="839" y="410"/>
                  </a:lnTo>
                  <a:lnTo>
                    <a:pt x="839" y="415"/>
                  </a:lnTo>
                  <a:cubicBezTo>
                    <a:pt x="839" y="418"/>
                    <a:pt x="841" y="421"/>
                    <a:pt x="845" y="421"/>
                  </a:cubicBezTo>
                  <a:cubicBezTo>
                    <a:pt x="848" y="421"/>
                    <a:pt x="855" y="414"/>
                    <a:pt x="861" y="407"/>
                  </a:cubicBezTo>
                  <a:lnTo>
                    <a:pt x="871" y="392"/>
                  </a:lnTo>
                  <a:lnTo>
                    <a:pt x="843" y="370"/>
                  </a:lnTo>
                  <a:lnTo>
                    <a:pt x="815" y="348"/>
                  </a:lnTo>
                  <a:lnTo>
                    <a:pt x="815" y="321"/>
                  </a:lnTo>
                  <a:lnTo>
                    <a:pt x="833" y="311"/>
                  </a:lnTo>
                  <a:lnTo>
                    <a:pt x="850" y="301"/>
                  </a:lnTo>
                  <a:lnTo>
                    <a:pt x="950" y="301"/>
                  </a:lnTo>
                  <a:lnTo>
                    <a:pt x="972" y="289"/>
                  </a:lnTo>
                  <a:cubicBezTo>
                    <a:pt x="985" y="283"/>
                    <a:pt x="997" y="274"/>
                    <a:pt x="999" y="269"/>
                  </a:cubicBezTo>
                  <a:lnTo>
                    <a:pt x="1003" y="261"/>
                  </a:lnTo>
                  <a:lnTo>
                    <a:pt x="939" y="192"/>
                  </a:lnTo>
                  <a:lnTo>
                    <a:pt x="887" y="166"/>
                  </a:lnTo>
                  <a:lnTo>
                    <a:pt x="891" y="143"/>
                  </a:lnTo>
                  <a:lnTo>
                    <a:pt x="896" y="120"/>
                  </a:lnTo>
                  <a:lnTo>
                    <a:pt x="886" y="110"/>
                  </a:lnTo>
                  <a:lnTo>
                    <a:pt x="876" y="100"/>
                  </a:lnTo>
                  <a:lnTo>
                    <a:pt x="847" y="100"/>
                  </a:lnTo>
                  <a:lnTo>
                    <a:pt x="828" y="126"/>
                  </a:lnTo>
                  <a:lnTo>
                    <a:pt x="798" y="113"/>
                  </a:lnTo>
                  <a:lnTo>
                    <a:pt x="777" y="117"/>
                  </a:lnTo>
                  <a:lnTo>
                    <a:pt x="755" y="121"/>
                  </a:lnTo>
                  <a:lnTo>
                    <a:pt x="710" y="81"/>
                  </a:lnTo>
                  <a:lnTo>
                    <a:pt x="666" y="42"/>
                  </a:lnTo>
                  <a:lnTo>
                    <a:pt x="618" y="21"/>
                  </a:lnTo>
                  <a:lnTo>
                    <a:pt x="570" y="0"/>
                  </a:lnTo>
                  <a:lnTo>
                    <a:pt x="485" y="0"/>
                  </a:lnTo>
                  <a:lnTo>
                    <a:pt x="448" y="16"/>
                  </a:lnTo>
                  <a:lnTo>
                    <a:pt x="411" y="32"/>
                  </a:lnTo>
                  <a:lnTo>
                    <a:pt x="379" y="62"/>
                  </a:lnTo>
                  <a:lnTo>
                    <a:pt x="346" y="91"/>
                  </a:lnTo>
                  <a:lnTo>
                    <a:pt x="341" y="119"/>
                  </a:lnTo>
                  <a:lnTo>
                    <a:pt x="336" y="147"/>
                  </a:lnTo>
                  <a:lnTo>
                    <a:pt x="326" y="147"/>
                  </a:lnTo>
                  <a:cubicBezTo>
                    <a:pt x="321" y="147"/>
                    <a:pt x="298" y="142"/>
                    <a:pt x="274" y="137"/>
                  </a:cubicBezTo>
                  <a:cubicBezTo>
                    <a:pt x="250" y="131"/>
                    <a:pt x="211" y="124"/>
                    <a:pt x="186" y="120"/>
                  </a:cubicBezTo>
                  <a:lnTo>
                    <a:pt x="141" y="114"/>
                  </a:lnTo>
                  <a:lnTo>
                    <a:pt x="103" y="124"/>
                  </a:lnTo>
                  <a:lnTo>
                    <a:pt x="66" y="133"/>
                  </a:lnTo>
                  <a:lnTo>
                    <a:pt x="45" y="152"/>
                  </a:lnTo>
                  <a:cubicBezTo>
                    <a:pt x="34" y="162"/>
                    <a:pt x="20" y="180"/>
                    <a:pt x="13" y="192"/>
                  </a:cubicBezTo>
                  <a:lnTo>
                    <a:pt x="0" y="213"/>
                  </a:lnTo>
                  <a:lnTo>
                    <a:pt x="0" y="229"/>
                  </a:lnTo>
                  <a:cubicBezTo>
                    <a:pt x="0" y="237"/>
                    <a:pt x="4" y="255"/>
                    <a:pt x="8" y="269"/>
                  </a:cubicBezTo>
                  <a:lnTo>
                    <a:pt x="17" y="295"/>
                  </a:lnTo>
                  <a:lnTo>
                    <a:pt x="47" y="321"/>
                  </a:lnTo>
                  <a:lnTo>
                    <a:pt x="77" y="346"/>
                  </a:lnTo>
                  <a:lnTo>
                    <a:pt x="112" y="360"/>
                  </a:lnTo>
                  <a:cubicBezTo>
                    <a:pt x="132" y="367"/>
                    <a:pt x="177" y="379"/>
                    <a:pt x="212" y="387"/>
                  </a:cubicBezTo>
                  <a:lnTo>
                    <a:pt x="277" y="401"/>
                  </a:lnTo>
                  <a:lnTo>
                    <a:pt x="314" y="430"/>
                  </a:lnTo>
                  <a:lnTo>
                    <a:pt x="323" y="457"/>
                  </a:lnTo>
                  <a:cubicBezTo>
                    <a:pt x="328" y="472"/>
                    <a:pt x="335" y="487"/>
                    <a:pt x="339" y="491"/>
                  </a:cubicBezTo>
                </a:path>
              </a:pathLst>
            </a:custGeom>
            <a:solidFill>
              <a:srgbClr val="70707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" name="Freeform 33"/>
            <p:cNvSpPr>
              <a:spLocks noChangeArrowheads="1"/>
            </p:cNvSpPr>
            <p:nvPr/>
          </p:nvSpPr>
          <p:spPr bwMode="auto">
            <a:xfrm>
              <a:off x="182" y="1065"/>
              <a:ext cx="380" cy="187"/>
            </a:xfrm>
            <a:custGeom>
              <a:avLst/>
              <a:gdLst>
                <a:gd name="T0" fmla="*/ 346 w 1000"/>
                <a:gd name="T1" fmla="*/ 495 h 496"/>
                <a:gd name="T2" fmla="*/ 337 w 1000"/>
                <a:gd name="T3" fmla="*/ 444 h 496"/>
                <a:gd name="T4" fmla="*/ 299 w 1000"/>
                <a:gd name="T5" fmla="*/ 394 h 496"/>
                <a:gd name="T6" fmla="*/ 224 w 1000"/>
                <a:gd name="T7" fmla="*/ 365 h 496"/>
                <a:gd name="T8" fmla="*/ 101 w 1000"/>
                <a:gd name="T9" fmla="*/ 327 h 496"/>
                <a:gd name="T10" fmla="*/ 48 w 1000"/>
                <a:gd name="T11" fmla="*/ 286 h 496"/>
                <a:gd name="T12" fmla="*/ 32 w 1000"/>
                <a:gd name="T13" fmla="*/ 227 h 496"/>
                <a:gd name="T14" fmla="*/ 64 w 1000"/>
                <a:gd name="T15" fmla="*/ 174 h 496"/>
                <a:gd name="T16" fmla="*/ 116 w 1000"/>
                <a:gd name="T17" fmla="*/ 158 h 496"/>
                <a:gd name="T18" fmla="*/ 205 w 1000"/>
                <a:gd name="T19" fmla="*/ 167 h 496"/>
                <a:gd name="T20" fmla="*/ 330 w 1000"/>
                <a:gd name="T21" fmla="*/ 202 h 496"/>
                <a:gd name="T22" fmla="*/ 352 w 1000"/>
                <a:gd name="T23" fmla="*/ 263 h 496"/>
                <a:gd name="T24" fmla="*/ 407 w 1000"/>
                <a:gd name="T25" fmla="*/ 332 h 496"/>
                <a:gd name="T26" fmla="*/ 422 w 1000"/>
                <a:gd name="T27" fmla="*/ 382 h 496"/>
                <a:gd name="T28" fmla="*/ 461 w 1000"/>
                <a:gd name="T29" fmla="*/ 399 h 496"/>
                <a:gd name="T30" fmla="*/ 510 w 1000"/>
                <a:gd name="T31" fmla="*/ 414 h 496"/>
                <a:gd name="T32" fmla="*/ 526 w 1000"/>
                <a:gd name="T33" fmla="*/ 408 h 496"/>
                <a:gd name="T34" fmla="*/ 487 w 1000"/>
                <a:gd name="T35" fmla="*/ 385 h 496"/>
                <a:gd name="T36" fmla="*/ 457 w 1000"/>
                <a:gd name="T37" fmla="*/ 367 h 496"/>
                <a:gd name="T38" fmla="*/ 462 w 1000"/>
                <a:gd name="T39" fmla="*/ 339 h 496"/>
                <a:gd name="T40" fmla="*/ 544 w 1000"/>
                <a:gd name="T41" fmla="*/ 351 h 496"/>
                <a:gd name="T42" fmla="*/ 565 w 1000"/>
                <a:gd name="T43" fmla="*/ 334 h 496"/>
                <a:gd name="T44" fmla="*/ 661 w 1000"/>
                <a:gd name="T45" fmla="*/ 372 h 496"/>
                <a:gd name="T46" fmla="*/ 717 w 1000"/>
                <a:gd name="T47" fmla="*/ 432 h 496"/>
                <a:gd name="T48" fmla="*/ 754 w 1000"/>
                <a:gd name="T49" fmla="*/ 464 h 496"/>
                <a:gd name="T50" fmla="*/ 774 w 1000"/>
                <a:gd name="T51" fmla="*/ 454 h 496"/>
                <a:gd name="T52" fmla="*/ 779 w 1000"/>
                <a:gd name="T53" fmla="*/ 436 h 496"/>
                <a:gd name="T54" fmla="*/ 789 w 1000"/>
                <a:gd name="T55" fmla="*/ 419 h 496"/>
                <a:gd name="T56" fmla="*/ 734 w 1000"/>
                <a:gd name="T57" fmla="*/ 402 h 496"/>
                <a:gd name="T58" fmla="*/ 762 w 1000"/>
                <a:gd name="T59" fmla="*/ 393 h 496"/>
                <a:gd name="T60" fmla="*/ 837 w 1000"/>
                <a:gd name="T61" fmla="*/ 408 h 496"/>
                <a:gd name="T62" fmla="*/ 855 w 1000"/>
                <a:gd name="T63" fmla="*/ 411 h 496"/>
                <a:gd name="T64" fmla="*/ 863 w 1000"/>
                <a:gd name="T65" fmla="*/ 381 h 496"/>
                <a:gd name="T66" fmla="*/ 821 w 1000"/>
                <a:gd name="T67" fmla="*/ 352 h 496"/>
                <a:gd name="T68" fmla="*/ 823 w 1000"/>
                <a:gd name="T69" fmla="*/ 320 h 496"/>
                <a:gd name="T70" fmla="*/ 966 w 1000"/>
                <a:gd name="T71" fmla="*/ 296 h 496"/>
                <a:gd name="T72" fmla="*/ 999 w 1000"/>
                <a:gd name="T73" fmla="*/ 268 h 496"/>
                <a:gd name="T74" fmla="*/ 957 w 1000"/>
                <a:gd name="T75" fmla="*/ 211 h 496"/>
                <a:gd name="T76" fmla="*/ 909 w 1000"/>
                <a:gd name="T77" fmla="*/ 176 h 496"/>
                <a:gd name="T78" fmla="*/ 891 w 1000"/>
                <a:gd name="T79" fmla="*/ 140 h 496"/>
                <a:gd name="T80" fmla="*/ 854 w 1000"/>
                <a:gd name="T81" fmla="*/ 97 h 496"/>
                <a:gd name="T82" fmla="*/ 814 w 1000"/>
                <a:gd name="T83" fmla="*/ 121 h 496"/>
                <a:gd name="T84" fmla="*/ 778 w 1000"/>
                <a:gd name="T85" fmla="*/ 118 h 496"/>
                <a:gd name="T86" fmla="*/ 705 w 1000"/>
                <a:gd name="T87" fmla="*/ 80 h 496"/>
                <a:gd name="T88" fmla="*/ 562 w 1000"/>
                <a:gd name="T89" fmla="*/ 0 h 496"/>
                <a:gd name="T90" fmla="*/ 409 w 1000"/>
                <a:gd name="T91" fmla="*/ 34 h 496"/>
                <a:gd name="T92" fmla="*/ 348 w 1000"/>
                <a:gd name="T93" fmla="*/ 93 h 496"/>
                <a:gd name="T94" fmla="*/ 327 w 1000"/>
                <a:gd name="T95" fmla="*/ 147 h 496"/>
                <a:gd name="T96" fmla="*/ 185 w 1000"/>
                <a:gd name="T97" fmla="*/ 119 h 496"/>
                <a:gd name="T98" fmla="*/ 89 w 1000"/>
                <a:gd name="T99" fmla="*/ 125 h 496"/>
                <a:gd name="T100" fmla="*/ 34 w 1000"/>
                <a:gd name="T101" fmla="*/ 161 h 496"/>
                <a:gd name="T102" fmla="*/ 10 w 1000"/>
                <a:gd name="T103" fmla="*/ 280 h 496"/>
                <a:gd name="T104" fmla="*/ 64 w 1000"/>
                <a:gd name="T105" fmla="*/ 333 h 496"/>
                <a:gd name="T106" fmla="*/ 200 w 1000"/>
                <a:gd name="T107" fmla="*/ 382 h 496"/>
                <a:gd name="T108" fmla="*/ 281 w 1000"/>
                <a:gd name="T109" fmla="*/ 405 h 496"/>
                <a:gd name="T110" fmla="*/ 330 w 1000"/>
                <a:gd name="T111" fmla="*/ 458 h 496"/>
                <a:gd name="T112" fmla="*/ 330 w 1000"/>
                <a:gd name="T113" fmla="*/ 487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0" h="496">
                  <a:moveTo>
                    <a:pt x="338" y="491"/>
                  </a:moveTo>
                  <a:lnTo>
                    <a:pt x="346" y="495"/>
                  </a:lnTo>
                  <a:lnTo>
                    <a:pt x="346" y="484"/>
                  </a:lnTo>
                  <a:cubicBezTo>
                    <a:pt x="346" y="479"/>
                    <a:pt x="342" y="460"/>
                    <a:pt x="337" y="444"/>
                  </a:cubicBezTo>
                  <a:lnTo>
                    <a:pt x="328" y="414"/>
                  </a:lnTo>
                  <a:lnTo>
                    <a:pt x="299" y="394"/>
                  </a:lnTo>
                  <a:lnTo>
                    <a:pt x="270" y="375"/>
                  </a:lnTo>
                  <a:lnTo>
                    <a:pt x="224" y="365"/>
                  </a:lnTo>
                  <a:cubicBezTo>
                    <a:pt x="198" y="359"/>
                    <a:pt x="168" y="353"/>
                    <a:pt x="157" y="351"/>
                  </a:cubicBezTo>
                  <a:cubicBezTo>
                    <a:pt x="147" y="349"/>
                    <a:pt x="121" y="338"/>
                    <a:pt x="101" y="327"/>
                  </a:cubicBezTo>
                  <a:lnTo>
                    <a:pt x="63" y="307"/>
                  </a:lnTo>
                  <a:lnTo>
                    <a:pt x="48" y="286"/>
                  </a:lnTo>
                  <a:lnTo>
                    <a:pt x="32" y="264"/>
                  </a:lnTo>
                  <a:lnTo>
                    <a:pt x="32" y="227"/>
                  </a:lnTo>
                  <a:lnTo>
                    <a:pt x="48" y="200"/>
                  </a:lnTo>
                  <a:lnTo>
                    <a:pt x="64" y="174"/>
                  </a:lnTo>
                  <a:lnTo>
                    <a:pt x="77" y="168"/>
                  </a:lnTo>
                  <a:cubicBezTo>
                    <a:pt x="85" y="165"/>
                    <a:pt x="103" y="160"/>
                    <a:pt x="116" y="158"/>
                  </a:cubicBezTo>
                  <a:lnTo>
                    <a:pt x="142" y="154"/>
                  </a:lnTo>
                  <a:lnTo>
                    <a:pt x="205" y="167"/>
                  </a:lnTo>
                  <a:cubicBezTo>
                    <a:pt x="241" y="175"/>
                    <a:pt x="283" y="185"/>
                    <a:pt x="300" y="191"/>
                  </a:cubicBezTo>
                  <a:lnTo>
                    <a:pt x="330" y="202"/>
                  </a:lnTo>
                  <a:lnTo>
                    <a:pt x="330" y="239"/>
                  </a:lnTo>
                  <a:lnTo>
                    <a:pt x="352" y="263"/>
                  </a:lnTo>
                  <a:cubicBezTo>
                    <a:pt x="364" y="276"/>
                    <a:pt x="381" y="297"/>
                    <a:pt x="390" y="310"/>
                  </a:cubicBezTo>
                  <a:lnTo>
                    <a:pt x="407" y="332"/>
                  </a:lnTo>
                  <a:lnTo>
                    <a:pt x="394" y="349"/>
                  </a:lnTo>
                  <a:lnTo>
                    <a:pt x="422" y="382"/>
                  </a:lnTo>
                  <a:lnTo>
                    <a:pt x="450" y="415"/>
                  </a:lnTo>
                  <a:lnTo>
                    <a:pt x="461" y="399"/>
                  </a:lnTo>
                  <a:lnTo>
                    <a:pt x="477" y="407"/>
                  </a:lnTo>
                  <a:cubicBezTo>
                    <a:pt x="486" y="411"/>
                    <a:pt x="501" y="414"/>
                    <a:pt x="510" y="414"/>
                  </a:cubicBezTo>
                  <a:lnTo>
                    <a:pt x="526" y="414"/>
                  </a:lnTo>
                  <a:lnTo>
                    <a:pt x="526" y="408"/>
                  </a:lnTo>
                  <a:cubicBezTo>
                    <a:pt x="526" y="405"/>
                    <a:pt x="522" y="399"/>
                    <a:pt x="516" y="396"/>
                  </a:cubicBezTo>
                  <a:cubicBezTo>
                    <a:pt x="511" y="392"/>
                    <a:pt x="498" y="388"/>
                    <a:pt x="487" y="385"/>
                  </a:cubicBezTo>
                  <a:lnTo>
                    <a:pt x="467" y="381"/>
                  </a:lnTo>
                  <a:lnTo>
                    <a:pt x="457" y="367"/>
                  </a:lnTo>
                  <a:lnTo>
                    <a:pt x="446" y="353"/>
                  </a:lnTo>
                  <a:lnTo>
                    <a:pt x="462" y="339"/>
                  </a:lnTo>
                  <a:lnTo>
                    <a:pt x="492" y="343"/>
                  </a:lnTo>
                  <a:cubicBezTo>
                    <a:pt x="508" y="345"/>
                    <a:pt x="532" y="349"/>
                    <a:pt x="544" y="351"/>
                  </a:cubicBezTo>
                  <a:lnTo>
                    <a:pt x="565" y="356"/>
                  </a:lnTo>
                  <a:lnTo>
                    <a:pt x="565" y="334"/>
                  </a:lnTo>
                  <a:lnTo>
                    <a:pt x="617" y="334"/>
                  </a:lnTo>
                  <a:lnTo>
                    <a:pt x="661" y="372"/>
                  </a:lnTo>
                  <a:lnTo>
                    <a:pt x="705" y="411"/>
                  </a:lnTo>
                  <a:lnTo>
                    <a:pt x="717" y="432"/>
                  </a:lnTo>
                  <a:lnTo>
                    <a:pt x="730" y="453"/>
                  </a:lnTo>
                  <a:lnTo>
                    <a:pt x="754" y="464"/>
                  </a:lnTo>
                  <a:lnTo>
                    <a:pt x="779" y="474"/>
                  </a:lnTo>
                  <a:lnTo>
                    <a:pt x="774" y="454"/>
                  </a:lnTo>
                  <a:lnTo>
                    <a:pt x="769" y="434"/>
                  </a:lnTo>
                  <a:lnTo>
                    <a:pt x="779" y="436"/>
                  </a:lnTo>
                  <a:lnTo>
                    <a:pt x="789" y="438"/>
                  </a:lnTo>
                  <a:lnTo>
                    <a:pt x="789" y="419"/>
                  </a:lnTo>
                  <a:lnTo>
                    <a:pt x="761" y="411"/>
                  </a:lnTo>
                  <a:lnTo>
                    <a:pt x="734" y="402"/>
                  </a:lnTo>
                  <a:lnTo>
                    <a:pt x="748" y="398"/>
                  </a:lnTo>
                  <a:lnTo>
                    <a:pt x="762" y="393"/>
                  </a:lnTo>
                  <a:lnTo>
                    <a:pt x="794" y="397"/>
                  </a:lnTo>
                  <a:cubicBezTo>
                    <a:pt x="813" y="399"/>
                    <a:pt x="832" y="405"/>
                    <a:pt x="837" y="408"/>
                  </a:cubicBezTo>
                  <a:lnTo>
                    <a:pt x="847" y="415"/>
                  </a:lnTo>
                  <a:lnTo>
                    <a:pt x="855" y="411"/>
                  </a:lnTo>
                  <a:lnTo>
                    <a:pt x="863" y="407"/>
                  </a:lnTo>
                  <a:lnTo>
                    <a:pt x="863" y="381"/>
                  </a:lnTo>
                  <a:lnTo>
                    <a:pt x="849" y="375"/>
                  </a:lnTo>
                  <a:cubicBezTo>
                    <a:pt x="841" y="371"/>
                    <a:pt x="828" y="361"/>
                    <a:pt x="821" y="352"/>
                  </a:cubicBezTo>
                  <a:lnTo>
                    <a:pt x="809" y="335"/>
                  </a:lnTo>
                  <a:lnTo>
                    <a:pt x="823" y="320"/>
                  </a:lnTo>
                  <a:lnTo>
                    <a:pt x="838" y="304"/>
                  </a:lnTo>
                  <a:lnTo>
                    <a:pt x="966" y="296"/>
                  </a:lnTo>
                  <a:lnTo>
                    <a:pt x="982" y="282"/>
                  </a:lnTo>
                  <a:lnTo>
                    <a:pt x="999" y="268"/>
                  </a:lnTo>
                  <a:lnTo>
                    <a:pt x="991" y="252"/>
                  </a:lnTo>
                  <a:cubicBezTo>
                    <a:pt x="986" y="243"/>
                    <a:pt x="971" y="225"/>
                    <a:pt x="957" y="211"/>
                  </a:cubicBezTo>
                  <a:lnTo>
                    <a:pt x="931" y="186"/>
                  </a:lnTo>
                  <a:lnTo>
                    <a:pt x="909" y="176"/>
                  </a:lnTo>
                  <a:lnTo>
                    <a:pt x="887" y="167"/>
                  </a:lnTo>
                  <a:lnTo>
                    <a:pt x="891" y="140"/>
                  </a:lnTo>
                  <a:lnTo>
                    <a:pt x="896" y="114"/>
                  </a:lnTo>
                  <a:lnTo>
                    <a:pt x="854" y="97"/>
                  </a:lnTo>
                  <a:lnTo>
                    <a:pt x="826" y="129"/>
                  </a:lnTo>
                  <a:lnTo>
                    <a:pt x="814" y="121"/>
                  </a:lnTo>
                  <a:lnTo>
                    <a:pt x="803" y="113"/>
                  </a:lnTo>
                  <a:lnTo>
                    <a:pt x="778" y="118"/>
                  </a:lnTo>
                  <a:lnTo>
                    <a:pt x="754" y="122"/>
                  </a:lnTo>
                  <a:lnTo>
                    <a:pt x="705" y="80"/>
                  </a:lnTo>
                  <a:lnTo>
                    <a:pt x="656" y="38"/>
                  </a:lnTo>
                  <a:lnTo>
                    <a:pt x="562" y="0"/>
                  </a:lnTo>
                  <a:lnTo>
                    <a:pt x="490" y="0"/>
                  </a:lnTo>
                  <a:lnTo>
                    <a:pt x="409" y="34"/>
                  </a:lnTo>
                  <a:lnTo>
                    <a:pt x="378" y="64"/>
                  </a:lnTo>
                  <a:lnTo>
                    <a:pt x="348" y="93"/>
                  </a:lnTo>
                  <a:lnTo>
                    <a:pt x="338" y="147"/>
                  </a:lnTo>
                  <a:lnTo>
                    <a:pt x="327" y="147"/>
                  </a:lnTo>
                  <a:cubicBezTo>
                    <a:pt x="321" y="147"/>
                    <a:pt x="287" y="140"/>
                    <a:pt x="251" y="133"/>
                  </a:cubicBezTo>
                  <a:lnTo>
                    <a:pt x="185" y="119"/>
                  </a:lnTo>
                  <a:lnTo>
                    <a:pt x="137" y="122"/>
                  </a:lnTo>
                  <a:lnTo>
                    <a:pt x="89" y="125"/>
                  </a:lnTo>
                  <a:lnTo>
                    <a:pt x="61" y="143"/>
                  </a:lnTo>
                  <a:lnTo>
                    <a:pt x="34" y="161"/>
                  </a:lnTo>
                  <a:lnTo>
                    <a:pt x="0" y="222"/>
                  </a:lnTo>
                  <a:lnTo>
                    <a:pt x="10" y="280"/>
                  </a:lnTo>
                  <a:lnTo>
                    <a:pt x="28" y="300"/>
                  </a:lnTo>
                  <a:cubicBezTo>
                    <a:pt x="38" y="311"/>
                    <a:pt x="54" y="326"/>
                    <a:pt x="64" y="333"/>
                  </a:cubicBezTo>
                  <a:cubicBezTo>
                    <a:pt x="75" y="340"/>
                    <a:pt x="95" y="351"/>
                    <a:pt x="110" y="357"/>
                  </a:cubicBezTo>
                  <a:cubicBezTo>
                    <a:pt x="125" y="364"/>
                    <a:pt x="165" y="375"/>
                    <a:pt x="200" y="382"/>
                  </a:cubicBezTo>
                  <a:lnTo>
                    <a:pt x="263" y="395"/>
                  </a:lnTo>
                  <a:lnTo>
                    <a:pt x="281" y="405"/>
                  </a:lnTo>
                  <a:cubicBezTo>
                    <a:pt x="291" y="410"/>
                    <a:pt x="306" y="425"/>
                    <a:pt x="315" y="436"/>
                  </a:cubicBezTo>
                  <a:lnTo>
                    <a:pt x="330" y="458"/>
                  </a:lnTo>
                  <a:lnTo>
                    <a:pt x="330" y="472"/>
                  </a:lnTo>
                  <a:lnTo>
                    <a:pt x="330" y="487"/>
                  </a:lnTo>
                  <a:lnTo>
                    <a:pt x="338" y="491"/>
                  </a:lnTo>
                </a:path>
              </a:pathLst>
            </a:custGeom>
            <a:solidFill>
              <a:srgbClr val="4F4F4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" name="Freeform 34"/>
            <p:cNvSpPr>
              <a:spLocks noChangeArrowheads="1"/>
            </p:cNvSpPr>
            <p:nvPr/>
          </p:nvSpPr>
          <p:spPr bwMode="auto">
            <a:xfrm>
              <a:off x="182" y="1063"/>
              <a:ext cx="378" cy="189"/>
            </a:xfrm>
            <a:custGeom>
              <a:avLst/>
              <a:gdLst>
                <a:gd name="T0" fmla="*/ 346 w 997"/>
                <a:gd name="T1" fmla="*/ 484 h 497"/>
                <a:gd name="T2" fmla="*/ 321 w 997"/>
                <a:gd name="T3" fmla="*/ 410 h 497"/>
                <a:gd name="T4" fmla="*/ 250 w 997"/>
                <a:gd name="T5" fmla="*/ 370 h 497"/>
                <a:gd name="T6" fmla="*/ 162 w 997"/>
                <a:gd name="T7" fmla="*/ 356 h 497"/>
                <a:gd name="T8" fmla="*/ 79 w 997"/>
                <a:gd name="T9" fmla="*/ 321 h 497"/>
                <a:gd name="T10" fmla="*/ 38 w 997"/>
                <a:gd name="T11" fmla="*/ 208 h 497"/>
                <a:gd name="T12" fmla="*/ 69 w 997"/>
                <a:gd name="T13" fmla="*/ 172 h 497"/>
                <a:gd name="T14" fmla="*/ 133 w 997"/>
                <a:gd name="T15" fmla="*/ 153 h 497"/>
                <a:gd name="T16" fmla="*/ 300 w 997"/>
                <a:gd name="T17" fmla="*/ 191 h 497"/>
                <a:gd name="T18" fmla="*/ 332 w 997"/>
                <a:gd name="T19" fmla="*/ 226 h 497"/>
                <a:gd name="T20" fmla="*/ 355 w 997"/>
                <a:gd name="T21" fmla="*/ 269 h 497"/>
                <a:gd name="T22" fmla="*/ 404 w 997"/>
                <a:gd name="T23" fmla="*/ 346 h 497"/>
                <a:gd name="T24" fmla="*/ 444 w 997"/>
                <a:gd name="T25" fmla="*/ 409 h 497"/>
                <a:gd name="T26" fmla="*/ 487 w 997"/>
                <a:gd name="T27" fmla="*/ 409 h 497"/>
                <a:gd name="T28" fmla="*/ 502 w 997"/>
                <a:gd name="T29" fmla="*/ 401 h 497"/>
                <a:gd name="T30" fmla="*/ 526 w 997"/>
                <a:gd name="T31" fmla="*/ 418 h 497"/>
                <a:gd name="T32" fmla="*/ 491 w 997"/>
                <a:gd name="T33" fmla="*/ 390 h 497"/>
                <a:gd name="T34" fmla="*/ 448 w 997"/>
                <a:gd name="T35" fmla="*/ 363 h 497"/>
                <a:gd name="T36" fmla="*/ 479 w 997"/>
                <a:gd name="T37" fmla="*/ 341 h 497"/>
                <a:gd name="T38" fmla="*/ 544 w 997"/>
                <a:gd name="T39" fmla="*/ 353 h 497"/>
                <a:gd name="T40" fmla="*/ 565 w 997"/>
                <a:gd name="T41" fmla="*/ 336 h 497"/>
                <a:gd name="T42" fmla="*/ 661 w 997"/>
                <a:gd name="T43" fmla="*/ 373 h 497"/>
                <a:gd name="T44" fmla="*/ 734 w 997"/>
                <a:gd name="T45" fmla="*/ 460 h 497"/>
                <a:gd name="T46" fmla="*/ 744 w 997"/>
                <a:gd name="T47" fmla="*/ 453 h 497"/>
                <a:gd name="T48" fmla="*/ 779 w 997"/>
                <a:gd name="T49" fmla="*/ 480 h 497"/>
                <a:gd name="T50" fmla="*/ 769 w 997"/>
                <a:gd name="T51" fmla="*/ 436 h 497"/>
                <a:gd name="T52" fmla="*/ 776 w 997"/>
                <a:gd name="T53" fmla="*/ 417 h 497"/>
                <a:gd name="T54" fmla="*/ 737 w 997"/>
                <a:gd name="T55" fmla="*/ 413 h 497"/>
                <a:gd name="T56" fmla="*/ 734 w 997"/>
                <a:gd name="T57" fmla="*/ 400 h 497"/>
                <a:gd name="T58" fmla="*/ 850 w 997"/>
                <a:gd name="T59" fmla="*/ 416 h 497"/>
                <a:gd name="T60" fmla="*/ 863 w 997"/>
                <a:gd name="T61" fmla="*/ 392 h 497"/>
                <a:gd name="T62" fmla="*/ 844 w 997"/>
                <a:gd name="T63" fmla="*/ 374 h 497"/>
                <a:gd name="T64" fmla="*/ 808 w 997"/>
                <a:gd name="T65" fmla="*/ 337 h 497"/>
                <a:gd name="T66" fmla="*/ 845 w 997"/>
                <a:gd name="T67" fmla="*/ 300 h 497"/>
                <a:gd name="T68" fmla="*/ 964 w 997"/>
                <a:gd name="T69" fmla="*/ 299 h 497"/>
                <a:gd name="T70" fmla="*/ 996 w 997"/>
                <a:gd name="T71" fmla="*/ 269 h 497"/>
                <a:gd name="T72" fmla="*/ 948 w 997"/>
                <a:gd name="T73" fmla="*/ 201 h 497"/>
                <a:gd name="T74" fmla="*/ 887 w 997"/>
                <a:gd name="T75" fmla="*/ 169 h 497"/>
                <a:gd name="T76" fmla="*/ 897 w 997"/>
                <a:gd name="T77" fmla="*/ 115 h 497"/>
                <a:gd name="T78" fmla="*/ 859 w 997"/>
                <a:gd name="T79" fmla="*/ 104 h 497"/>
                <a:gd name="T80" fmla="*/ 840 w 997"/>
                <a:gd name="T81" fmla="*/ 123 h 497"/>
                <a:gd name="T82" fmla="*/ 813 w 997"/>
                <a:gd name="T83" fmla="*/ 125 h 497"/>
                <a:gd name="T84" fmla="*/ 778 w 997"/>
                <a:gd name="T85" fmla="*/ 122 h 497"/>
                <a:gd name="T86" fmla="*/ 702 w 997"/>
                <a:gd name="T87" fmla="*/ 82 h 497"/>
                <a:gd name="T88" fmla="*/ 600 w 997"/>
                <a:gd name="T89" fmla="*/ 17 h 497"/>
                <a:gd name="T90" fmla="*/ 513 w 997"/>
                <a:gd name="T91" fmla="*/ 4 h 497"/>
                <a:gd name="T92" fmla="*/ 434 w 997"/>
                <a:gd name="T93" fmla="*/ 27 h 497"/>
                <a:gd name="T94" fmla="*/ 372 w 997"/>
                <a:gd name="T95" fmla="*/ 73 h 497"/>
                <a:gd name="T96" fmla="*/ 343 w 997"/>
                <a:gd name="T97" fmla="*/ 127 h 497"/>
                <a:gd name="T98" fmla="*/ 281 w 997"/>
                <a:gd name="T99" fmla="*/ 142 h 497"/>
                <a:gd name="T100" fmla="*/ 142 w 997"/>
                <a:gd name="T101" fmla="*/ 120 h 497"/>
                <a:gd name="T102" fmla="*/ 87 w 997"/>
                <a:gd name="T103" fmla="*/ 129 h 497"/>
                <a:gd name="T104" fmla="*/ 31 w 997"/>
                <a:gd name="T105" fmla="*/ 171 h 497"/>
                <a:gd name="T106" fmla="*/ 0 w 997"/>
                <a:gd name="T107" fmla="*/ 223 h 497"/>
                <a:gd name="T108" fmla="*/ 22 w 997"/>
                <a:gd name="T109" fmla="*/ 291 h 497"/>
                <a:gd name="T110" fmla="*/ 110 w 997"/>
                <a:gd name="T111" fmla="*/ 357 h 497"/>
                <a:gd name="T112" fmla="*/ 271 w 997"/>
                <a:gd name="T113" fmla="*/ 398 h 497"/>
                <a:gd name="T114" fmla="*/ 314 w 997"/>
                <a:gd name="T115" fmla="*/ 426 h 497"/>
                <a:gd name="T116" fmla="*/ 342 w 997"/>
                <a:gd name="T117" fmla="*/ 496 h 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97" h="497">
                  <a:moveTo>
                    <a:pt x="342" y="496"/>
                  </a:moveTo>
                  <a:cubicBezTo>
                    <a:pt x="344" y="496"/>
                    <a:pt x="346" y="491"/>
                    <a:pt x="346" y="484"/>
                  </a:cubicBezTo>
                  <a:cubicBezTo>
                    <a:pt x="346" y="477"/>
                    <a:pt x="340" y="458"/>
                    <a:pt x="333" y="441"/>
                  </a:cubicBezTo>
                  <a:lnTo>
                    <a:pt x="321" y="410"/>
                  </a:lnTo>
                  <a:lnTo>
                    <a:pt x="285" y="390"/>
                  </a:lnTo>
                  <a:lnTo>
                    <a:pt x="250" y="370"/>
                  </a:lnTo>
                  <a:lnTo>
                    <a:pt x="206" y="363"/>
                  </a:lnTo>
                  <a:lnTo>
                    <a:pt x="162" y="356"/>
                  </a:lnTo>
                  <a:lnTo>
                    <a:pt x="120" y="338"/>
                  </a:lnTo>
                  <a:lnTo>
                    <a:pt x="79" y="321"/>
                  </a:lnTo>
                  <a:lnTo>
                    <a:pt x="31" y="274"/>
                  </a:lnTo>
                  <a:lnTo>
                    <a:pt x="38" y="208"/>
                  </a:lnTo>
                  <a:lnTo>
                    <a:pt x="53" y="190"/>
                  </a:lnTo>
                  <a:lnTo>
                    <a:pt x="69" y="172"/>
                  </a:lnTo>
                  <a:lnTo>
                    <a:pt x="101" y="163"/>
                  </a:lnTo>
                  <a:lnTo>
                    <a:pt x="133" y="153"/>
                  </a:lnTo>
                  <a:lnTo>
                    <a:pt x="202" y="167"/>
                  </a:lnTo>
                  <a:cubicBezTo>
                    <a:pt x="240" y="175"/>
                    <a:pt x="284" y="186"/>
                    <a:pt x="300" y="191"/>
                  </a:cubicBezTo>
                  <a:lnTo>
                    <a:pt x="328" y="202"/>
                  </a:lnTo>
                  <a:lnTo>
                    <a:pt x="332" y="226"/>
                  </a:lnTo>
                  <a:lnTo>
                    <a:pt x="337" y="250"/>
                  </a:lnTo>
                  <a:lnTo>
                    <a:pt x="355" y="269"/>
                  </a:lnTo>
                  <a:cubicBezTo>
                    <a:pt x="365" y="279"/>
                    <a:pt x="380" y="298"/>
                    <a:pt x="388" y="310"/>
                  </a:cubicBezTo>
                  <a:cubicBezTo>
                    <a:pt x="396" y="323"/>
                    <a:pt x="403" y="339"/>
                    <a:pt x="404" y="346"/>
                  </a:cubicBezTo>
                  <a:lnTo>
                    <a:pt x="404" y="360"/>
                  </a:lnTo>
                  <a:lnTo>
                    <a:pt x="444" y="409"/>
                  </a:lnTo>
                  <a:lnTo>
                    <a:pt x="470" y="402"/>
                  </a:lnTo>
                  <a:lnTo>
                    <a:pt x="487" y="409"/>
                  </a:lnTo>
                  <a:lnTo>
                    <a:pt x="502" y="417"/>
                  </a:lnTo>
                  <a:lnTo>
                    <a:pt x="502" y="401"/>
                  </a:lnTo>
                  <a:lnTo>
                    <a:pt x="514" y="409"/>
                  </a:lnTo>
                  <a:lnTo>
                    <a:pt x="526" y="418"/>
                  </a:lnTo>
                  <a:lnTo>
                    <a:pt x="526" y="402"/>
                  </a:lnTo>
                  <a:lnTo>
                    <a:pt x="491" y="390"/>
                  </a:lnTo>
                  <a:lnTo>
                    <a:pt x="457" y="377"/>
                  </a:lnTo>
                  <a:lnTo>
                    <a:pt x="448" y="363"/>
                  </a:lnTo>
                  <a:lnTo>
                    <a:pt x="439" y="350"/>
                  </a:lnTo>
                  <a:lnTo>
                    <a:pt x="479" y="341"/>
                  </a:lnTo>
                  <a:lnTo>
                    <a:pt x="501" y="345"/>
                  </a:lnTo>
                  <a:cubicBezTo>
                    <a:pt x="512" y="347"/>
                    <a:pt x="532" y="351"/>
                    <a:pt x="544" y="353"/>
                  </a:cubicBezTo>
                  <a:lnTo>
                    <a:pt x="565" y="358"/>
                  </a:lnTo>
                  <a:lnTo>
                    <a:pt x="565" y="336"/>
                  </a:lnTo>
                  <a:lnTo>
                    <a:pt x="621" y="336"/>
                  </a:lnTo>
                  <a:lnTo>
                    <a:pt x="661" y="373"/>
                  </a:lnTo>
                  <a:cubicBezTo>
                    <a:pt x="684" y="394"/>
                    <a:pt x="710" y="422"/>
                    <a:pt x="718" y="435"/>
                  </a:cubicBezTo>
                  <a:lnTo>
                    <a:pt x="734" y="460"/>
                  </a:lnTo>
                  <a:lnTo>
                    <a:pt x="739" y="456"/>
                  </a:lnTo>
                  <a:lnTo>
                    <a:pt x="744" y="453"/>
                  </a:lnTo>
                  <a:lnTo>
                    <a:pt x="762" y="466"/>
                  </a:lnTo>
                  <a:lnTo>
                    <a:pt x="779" y="480"/>
                  </a:lnTo>
                  <a:lnTo>
                    <a:pt x="774" y="458"/>
                  </a:lnTo>
                  <a:lnTo>
                    <a:pt x="769" y="436"/>
                  </a:lnTo>
                  <a:lnTo>
                    <a:pt x="794" y="436"/>
                  </a:lnTo>
                  <a:lnTo>
                    <a:pt x="776" y="417"/>
                  </a:lnTo>
                  <a:lnTo>
                    <a:pt x="757" y="415"/>
                  </a:lnTo>
                  <a:lnTo>
                    <a:pt x="737" y="413"/>
                  </a:lnTo>
                  <a:lnTo>
                    <a:pt x="736" y="406"/>
                  </a:lnTo>
                  <a:lnTo>
                    <a:pt x="734" y="400"/>
                  </a:lnTo>
                  <a:lnTo>
                    <a:pt x="801" y="395"/>
                  </a:lnTo>
                  <a:lnTo>
                    <a:pt x="850" y="416"/>
                  </a:lnTo>
                  <a:lnTo>
                    <a:pt x="857" y="408"/>
                  </a:lnTo>
                  <a:cubicBezTo>
                    <a:pt x="860" y="403"/>
                    <a:pt x="863" y="396"/>
                    <a:pt x="863" y="392"/>
                  </a:cubicBezTo>
                  <a:lnTo>
                    <a:pt x="863" y="384"/>
                  </a:lnTo>
                  <a:lnTo>
                    <a:pt x="844" y="374"/>
                  </a:lnTo>
                  <a:cubicBezTo>
                    <a:pt x="833" y="368"/>
                    <a:pt x="821" y="357"/>
                    <a:pt x="816" y="350"/>
                  </a:cubicBezTo>
                  <a:lnTo>
                    <a:pt x="808" y="337"/>
                  </a:lnTo>
                  <a:lnTo>
                    <a:pt x="827" y="319"/>
                  </a:lnTo>
                  <a:lnTo>
                    <a:pt x="845" y="300"/>
                  </a:lnTo>
                  <a:lnTo>
                    <a:pt x="905" y="299"/>
                  </a:lnTo>
                  <a:lnTo>
                    <a:pt x="964" y="299"/>
                  </a:lnTo>
                  <a:lnTo>
                    <a:pt x="980" y="286"/>
                  </a:lnTo>
                  <a:cubicBezTo>
                    <a:pt x="989" y="280"/>
                    <a:pt x="996" y="271"/>
                    <a:pt x="996" y="269"/>
                  </a:cubicBezTo>
                  <a:cubicBezTo>
                    <a:pt x="996" y="266"/>
                    <a:pt x="986" y="249"/>
                    <a:pt x="972" y="232"/>
                  </a:cubicBezTo>
                  <a:lnTo>
                    <a:pt x="948" y="201"/>
                  </a:lnTo>
                  <a:lnTo>
                    <a:pt x="917" y="185"/>
                  </a:lnTo>
                  <a:lnTo>
                    <a:pt x="887" y="169"/>
                  </a:lnTo>
                  <a:lnTo>
                    <a:pt x="892" y="142"/>
                  </a:lnTo>
                  <a:lnTo>
                    <a:pt x="897" y="115"/>
                  </a:lnTo>
                  <a:lnTo>
                    <a:pt x="878" y="110"/>
                  </a:lnTo>
                  <a:lnTo>
                    <a:pt x="859" y="104"/>
                  </a:lnTo>
                  <a:lnTo>
                    <a:pt x="840" y="110"/>
                  </a:lnTo>
                  <a:lnTo>
                    <a:pt x="840" y="123"/>
                  </a:lnTo>
                  <a:cubicBezTo>
                    <a:pt x="840" y="130"/>
                    <a:pt x="838" y="135"/>
                    <a:pt x="836" y="135"/>
                  </a:cubicBezTo>
                  <a:cubicBezTo>
                    <a:pt x="833" y="135"/>
                    <a:pt x="823" y="131"/>
                    <a:pt x="813" y="125"/>
                  </a:cubicBezTo>
                  <a:lnTo>
                    <a:pt x="794" y="114"/>
                  </a:lnTo>
                  <a:lnTo>
                    <a:pt x="778" y="122"/>
                  </a:lnTo>
                  <a:lnTo>
                    <a:pt x="761" y="129"/>
                  </a:lnTo>
                  <a:lnTo>
                    <a:pt x="702" y="82"/>
                  </a:lnTo>
                  <a:lnTo>
                    <a:pt x="644" y="34"/>
                  </a:lnTo>
                  <a:lnTo>
                    <a:pt x="600" y="17"/>
                  </a:lnTo>
                  <a:lnTo>
                    <a:pt x="556" y="0"/>
                  </a:lnTo>
                  <a:lnTo>
                    <a:pt x="513" y="4"/>
                  </a:lnTo>
                  <a:lnTo>
                    <a:pt x="471" y="8"/>
                  </a:lnTo>
                  <a:lnTo>
                    <a:pt x="434" y="27"/>
                  </a:lnTo>
                  <a:lnTo>
                    <a:pt x="397" y="46"/>
                  </a:lnTo>
                  <a:lnTo>
                    <a:pt x="372" y="73"/>
                  </a:lnTo>
                  <a:lnTo>
                    <a:pt x="348" y="101"/>
                  </a:lnTo>
                  <a:lnTo>
                    <a:pt x="343" y="127"/>
                  </a:lnTo>
                  <a:lnTo>
                    <a:pt x="338" y="154"/>
                  </a:lnTo>
                  <a:lnTo>
                    <a:pt x="281" y="142"/>
                  </a:lnTo>
                  <a:cubicBezTo>
                    <a:pt x="250" y="135"/>
                    <a:pt x="206" y="127"/>
                    <a:pt x="184" y="125"/>
                  </a:cubicBezTo>
                  <a:lnTo>
                    <a:pt x="142" y="120"/>
                  </a:lnTo>
                  <a:lnTo>
                    <a:pt x="114" y="125"/>
                  </a:lnTo>
                  <a:lnTo>
                    <a:pt x="87" y="129"/>
                  </a:lnTo>
                  <a:lnTo>
                    <a:pt x="59" y="150"/>
                  </a:lnTo>
                  <a:lnTo>
                    <a:pt x="31" y="171"/>
                  </a:lnTo>
                  <a:lnTo>
                    <a:pt x="16" y="197"/>
                  </a:lnTo>
                  <a:lnTo>
                    <a:pt x="0" y="223"/>
                  </a:lnTo>
                  <a:lnTo>
                    <a:pt x="6" y="248"/>
                  </a:lnTo>
                  <a:cubicBezTo>
                    <a:pt x="8" y="262"/>
                    <a:pt x="16" y="281"/>
                    <a:pt x="22" y="291"/>
                  </a:cubicBezTo>
                  <a:cubicBezTo>
                    <a:pt x="28" y="301"/>
                    <a:pt x="42" y="316"/>
                    <a:pt x="54" y="326"/>
                  </a:cubicBezTo>
                  <a:cubicBezTo>
                    <a:pt x="66" y="335"/>
                    <a:pt x="91" y="349"/>
                    <a:pt x="110" y="357"/>
                  </a:cubicBezTo>
                  <a:cubicBezTo>
                    <a:pt x="129" y="365"/>
                    <a:pt x="174" y="377"/>
                    <a:pt x="208" y="384"/>
                  </a:cubicBezTo>
                  <a:lnTo>
                    <a:pt x="271" y="398"/>
                  </a:lnTo>
                  <a:lnTo>
                    <a:pt x="293" y="412"/>
                  </a:lnTo>
                  <a:lnTo>
                    <a:pt x="314" y="426"/>
                  </a:lnTo>
                  <a:lnTo>
                    <a:pt x="326" y="461"/>
                  </a:lnTo>
                  <a:cubicBezTo>
                    <a:pt x="333" y="481"/>
                    <a:pt x="340" y="496"/>
                    <a:pt x="342" y="496"/>
                  </a:cubicBezTo>
                </a:path>
              </a:pathLst>
            </a:custGeom>
            <a:solidFill>
              <a:srgbClr val="2E2E2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" name="Freeform 35"/>
            <p:cNvSpPr>
              <a:spLocks noChangeArrowheads="1"/>
            </p:cNvSpPr>
            <p:nvPr/>
          </p:nvSpPr>
          <p:spPr bwMode="auto">
            <a:xfrm>
              <a:off x="186" y="1066"/>
              <a:ext cx="376" cy="184"/>
            </a:xfrm>
            <a:custGeom>
              <a:avLst/>
              <a:gdLst>
                <a:gd name="T0" fmla="*/ 325 w 992"/>
                <a:gd name="T1" fmla="*/ 443 h 485"/>
                <a:gd name="T2" fmla="*/ 254 w 992"/>
                <a:gd name="T3" fmla="*/ 374 h 485"/>
                <a:gd name="T4" fmla="*/ 98 w 992"/>
                <a:gd name="T5" fmla="*/ 330 h 485"/>
                <a:gd name="T6" fmla="*/ 21 w 992"/>
                <a:gd name="T7" fmla="*/ 220 h 485"/>
                <a:gd name="T8" fmla="*/ 79 w 992"/>
                <a:gd name="T9" fmla="*/ 157 h 485"/>
                <a:gd name="T10" fmla="*/ 300 w 992"/>
                <a:gd name="T11" fmla="*/ 186 h 485"/>
                <a:gd name="T12" fmla="*/ 345 w 992"/>
                <a:gd name="T13" fmla="*/ 257 h 485"/>
                <a:gd name="T14" fmla="*/ 395 w 992"/>
                <a:gd name="T15" fmla="*/ 337 h 485"/>
                <a:gd name="T16" fmla="*/ 436 w 992"/>
                <a:gd name="T17" fmla="*/ 392 h 485"/>
                <a:gd name="T18" fmla="*/ 486 w 992"/>
                <a:gd name="T19" fmla="*/ 384 h 485"/>
                <a:gd name="T20" fmla="*/ 427 w 992"/>
                <a:gd name="T21" fmla="*/ 349 h 485"/>
                <a:gd name="T22" fmla="*/ 472 w 992"/>
                <a:gd name="T23" fmla="*/ 330 h 485"/>
                <a:gd name="T24" fmla="*/ 549 w 992"/>
                <a:gd name="T25" fmla="*/ 346 h 485"/>
                <a:gd name="T26" fmla="*/ 548 w 992"/>
                <a:gd name="T27" fmla="*/ 330 h 485"/>
                <a:gd name="T28" fmla="*/ 702 w 992"/>
                <a:gd name="T29" fmla="*/ 407 h 485"/>
                <a:gd name="T30" fmla="*/ 730 w 992"/>
                <a:gd name="T31" fmla="*/ 450 h 485"/>
                <a:gd name="T32" fmla="*/ 753 w 992"/>
                <a:gd name="T33" fmla="*/ 451 h 485"/>
                <a:gd name="T34" fmla="*/ 754 w 992"/>
                <a:gd name="T35" fmla="*/ 431 h 485"/>
                <a:gd name="T36" fmla="*/ 771 w 992"/>
                <a:gd name="T37" fmla="*/ 414 h 485"/>
                <a:gd name="T38" fmla="*/ 727 w 992"/>
                <a:gd name="T39" fmla="*/ 401 h 485"/>
                <a:gd name="T40" fmla="*/ 790 w 992"/>
                <a:gd name="T41" fmla="*/ 378 h 485"/>
                <a:gd name="T42" fmla="*/ 831 w 992"/>
                <a:gd name="T43" fmla="*/ 397 h 485"/>
                <a:gd name="T44" fmla="*/ 857 w 992"/>
                <a:gd name="T45" fmla="*/ 391 h 485"/>
                <a:gd name="T46" fmla="*/ 812 w 992"/>
                <a:gd name="T47" fmla="*/ 377 h 485"/>
                <a:gd name="T48" fmla="*/ 799 w 992"/>
                <a:gd name="T49" fmla="*/ 336 h 485"/>
                <a:gd name="T50" fmla="*/ 832 w 992"/>
                <a:gd name="T51" fmla="*/ 299 h 485"/>
                <a:gd name="T52" fmla="*/ 937 w 992"/>
                <a:gd name="T53" fmla="*/ 291 h 485"/>
                <a:gd name="T54" fmla="*/ 991 w 992"/>
                <a:gd name="T55" fmla="*/ 264 h 485"/>
                <a:gd name="T56" fmla="*/ 903 w 992"/>
                <a:gd name="T57" fmla="*/ 179 h 485"/>
                <a:gd name="T58" fmla="*/ 888 w 992"/>
                <a:gd name="T59" fmla="*/ 123 h 485"/>
                <a:gd name="T60" fmla="*/ 833 w 992"/>
                <a:gd name="T61" fmla="*/ 116 h 485"/>
                <a:gd name="T62" fmla="*/ 805 w 992"/>
                <a:gd name="T63" fmla="*/ 114 h 485"/>
                <a:gd name="T64" fmla="*/ 646 w 992"/>
                <a:gd name="T65" fmla="*/ 38 h 485"/>
                <a:gd name="T66" fmla="*/ 517 w 992"/>
                <a:gd name="T67" fmla="*/ 0 h 485"/>
                <a:gd name="T68" fmla="*/ 411 w 992"/>
                <a:gd name="T69" fmla="*/ 28 h 485"/>
                <a:gd name="T70" fmla="*/ 340 w 992"/>
                <a:gd name="T71" fmla="*/ 109 h 485"/>
                <a:gd name="T72" fmla="*/ 268 w 992"/>
                <a:gd name="T73" fmla="*/ 136 h 485"/>
                <a:gd name="T74" fmla="*/ 89 w 992"/>
                <a:gd name="T75" fmla="*/ 126 h 485"/>
                <a:gd name="T76" fmla="*/ 11 w 992"/>
                <a:gd name="T77" fmla="*/ 189 h 485"/>
                <a:gd name="T78" fmla="*/ 12 w 992"/>
                <a:gd name="T79" fmla="*/ 281 h 485"/>
                <a:gd name="T80" fmla="*/ 107 w 992"/>
                <a:gd name="T81" fmla="*/ 352 h 485"/>
                <a:gd name="T82" fmla="*/ 275 w 992"/>
                <a:gd name="T83" fmla="*/ 393 h 485"/>
                <a:gd name="T84" fmla="*/ 322 w 992"/>
                <a:gd name="T85" fmla="*/ 456 h 485"/>
                <a:gd name="T86" fmla="*/ 513 w 992"/>
                <a:gd name="T87" fmla="*/ 397 h 485"/>
                <a:gd name="T88" fmla="*/ 497 w 992"/>
                <a:gd name="T89" fmla="*/ 397 h 485"/>
                <a:gd name="T90" fmla="*/ 493 w 992"/>
                <a:gd name="T91" fmla="*/ 394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992" h="485">
                  <a:moveTo>
                    <a:pt x="322" y="456"/>
                  </a:moveTo>
                  <a:cubicBezTo>
                    <a:pt x="330" y="473"/>
                    <a:pt x="336" y="484"/>
                    <a:pt x="336" y="479"/>
                  </a:cubicBezTo>
                  <a:cubicBezTo>
                    <a:pt x="336" y="475"/>
                    <a:pt x="331" y="459"/>
                    <a:pt x="325" y="443"/>
                  </a:cubicBezTo>
                  <a:lnTo>
                    <a:pt x="313" y="414"/>
                  </a:lnTo>
                  <a:lnTo>
                    <a:pt x="296" y="399"/>
                  </a:lnTo>
                  <a:cubicBezTo>
                    <a:pt x="287" y="391"/>
                    <a:pt x="268" y="380"/>
                    <a:pt x="254" y="374"/>
                  </a:cubicBezTo>
                  <a:cubicBezTo>
                    <a:pt x="240" y="368"/>
                    <a:pt x="207" y="360"/>
                    <a:pt x="182" y="356"/>
                  </a:cubicBezTo>
                  <a:lnTo>
                    <a:pt x="137" y="349"/>
                  </a:lnTo>
                  <a:lnTo>
                    <a:pt x="98" y="330"/>
                  </a:lnTo>
                  <a:lnTo>
                    <a:pt x="58" y="311"/>
                  </a:lnTo>
                  <a:lnTo>
                    <a:pt x="21" y="268"/>
                  </a:lnTo>
                  <a:lnTo>
                    <a:pt x="21" y="220"/>
                  </a:lnTo>
                  <a:lnTo>
                    <a:pt x="37" y="192"/>
                  </a:lnTo>
                  <a:lnTo>
                    <a:pt x="54" y="164"/>
                  </a:lnTo>
                  <a:lnTo>
                    <a:pt x="79" y="157"/>
                  </a:lnTo>
                  <a:cubicBezTo>
                    <a:pt x="93" y="153"/>
                    <a:pt x="114" y="149"/>
                    <a:pt x="127" y="149"/>
                  </a:cubicBezTo>
                  <a:cubicBezTo>
                    <a:pt x="140" y="149"/>
                    <a:pt x="177" y="155"/>
                    <a:pt x="210" y="163"/>
                  </a:cubicBezTo>
                  <a:cubicBezTo>
                    <a:pt x="244" y="170"/>
                    <a:pt x="284" y="181"/>
                    <a:pt x="300" y="186"/>
                  </a:cubicBezTo>
                  <a:lnTo>
                    <a:pt x="329" y="196"/>
                  </a:lnTo>
                  <a:lnTo>
                    <a:pt x="329" y="241"/>
                  </a:lnTo>
                  <a:lnTo>
                    <a:pt x="345" y="257"/>
                  </a:lnTo>
                  <a:cubicBezTo>
                    <a:pt x="354" y="266"/>
                    <a:pt x="370" y="285"/>
                    <a:pt x="380" y="299"/>
                  </a:cubicBezTo>
                  <a:lnTo>
                    <a:pt x="400" y="325"/>
                  </a:lnTo>
                  <a:lnTo>
                    <a:pt x="395" y="337"/>
                  </a:lnTo>
                  <a:lnTo>
                    <a:pt x="390" y="350"/>
                  </a:lnTo>
                  <a:lnTo>
                    <a:pt x="412" y="372"/>
                  </a:lnTo>
                  <a:cubicBezTo>
                    <a:pt x="423" y="384"/>
                    <a:pt x="434" y="393"/>
                    <a:pt x="436" y="392"/>
                  </a:cubicBezTo>
                  <a:cubicBezTo>
                    <a:pt x="437" y="392"/>
                    <a:pt x="449" y="394"/>
                    <a:pt x="462" y="397"/>
                  </a:cubicBezTo>
                  <a:lnTo>
                    <a:pt x="486" y="403"/>
                  </a:lnTo>
                  <a:lnTo>
                    <a:pt x="486" y="384"/>
                  </a:lnTo>
                  <a:lnTo>
                    <a:pt x="465" y="384"/>
                  </a:lnTo>
                  <a:lnTo>
                    <a:pt x="446" y="366"/>
                  </a:lnTo>
                  <a:lnTo>
                    <a:pt x="427" y="349"/>
                  </a:lnTo>
                  <a:lnTo>
                    <a:pt x="442" y="340"/>
                  </a:lnTo>
                  <a:lnTo>
                    <a:pt x="457" y="330"/>
                  </a:lnTo>
                  <a:lnTo>
                    <a:pt x="472" y="330"/>
                  </a:lnTo>
                  <a:cubicBezTo>
                    <a:pt x="479" y="330"/>
                    <a:pt x="499" y="335"/>
                    <a:pt x="514" y="340"/>
                  </a:cubicBezTo>
                  <a:lnTo>
                    <a:pt x="542" y="350"/>
                  </a:lnTo>
                  <a:lnTo>
                    <a:pt x="549" y="346"/>
                  </a:lnTo>
                  <a:lnTo>
                    <a:pt x="557" y="342"/>
                  </a:lnTo>
                  <a:lnTo>
                    <a:pt x="552" y="336"/>
                  </a:lnTo>
                  <a:lnTo>
                    <a:pt x="548" y="330"/>
                  </a:lnTo>
                  <a:lnTo>
                    <a:pt x="616" y="330"/>
                  </a:lnTo>
                  <a:lnTo>
                    <a:pt x="659" y="368"/>
                  </a:lnTo>
                  <a:lnTo>
                    <a:pt x="702" y="407"/>
                  </a:lnTo>
                  <a:lnTo>
                    <a:pt x="712" y="429"/>
                  </a:lnTo>
                  <a:lnTo>
                    <a:pt x="723" y="450"/>
                  </a:lnTo>
                  <a:lnTo>
                    <a:pt x="730" y="450"/>
                  </a:lnTo>
                  <a:cubicBezTo>
                    <a:pt x="734" y="450"/>
                    <a:pt x="737" y="447"/>
                    <a:pt x="737" y="443"/>
                  </a:cubicBezTo>
                  <a:lnTo>
                    <a:pt x="737" y="435"/>
                  </a:lnTo>
                  <a:lnTo>
                    <a:pt x="753" y="451"/>
                  </a:lnTo>
                  <a:lnTo>
                    <a:pt x="769" y="467"/>
                  </a:lnTo>
                  <a:lnTo>
                    <a:pt x="764" y="454"/>
                  </a:lnTo>
                  <a:cubicBezTo>
                    <a:pt x="761" y="446"/>
                    <a:pt x="757" y="436"/>
                    <a:pt x="754" y="431"/>
                  </a:cubicBezTo>
                  <a:lnTo>
                    <a:pt x="750" y="421"/>
                  </a:lnTo>
                  <a:lnTo>
                    <a:pt x="777" y="430"/>
                  </a:lnTo>
                  <a:lnTo>
                    <a:pt x="771" y="414"/>
                  </a:lnTo>
                  <a:lnTo>
                    <a:pt x="748" y="410"/>
                  </a:lnTo>
                  <a:lnTo>
                    <a:pt x="726" y="407"/>
                  </a:lnTo>
                  <a:lnTo>
                    <a:pt x="727" y="401"/>
                  </a:lnTo>
                  <a:lnTo>
                    <a:pt x="728" y="394"/>
                  </a:lnTo>
                  <a:lnTo>
                    <a:pt x="759" y="386"/>
                  </a:lnTo>
                  <a:lnTo>
                    <a:pt x="790" y="378"/>
                  </a:lnTo>
                  <a:lnTo>
                    <a:pt x="795" y="388"/>
                  </a:lnTo>
                  <a:lnTo>
                    <a:pt x="799" y="397"/>
                  </a:lnTo>
                  <a:lnTo>
                    <a:pt x="831" y="397"/>
                  </a:lnTo>
                  <a:lnTo>
                    <a:pt x="831" y="413"/>
                  </a:lnTo>
                  <a:lnTo>
                    <a:pt x="844" y="402"/>
                  </a:lnTo>
                  <a:lnTo>
                    <a:pt x="857" y="391"/>
                  </a:lnTo>
                  <a:lnTo>
                    <a:pt x="836" y="370"/>
                  </a:lnTo>
                  <a:lnTo>
                    <a:pt x="824" y="373"/>
                  </a:lnTo>
                  <a:lnTo>
                    <a:pt x="812" y="377"/>
                  </a:lnTo>
                  <a:lnTo>
                    <a:pt x="823" y="368"/>
                  </a:lnTo>
                  <a:lnTo>
                    <a:pt x="811" y="352"/>
                  </a:lnTo>
                  <a:lnTo>
                    <a:pt x="799" y="336"/>
                  </a:lnTo>
                  <a:lnTo>
                    <a:pt x="803" y="323"/>
                  </a:lnTo>
                  <a:lnTo>
                    <a:pt x="808" y="310"/>
                  </a:lnTo>
                  <a:lnTo>
                    <a:pt x="832" y="299"/>
                  </a:lnTo>
                  <a:lnTo>
                    <a:pt x="856" y="289"/>
                  </a:lnTo>
                  <a:lnTo>
                    <a:pt x="888" y="290"/>
                  </a:lnTo>
                  <a:cubicBezTo>
                    <a:pt x="906" y="291"/>
                    <a:pt x="928" y="291"/>
                    <a:pt x="937" y="291"/>
                  </a:cubicBezTo>
                  <a:lnTo>
                    <a:pt x="952" y="290"/>
                  </a:lnTo>
                  <a:lnTo>
                    <a:pt x="972" y="277"/>
                  </a:lnTo>
                  <a:lnTo>
                    <a:pt x="991" y="264"/>
                  </a:lnTo>
                  <a:lnTo>
                    <a:pt x="964" y="230"/>
                  </a:lnTo>
                  <a:lnTo>
                    <a:pt x="937" y="196"/>
                  </a:lnTo>
                  <a:lnTo>
                    <a:pt x="903" y="179"/>
                  </a:lnTo>
                  <a:cubicBezTo>
                    <a:pt x="885" y="170"/>
                    <a:pt x="870" y="161"/>
                    <a:pt x="870" y="159"/>
                  </a:cubicBezTo>
                  <a:cubicBezTo>
                    <a:pt x="870" y="158"/>
                    <a:pt x="874" y="149"/>
                    <a:pt x="879" y="140"/>
                  </a:cubicBezTo>
                  <a:lnTo>
                    <a:pt x="888" y="123"/>
                  </a:lnTo>
                  <a:lnTo>
                    <a:pt x="868" y="103"/>
                  </a:lnTo>
                  <a:lnTo>
                    <a:pt x="837" y="103"/>
                  </a:lnTo>
                  <a:lnTo>
                    <a:pt x="833" y="116"/>
                  </a:lnTo>
                  <a:cubicBezTo>
                    <a:pt x="831" y="123"/>
                    <a:pt x="826" y="129"/>
                    <a:pt x="822" y="129"/>
                  </a:cubicBezTo>
                  <a:cubicBezTo>
                    <a:pt x="819" y="129"/>
                    <a:pt x="814" y="126"/>
                    <a:pt x="810" y="122"/>
                  </a:cubicBezTo>
                  <a:lnTo>
                    <a:pt x="805" y="114"/>
                  </a:lnTo>
                  <a:lnTo>
                    <a:pt x="749" y="122"/>
                  </a:lnTo>
                  <a:lnTo>
                    <a:pt x="698" y="80"/>
                  </a:lnTo>
                  <a:lnTo>
                    <a:pt x="646" y="38"/>
                  </a:lnTo>
                  <a:lnTo>
                    <a:pt x="603" y="19"/>
                  </a:lnTo>
                  <a:lnTo>
                    <a:pt x="560" y="0"/>
                  </a:lnTo>
                  <a:lnTo>
                    <a:pt x="517" y="0"/>
                  </a:lnTo>
                  <a:lnTo>
                    <a:pt x="474" y="0"/>
                  </a:lnTo>
                  <a:lnTo>
                    <a:pt x="443" y="14"/>
                  </a:lnTo>
                  <a:lnTo>
                    <a:pt x="411" y="28"/>
                  </a:lnTo>
                  <a:lnTo>
                    <a:pt x="378" y="56"/>
                  </a:lnTo>
                  <a:lnTo>
                    <a:pt x="344" y="85"/>
                  </a:lnTo>
                  <a:lnTo>
                    <a:pt x="340" y="109"/>
                  </a:lnTo>
                  <a:cubicBezTo>
                    <a:pt x="337" y="123"/>
                    <a:pt x="333" y="137"/>
                    <a:pt x="330" y="141"/>
                  </a:cubicBezTo>
                  <a:lnTo>
                    <a:pt x="325" y="149"/>
                  </a:lnTo>
                  <a:lnTo>
                    <a:pt x="268" y="136"/>
                  </a:lnTo>
                  <a:cubicBezTo>
                    <a:pt x="237" y="130"/>
                    <a:pt x="191" y="122"/>
                    <a:pt x="165" y="119"/>
                  </a:cubicBezTo>
                  <a:lnTo>
                    <a:pt x="120" y="115"/>
                  </a:lnTo>
                  <a:lnTo>
                    <a:pt x="89" y="126"/>
                  </a:lnTo>
                  <a:cubicBezTo>
                    <a:pt x="72" y="132"/>
                    <a:pt x="50" y="143"/>
                    <a:pt x="40" y="151"/>
                  </a:cubicBezTo>
                  <a:lnTo>
                    <a:pt x="22" y="166"/>
                  </a:lnTo>
                  <a:lnTo>
                    <a:pt x="11" y="189"/>
                  </a:lnTo>
                  <a:lnTo>
                    <a:pt x="0" y="212"/>
                  </a:lnTo>
                  <a:lnTo>
                    <a:pt x="0" y="258"/>
                  </a:lnTo>
                  <a:lnTo>
                    <a:pt x="12" y="281"/>
                  </a:lnTo>
                  <a:lnTo>
                    <a:pt x="25" y="303"/>
                  </a:lnTo>
                  <a:lnTo>
                    <a:pt x="54" y="323"/>
                  </a:lnTo>
                  <a:cubicBezTo>
                    <a:pt x="69" y="333"/>
                    <a:pt x="93" y="346"/>
                    <a:pt x="107" y="352"/>
                  </a:cubicBezTo>
                  <a:cubicBezTo>
                    <a:pt x="120" y="358"/>
                    <a:pt x="148" y="366"/>
                    <a:pt x="169" y="370"/>
                  </a:cubicBezTo>
                  <a:cubicBezTo>
                    <a:pt x="190" y="374"/>
                    <a:pt x="223" y="381"/>
                    <a:pt x="241" y="385"/>
                  </a:cubicBezTo>
                  <a:lnTo>
                    <a:pt x="275" y="393"/>
                  </a:lnTo>
                  <a:lnTo>
                    <a:pt x="292" y="409"/>
                  </a:lnTo>
                  <a:lnTo>
                    <a:pt x="309" y="425"/>
                  </a:lnTo>
                  <a:lnTo>
                    <a:pt x="322" y="456"/>
                  </a:lnTo>
                  <a:close/>
                  <a:moveTo>
                    <a:pt x="513" y="403"/>
                  </a:moveTo>
                  <a:cubicBezTo>
                    <a:pt x="515" y="403"/>
                    <a:pt x="517" y="402"/>
                    <a:pt x="517" y="400"/>
                  </a:cubicBezTo>
                  <a:cubicBezTo>
                    <a:pt x="517" y="398"/>
                    <a:pt x="515" y="397"/>
                    <a:pt x="513" y="397"/>
                  </a:cubicBezTo>
                  <a:cubicBezTo>
                    <a:pt x="511" y="397"/>
                    <a:pt x="509" y="398"/>
                    <a:pt x="509" y="400"/>
                  </a:cubicBezTo>
                  <a:cubicBezTo>
                    <a:pt x="509" y="402"/>
                    <a:pt x="511" y="403"/>
                    <a:pt x="513" y="403"/>
                  </a:cubicBezTo>
                  <a:close/>
                  <a:moveTo>
                    <a:pt x="497" y="397"/>
                  </a:moveTo>
                  <a:cubicBezTo>
                    <a:pt x="499" y="397"/>
                    <a:pt x="501" y="395"/>
                    <a:pt x="501" y="394"/>
                  </a:cubicBezTo>
                  <a:cubicBezTo>
                    <a:pt x="501" y="392"/>
                    <a:pt x="499" y="390"/>
                    <a:pt x="497" y="390"/>
                  </a:cubicBezTo>
                  <a:cubicBezTo>
                    <a:pt x="495" y="390"/>
                    <a:pt x="493" y="392"/>
                    <a:pt x="493" y="394"/>
                  </a:cubicBezTo>
                  <a:cubicBezTo>
                    <a:pt x="493" y="395"/>
                    <a:pt x="495" y="397"/>
                    <a:pt x="497" y="397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19" name="Group 118"/>
          <p:cNvGrpSpPr/>
          <p:nvPr/>
        </p:nvGrpSpPr>
        <p:grpSpPr>
          <a:xfrm>
            <a:off x="1819258" y="3859140"/>
            <a:ext cx="4735003" cy="512858"/>
            <a:chOff x="1819258" y="3859140"/>
            <a:chExt cx="4735003" cy="512858"/>
          </a:xfrm>
        </p:grpSpPr>
        <p:grpSp>
          <p:nvGrpSpPr>
            <p:cNvPr id="61" name="Group 58"/>
            <p:cNvGrpSpPr>
              <a:grpSpLocks/>
            </p:cNvGrpSpPr>
            <p:nvPr/>
          </p:nvGrpSpPr>
          <p:grpSpPr bwMode="auto">
            <a:xfrm>
              <a:off x="6172598" y="3859140"/>
              <a:ext cx="381663" cy="512858"/>
              <a:chOff x="2575" y="1255"/>
              <a:chExt cx="160" cy="215"/>
            </a:xfrm>
          </p:grpSpPr>
          <p:sp>
            <p:nvSpPr>
              <p:cNvPr id="62" name="Freeform 59"/>
              <p:cNvSpPr>
                <a:spLocks noChangeArrowheads="1"/>
              </p:cNvSpPr>
              <p:nvPr/>
            </p:nvSpPr>
            <p:spPr bwMode="auto">
              <a:xfrm>
                <a:off x="2575" y="1255"/>
                <a:ext cx="160" cy="215"/>
              </a:xfrm>
              <a:custGeom>
                <a:avLst/>
                <a:gdLst>
                  <a:gd name="T0" fmla="*/ 4 w 429"/>
                  <a:gd name="T1" fmla="*/ 556 h 560"/>
                  <a:gd name="T2" fmla="*/ 0 w 429"/>
                  <a:gd name="T3" fmla="*/ 538 h 560"/>
                  <a:gd name="T4" fmla="*/ 9 w 429"/>
                  <a:gd name="T5" fmla="*/ 517 h 560"/>
                  <a:gd name="T6" fmla="*/ 419 w 429"/>
                  <a:gd name="T7" fmla="*/ 517 h 560"/>
                  <a:gd name="T8" fmla="*/ 428 w 429"/>
                  <a:gd name="T9" fmla="*/ 538 h 560"/>
                  <a:gd name="T10" fmla="*/ 425 w 429"/>
                  <a:gd name="T11" fmla="*/ 556 h 560"/>
                  <a:gd name="T12" fmla="*/ 9 w 429"/>
                  <a:gd name="T13" fmla="*/ 559 h 560"/>
                  <a:gd name="T14" fmla="*/ 0 w 429"/>
                  <a:gd name="T15" fmla="*/ 497 h 560"/>
                  <a:gd name="T16" fmla="*/ 74 w 429"/>
                  <a:gd name="T17" fmla="*/ 159 h 560"/>
                  <a:gd name="T18" fmla="*/ 82 w 429"/>
                  <a:gd name="T19" fmla="*/ 152 h 560"/>
                  <a:gd name="T20" fmla="*/ 191 w 429"/>
                  <a:gd name="T21" fmla="*/ 139 h 560"/>
                  <a:gd name="T22" fmla="*/ 187 w 429"/>
                  <a:gd name="T23" fmla="*/ 126 h 560"/>
                  <a:gd name="T24" fmla="*/ 34 w 429"/>
                  <a:gd name="T25" fmla="*/ 15 h 560"/>
                  <a:gd name="T26" fmla="*/ 214 w 429"/>
                  <a:gd name="T27" fmla="*/ 0 h 560"/>
                  <a:gd name="T28" fmla="*/ 395 w 429"/>
                  <a:gd name="T29" fmla="*/ 15 h 560"/>
                  <a:gd name="T30" fmla="*/ 242 w 429"/>
                  <a:gd name="T31" fmla="*/ 126 h 560"/>
                  <a:gd name="T32" fmla="*/ 238 w 429"/>
                  <a:gd name="T33" fmla="*/ 139 h 560"/>
                  <a:gd name="T34" fmla="*/ 346 w 429"/>
                  <a:gd name="T35" fmla="*/ 152 h 560"/>
                  <a:gd name="T36" fmla="*/ 352 w 429"/>
                  <a:gd name="T37" fmla="*/ 155 h 560"/>
                  <a:gd name="T38" fmla="*/ 428 w 429"/>
                  <a:gd name="T39" fmla="*/ 494 h 560"/>
                  <a:gd name="T40" fmla="*/ 423 w 429"/>
                  <a:gd name="T41" fmla="*/ 504 h 560"/>
                  <a:gd name="T42" fmla="*/ 5 w 429"/>
                  <a:gd name="T43" fmla="*/ 504 h 560"/>
                  <a:gd name="T44" fmla="*/ 262 w 429"/>
                  <a:gd name="T45" fmla="*/ 441 h 560"/>
                  <a:gd name="T46" fmla="*/ 341 w 429"/>
                  <a:gd name="T47" fmla="*/ 352 h 560"/>
                  <a:gd name="T48" fmla="*/ 257 w 429"/>
                  <a:gd name="T49" fmla="*/ 203 h 560"/>
                  <a:gd name="T50" fmla="*/ 89 w 429"/>
                  <a:gd name="T51" fmla="*/ 289 h 560"/>
                  <a:gd name="T52" fmla="*/ 97 w 429"/>
                  <a:gd name="T53" fmla="*/ 378 h 560"/>
                  <a:gd name="T54" fmla="*/ 221 w 429"/>
                  <a:gd name="T55" fmla="*/ 450 h 560"/>
                  <a:gd name="T56" fmla="*/ 181 w 429"/>
                  <a:gd name="T57" fmla="*/ 328 h 560"/>
                  <a:gd name="T58" fmla="*/ 191 w 429"/>
                  <a:gd name="T59" fmla="*/ 299 h 560"/>
                  <a:gd name="T60" fmla="*/ 220 w 429"/>
                  <a:gd name="T61" fmla="*/ 291 h 560"/>
                  <a:gd name="T62" fmla="*/ 240 w 429"/>
                  <a:gd name="T63" fmla="*/ 302 h 560"/>
                  <a:gd name="T64" fmla="*/ 303 w 429"/>
                  <a:gd name="T65" fmla="*/ 266 h 560"/>
                  <a:gd name="T66" fmla="*/ 312 w 429"/>
                  <a:gd name="T67" fmla="*/ 273 h 560"/>
                  <a:gd name="T68" fmla="*/ 309 w 429"/>
                  <a:gd name="T69" fmla="*/ 278 h 560"/>
                  <a:gd name="T70" fmla="*/ 247 w 429"/>
                  <a:gd name="T71" fmla="*/ 314 h 560"/>
                  <a:gd name="T72" fmla="*/ 247 w 429"/>
                  <a:gd name="T73" fmla="*/ 328 h 560"/>
                  <a:gd name="T74" fmla="*/ 217 w 429"/>
                  <a:gd name="T75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7" y="558"/>
                      <a:pt x="5" y="557"/>
                      <a:pt x="4" y="556"/>
                    </a:cubicBezTo>
                    <a:cubicBezTo>
                      <a:pt x="2" y="554"/>
                      <a:pt x="1" y="552"/>
                      <a:pt x="1" y="550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27"/>
                      <a:pt x="0" y="525"/>
                      <a:pt x="2" y="523"/>
                    </a:cubicBezTo>
                    <a:cubicBezTo>
                      <a:pt x="3" y="521"/>
                      <a:pt x="6" y="518"/>
                      <a:pt x="9" y="517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1" y="517"/>
                      <a:pt x="418" y="517"/>
                      <a:pt x="419" y="517"/>
                    </a:cubicBezTo>
                    <a:cubicBezTo>
                      <a:pt x="422" y="518"/>
                      <a:pt x="425" y="521"/>
                      <a:pt x="427" y="523"/>
                    </a:cubicBezTo>
                    <a:cubicBezTo>
                      <a:pt x="428" y="525"/>
                      <a:pt x="428" y="526"/>
                      <a:pt x="428" y="538"/>
                    </a:cubicBezTo>
                    <a:cubicBezTo>
                      <a:pt x="428" y="545"/>
                      <a:pt x="428" y="549"/>
                      <a:pt x="428" y="550"/>
                    </a:cubicBezTo>
                    <a:cubicBezTo>
                      <a:pt x="427" y="552"/>
                      <a:pt x="426" y="554"/>
                      <a:pt x="425" y="556"/>
                    </a:cubicBezTo>
                    <a:cubicBezTo>
                      <a:pt x="423" y="557"/>
                      <a:pt x="421" y="558"/>
                      <a:pt x="419" y="559"/>
                    </a:cubicBezTo>
                    <a:cubicBezTo>
                      <a:pt x="417" y="559"/>
                      <a:pt x="11" y="559"/>
                      <a:pt x="9" y="559"/>
                    </a:cubicBezTo>
                    <a:close/>
                    <a:moveTo>
                      <a:pt x="5" y="504"/>
                    </a:moveTo>
                    <a:cubicBezTo>
                      <a:pt x="2" y="503"/>
                      <a:pt x="0" y="500"/>
                      <a:pt x="0" y="497"/>
                    </a:cubicBezTo>
                    <a:cubicBezTo>
                      <a:pt x="1" y="496"/>
                      <a:pt x="1" y="494"/>
                      <a:pt x="1" y="494"/>
                    </a:cubicBezTo>
                    <a:cubicBezTo>
                      <a:pt x="1" y="492"/>
                      <a:pt x="73" y="160"/>
                      <a:pt x="74" y="159"/>
                    </a:cubicBezTo>
                    <a:cubicBezTo>
                      <a:pt x="75" y="156"/>
                      <a:pt x="77" y="153"/>
                      <a:pt x="81" y="152"/>
                    </a:cubicBezTo>
                    <a:lnTo>
                      <a:pt x="82" y="152"/>
                    </a:lnTo>
                    <a:lnTo>
                      <a:pt x="191" y="151"/>
                    </a:lnTo>
                    <a:lnTo>
                      <a:pt x="191" y="139"/>
                    </a:lnTo>
                    <a:cubicBezTo>
                      <a:pt x="191" y="132"/>
                      <a:pt x="191" y="127"/>
                      <a:pt x="191" y="127"/>
                    </a:cubicBezTo>
                    <a:cubicBezTo>
                      <a:pt x="190" y="127"/>
                      <a:pt x="189" y="126"/>
                      <a:pt x="187" y="126"/>
                    </a:cubicBezTo>
                    <a:cubicBezTo>
                      <a:pt x="143" y="121"/>
                      <a:pt x="103" y="104"/>
                      <a:pt x="74" y="77"/>
                    </a:cubicBezTo>
                    <a:cubicBezTo>
                      <a:pt x="54" y="59"/>
                      <a:pt x="40" y="38"/>
                      <a:pt x="34" y="15"/>
                    </a:cubicBezTo>
                    <a:cubicBezTo>
                      <a:pt x="32" y="10"/>
                      <a:pt x="30" y="1"/>
                      <a:pt x="31" y="0"/>
                    </a:cubicBezTo>
                    <a:cubicBezTo>
                      <a:pt x="31" y="0"/>
                      <a:pt x="34" y="0"/>
                      <a:pt x="214" y="0"/>
                    </a:cubicBezTo>
                    <a:cubicBezTo>
                      <a:pt x="394" y="0"/>
                      <a:pt x="397" y="0"/>
                      <a:pt x="398" y="0"/>
                    </a:cubicBezTo>
                    <a:cubicBezTo>
                      <a:pt x="398" y="1"/>
                      <a:pt x="396" y="10"/>
                      <a:pt x="395" y="15"/>
                    </a:cubicBezTo>
                    <a:cubicBezTo>
                      <a:pt x="388" y="38"/>
                      <a:pt x="374" y="59"/>
                      <a:pt x="354" y="77"/>
                    </a:cubicBezTo>
                    <a:cubicBezTo>
                      <a:pt x="326" y="104"/>
                      <a:pt x="286" y="121"/>
                      <a:pt x="242" y="126"/>
                    </a:cubicBezTo>
                    <a:cubicBezTo>
                      <a:pt x="240" y="126"/>
                      <a:pt x="238" y="127"/>
                      <a:pt x="238" y="127"/>
                    </a:cubicBezTo>
                    <a:cubicBezTo>
                      <a:pt x="238" y="127"/>
                      <a:pt x="238" y="132"/>
                      <a:pt x="238" y="139"/>
                    </a:cubicBezTo>
                    <a:lnTo>
                      <a:pt x="238" y="151"/>
                    </a:lnTo>
                    <a:lnTo>
                      <a:pt x="346" y="152"/>
                    </a:lnTo>
                    <a:lnTo>
                      <a:pt x="348" y="152"/>
                    </a:lnTo>
                    <a:cubicBezTo>
                      <a:pt x="350" y="153"/>
                      <a:pt x="351" y="154"/>
                      <a:pt x="352" y="155"/>
                    </a:cubicBezTo>
                    <a:cubicBezTo>
                      <a:pt x="354" y="157"/>
                      <a:pt x="354" y="158"/>
                      <a:pt x="355" y="160"/>
                    </a:cubicBezTo>
                    <a:cubicBezTo>
                      <a:pt x="356" y="163"/>
                      <a:pt x="427" y="493"/>
                      <a:pt x="428" y="494"/>
                    </a:cubicBezTo>
                    <a:cubicBezTo>
                      <a:pt x="428" y="500"/>
                      <a:pt x="428" y="502"/>
                      <a:pt x="424" y="503"/>
                    </a:cubicBezTo>
                    <a:lnTo>
                      <a:pt x="423" y="504"/>
                    </a:lnTo>
                    <a:lnTo>
                      <a:pt x="215" y="504"/>
                    </a:lnTo>
                    <a:cubicBezTo>
                      <a:pt x="50" y="504"/>
                      <a:pt x="6" y="504"/>
                      <a:pt x="5" y="504"/>
                    </a:cubicBezTo>
                    <a:close/>
                    <a:moveTo>
                      <a:pt x="221" y="450"/>
                    </a:moveTo>
                    <a:cubicBezTo>
                      <a:pt x="236" y="449"/>
                      <a:pt x="249" y="446"/>
                      <a:pt x="262" y="441"/>
                    </a:cubicBezTo>
                    <a:cubicBezTo>
                      <a:pt x="267" y="439"/>
                      <a:pt x="276" y="435"/>
                      <a:pt x="280" y="433"/>
                    </a:cubicBezTo>
                    <a:cubicBezTo>
                      <a:pt x="311" y="415"/>
                      <a:pt x="333" y="386"/>
                      <a:pt x="341" y="352"/>
                    </a:cubicBezTo>
                    <a:cubicBezTo>
                      <a:pt x="345" y="336"/>
                      <a:pt x="346" y="317"/>
                      <a:pt x="342" y="301"/>
                    </a:cubicBezTo>
                    <a:cubicBezTo>
                      <a:pt x="334" y="256"/>
                      <a:pt x="301" y="218"/>
                      <a:pt x="257" y="203"/>
                    </a:cubicBezTo>
                    <a:cubicBezTo>
                      <a:pt x="229" y="194"/>
                      <a:pt x="199" y="194"/>
                      <a:pt x="172" y="203"/>
                    </a:cubicBezTo>
                    <a:cubicBezTo>
                      <a:pt x="131" y="217"/>
                      <a:pt x="100" y="249"/>
                      <a:pt x="89" y="289"/>
                    </a:cubicBezTo>
                    <a:cubicBezTo>
                      <a:pt x="85" y="300"/>
                      <a:pt x="84" y="311"/>
                      <a:pt x="84" y="323"/>
                    </a:cubicBezTo>
                    <a:cubicBezTo>
                      <a:pt x="84" y="343"/>
                      <a:pt x="88" y="361"/>
                      <a:pt x="97" y="378"/>
                    </a:cubicBezTo>
                    <a:cubicBezTo>
                      <a:pt x="110" y="405"/>
                      <a:pt x="132" y="426"/>
                      <a:pt x="160" y="439"/>
                    </a:cubicBezTo>
                    <a:cubicBezTo>
                      <a:pt x="178" y="447"/>
                      <a:pt x="201" y="451"/>
                      <a:pt x="221" y="450"/>
                    </a:cubicBezTo>
                    <a:close/>
                    <a:moveTo>
                      <a:pt x="211" y="356"/>
                    </a:moveTo>
                    <a:cubicBezTo>
                      <a:pt x="196" y="355"/>
                      <a:pt x="183" y="343"/>
                      <a:pt x="181" y="328"/>
                    </a:cubicBezTo>
                    <a:cubicBezTo>
                      <a:pt x="180" y="325"/>
                      <a:pt x="181" y="319"/>
                      <a:pt x="181" y="317"/>
                    </a:cubicBezTo>
                    <a:cubicBezTo>
                      <a:pt x="183" y="310"/>
                      <a:pt x="186" y="304"/>
                      <a:pt x="191" y="299"/>
                    </a:cubicBezTo>
                    <a:cubicBezTo>
                      <a:pt x="196" y="295"/>
                      <a:pt x="201" y="292"/>
                      <a:pt x="207" y="291"/>
                    </a:cubicBezTo>
                    <a:cubicBezTo>
                      <a:pt x="211" y="290"/>
                      <a:pt x="217" y="290"/>
                      <a:pt x="220" y="291"/>
                    </a:cubicBezTo>
                    <a:cubicBezTo>
                      <a:pt x="227" y="292"/>
                      <a:pt x="233" y="295"/>
                      <a:pt x="238" y="300"/>
                    </a:cubicBezTo>
                    <a:lnTo>
                      <a:pt x="240" y="302"/>
                    </a:lnTo>
                    <a:lnTo>
                      <a:pt x="271" y="284"/>
                    </a:lnTo>
                    <a:cubicBezTo>
                      <a:pt x="292" y="272"/>
                      <a:pt x="302" y="267"/>
                      <a:pt x="303" y="266"/>
                    </a:cubicBezTo>
                    <a:cubicBezTo>
                      <a:pt x="305" y="266"/>
                      <a:pt x="308" y="267"/>
                      <a:pt x="310" y="269"/>
                    </a:cubicBezTo>
                    <a:cubicBezTo>
                      <a:pt x="311" y="270"/>
                      <a:pt x="311" y="271"/>
                      <a:pt x="312" y="273"/>
                    </a:cubicBezTo>
                    <a:cubicBezTo>
                      <a:pt x="312" y="275"/>
                      <a:pt x="312" y="275"/>
                      <a:pt x="311" y="276"/>
                    </a:cubicBezTo>
                    <a:cubicBezTo>
                      <a:pt x="311" y="277"/>
                      <a:pt x="310" y="278"/>
                      <a:pt x="309" y="278"/>
                    </a:cubicBezTo>
                    <a:cubicBezTo>
                      <a:pt x="309" y="279"/>
                      <a:pt x="295" y="286"/>
                      <a:pt x="277" y="297"/>
                    </a:cubicBezTo>
                    <a:cubicBezTo>
                      <a:pt x="248" y="313"/>
                      <a:pt x="247" y="314"/>
                      <a:pt x="247" y="314"/>
                    </a:cubicBezTo>
                    <a:cubicBezTo>
                      <a:pt x="247" y="315"/>
                      <a:pt x="247" y="316"/>
                      <a:pt x="247" y="317"/>
                    </a:cubicBezTo>
                    <a:cubicBezTo>
                      <a:pt x="248" y="319"/>
                      <a:pt x="248" y="325"/>
                      <a:pt x="247" y="328"/>
                    </a:cubicBezTo>
                    <a:cubicBezTo>
                      <a:pt x="247" y="332"/>
                      <a:pt x="246" y="334"/>
                      <a:pt x="244" y="337"/>
                    </a:cubicBezTo>
                    <a:cubicBezTo>
                      <a:pt x="239" y="348"/>
                      <a:pt x="229" y="355"/>
                      <a:pt x="217" y="356"/>
                    </a:cubicBezTo>
                    <a:cubicBezTo>
                      <a:pt x="214" y="356"/>
                      <a:pt x="214" y="356"/>
                      <a:pt x="211" y="356"/>
                    </a:cubicBezTo>
                    <a:close/>
                  </a:path>
                </a:pathLst>
              </a:custGeom>
              <a:solidFill>
                <a:srgbClr val="CDCDC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3" name="Freeform 60"/>
              <p:cNvSpPr>
                <a:spLocks noChangeArrowheads="1"/>
              </p:cNvSpPr>
              <p:nvPr/>
            </p:nvSpPr>
            <p:spPr bwMode="auto">
              <a:xfrm>
                <a:off x="2575" y="1255"/>
                <a:ext cx="160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19 w 429"/>
                  <a:gd name="T5" fmla="*/ 518 h 560"/>
                  <a:gd name="T6" fmla="*/ 428 w 429"/>
                  <a:gd name="T7" fmla="*/ 550 h 560"/>
                  <a:gd name="T8" fmla="*/ 214 w 429"/>
                  <a:gd name="T9" fmla="*/ 559 h 560"/>
                  <a:gd name="T10" fmla="*/ 5 w 429"/>
                  <a:gd name="T11" fmla="*/ 503 h 560"/>
                  <a:gd name="T12" fmla="*/ 1 w 429"/>
                  <a:gd name="T13" fmla="*/ 494 h 560"/>
                  <a:gd name="T14" fmla="*/ 81 w 429"/>
                  <a:gd name="T15" fmla="*/ 152 h 560"/>
                  <a:gd name="T16" fmla="*/ 136 w 429"/>
                  <a:gd name="T17" fmla="*/ 152 h 560"/>
                  <a:gd name="T18" fmla="*/ 191 w 429"/>
                  <a:gd name="T19" fmla="*/ 139 h 560"/>
                  <a:gd name="T20" fmla="*/ 188 w 429"/>
                  <a:gd name="T21" fmla="*/ 126 h 560"/>
                  <a:gd name="T22" fmla="*/ 34 w 429"/>
                  <a:gd name="T23" fmla="*/ 15 h 560"/>
                  <a:gd name="T24" fmla="*/ 31 w 429"/>
                  <a:gd name="T25" fmla="*/ 0 h 560"/>
                  <a:gd name="T26" fmla="*/ 397 w 429"/>
                  <a:gd name="T27" fmla="*/ 1 h 560"/>
                  <a:gd name="T28" fmla="*/ 361 w 429"/>
                  <a:gd name="T29" fmla="*/ 71 h 560"/>
                  <a:gd name="T30" fmla="*/ 241 w 429"/>
                  <a:gd name="T31" fmla="*/ 126 h 560"/>
                  <a:gd name="T32" fmla="*/ 237 w 429"/>
                  <a:gd name="T33" fmla="*/ 139 h 560"/>
                  <a:gd name="T34" fmla="*/ 292 w 429"/>
                  <a:gd name="T35" fmla="*/ 152 h 560"/>
                  <a:gd name="T36" fmla="*/ 347 w 429"/>
                  <a:gd name="T37" fmla="*/ 152 h 560"/>
                  <a:gd name="T38" fmla="*/ 428 w 429"/>
                  <a:gd name="T39" fmla="*/ 494 h 560"/>
                  <a:gd name="T40" fmla="*/ 423 w 429"/>
                  <a:gd name="T41" fmla="*/ 503 h 560"/>
                  <a:gd name="T42" fmla="*/ 225 w 429"/>
                  <a:gd name="T43" fmla="*/ 450 h 560"/>
                  <a:gd name="T44" fmla="*/ 341 w 429"/>
                  <a:gd name="T45" fmla="*/ 352 h 560"/>
                  <a:gd name="T46" fmla="*/ 290 w 429"/>
                  <a:gd name="T47" fmla="*/ 220 h 560"/>
                  <a:gd name="T48" fmla="*/ 93 w 429"/>
                  <a:gd name="T49" fmla="*/ 277 h 560"/>
                  <a:gd name="T50" fmla="*/ 96 w 429"/>
                  <a:gd name="T51" fmla="*/ 378 h 560"/>
                  <a:gd name="T52" fmla="*/ 178 w 429"/>
                  <a:gd name="T53" fmla="*/ 445 h 560"/>
                  <a:gd name="T54" fmla="*/ 225 w 429"/>
                  <a:gd name="T55" fmla="*/ 450 h 560"/>
                  <a:gd name="T56" fmla="*/ 199 w 429"/>
                  <a:gd name="T57" fmla="*/ 352 h 560"/>
                  <a:gd name="T58" fmla="*/ 182 w 429"/>
                  <a:gd name="T59" fmla="*/ 315 h 560"/>
                  <a:gd name="T60" fmla="*/ 238 w 429"/>
                  <a:gd name="T61" fmla="*/ 300 h 560"/>
                  <a:gd name="T62" fmla="*/ 271 w 429"/>
                  <a:gd name="T63" fmla="*/ 284 h 560"/>
                  <a:gd name="T64" fmla="*/ 309 w 429"/>
                  <a:gd name="T65" fmla="*/ 268 h 560"/>
                  <a:gd name="T66" fmla="*/ 277 w 429"/>
                  <a:gd name="T67" fmla="*/ 296 h 560"/>
                  <a:gd name="T68" fmla="*/ 247 w 429"/>
                  <a:gd name="T69" fmla="*/ 316 h 560"/>
                  <a:gd name="T70" fmla="*/ 225 w 429"/>
                  <a:gd name="T71" fmla="*/ 354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5" y="558"/>
                      <a:pt x="2" y="554"/>
                      <a:pt x="1" y="550"/>
                    </a:cubicBezTo>
                    <a:cubicBezTo>
                      <a:pt x="0" y="548"/>
                      <a:pt x="0" y="528"/>
                      <a:pt x="1" y="526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0" y="517"/>
                      <a:pt x="418" y="517"/>
                      <a:pt x="419" y="518"/>
                    </a:cubicBezTo>
                    <a:cubicBezTo>
                      <a:pt x="423" y="519"/>
                      <a:pt x="427" y="522"/>
                      <a:pt x="428" y="526"/>
                    </a:cubicBezTo>
                    <a:cubicBezTo>
                      <a:pt x="428" y="528"/>
                      <a:pt x="428" y="548"/>
                      <a:pt x="428" y="550"/>
                    </a:cubicBezTo>
                    <a:cubicBezTo>
                      <a:pt x="427" y="554"/>
                      <a:pt x="423" y="558"/>
                      <a:pt x="419" y="559"/>
                    </a:cubicBezTo>
                    <a:cubicBezTo>
                      <a:pt x="418" y="559"/>
                      <a:pt x="398" y="559"/>
                      <a:pt x="214" y="559"/>
                    </a:cubicBezTo>
                    <a:cubicBezTo>
                      <a:pt x="40" y="559"/>
                      <a:pt x="10" y="559"/>
                      <a:pt x="9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1" y="501"/>
                      <a:pt x="1" y="499"/>
                    </a:cubicBezTo>
                    <a:cubicBezTo>
                      <a:pt x="0" y="498"/>
                      <a:pt x="0" y="497"/>
                      <a:pt x="1" y="494"/>
                    </a:cubicBezTo>
                    <a:cubicBezTo>
                      <a:pt x="2" y="490"/>
                      <a:pt x="74" y="160"/>
                      <a:pt x="74" y="159"/>
                    </a:cubicBezTo>
                    <a:cubicBezTo>
                      <a:pt x="75" y="156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6" y="152"/>
                    </a:lnTo>
                    <a:cubicBezTo>
                      <a:pt x="166" y="152"/>
                      <a:pt x="191" y="152"/>
                      <a:pt x="191" y="151"/>
                    </a:cubicBezTo>
                    <a:cubicBezTo>
                      <a:pt x="191" y="151"/>
                      <a:pt x="191" y="149"/>
                      <a:pt x="191" y="139"/>
                    </a:cubicBezTo>
                    <a:lnTo>
                      <a:pt x="191" y="126"/>
                    </a:lnTo>
                    <a:lnTo>
                      <a:pt x="188" y="126"/>
                    </a:lnTo>
                    <a:cubicBezTo>
                      <a:pt x="167" y="124"/>
                      <a:pt x="148" y="119"/>
                      <a:pt x="129" y="111"/>
                    </a:cubicBezTo>
                    <a:cubicBezTo>
                      <a:pt x="81" y="92"/>
                      <a:pt x="46" y="56"/>
                      <a:pt x="34" y="15"/>
                    </a:cubicBezTo>
                    <a:cubicBezTo>
                      <a:pt x="33" y="10"/>
                      <a:pt x="31" y="2"/>
                      <a:pt x="31" y="0"/>
                    </a:cubicBez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2"/>
                      <a:pt x="396" y="8"/>
                      <a:pt x="395" y="12"/>
                    </a:cubicBezTo>
                    <a:cubicBezTo>
                      <a:pt x="390" y="33"/>
                      <a:pt x="378" y="54"/>
                      <a:pt x="361" y="71"/>
                    </a:cubicBezTo>
                    <a:cubicBezTo>
                      <a:pt x="335" y="97"/>
                      <a:pt x="298" y="116"/>
                      <a:pt x="257" y="123"/>
                    </a:cubicBezTo>
                    <a:cubicBezTo>
                      <a:pt x="253" y="124"/>
                      <a:pt x="246" y="125"/>
                      <a:pt x="241" y="126"/>
                    </a:cubicBezTo>
                    <a:cubicBezTo>
                      <a:pt x="239" y="126"/>
                      <a:pt x="238" y="126"/>
                      <a:pt x="238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50"/>
                      <a:pt x="237" y="151"/>
                      <a:pt x="238" y="151"/>
                    </a:cubicBezTo>
                    <a:cubicBezTo>
                      <a:pt x="238" y="152"/>
                      <a:pt x="262" y="152"/>
                      <a:pt x="292" y="152"/>
                    </a:cubicBez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3"/>
                      <a:pt x="353" y="156"/>
                      <a:pt x="354" y="159"/>
                    </a:cubicBezTo>
                    <a:cubicBezTo>
                      <a:pt x="355" y="160"/>
                      <a:pt x="427" y="490"/>
                      <a:pt x="428" y="494"/>
                    </a:cubicBezTo>
                    <a:cubicBezTo>
                      <a:pt x="428" y="497"/>
                      <a:pt x="428" y="498"/>
                      <a:pt x="428" y="499"/>
                    </a:cubicBezTo>
                    <a:cubicBezTo>
                      <a:pt x="427" y="501"/>
                      <a:pt x="426" y="503"/>
                      <a:pt x="423" y="503"/>
                    </a:cubicBezTo>
                    <a:cubicBezTo>
                      <a:pt x="422" y="504"/>
                      <a:pt x="6" y="504"/>
                      <a:pt x="5" y="503"/>
                    </a:cubicBezTo>
                    <a:close/>
                    <a:moveTo>
                      <a:pt x="225" y="450"/>
                    </a:moveTo>
                    <a:cubicBezTo>
                      <a:pt x="247" y="448"/>
                      <a:pt x="268" y="441"/>
                      <a:pt x="287" y="429"/>
                    </a:cubicBezTo>
                    <a:cubicBezTo>
                      <a:pt x="314" y="411"/>
                      <a:pt x="334" y="383"/>
                      <a:pt x="341" y="352"/>
                    </a:cubicBezTo>
                    <a:cubicBezTo>
                      <a:pt x="347" y="329"/>
                      <a:pt x="346" y="306"/>
                      <a:pt x="339" y="284"/>
                    </a:cubicBezTo>
                    <a:cubicBezTo>
                      <a:pt x="330" y="258"/>
                      <a:pt x="313" y="236"/>
                      <a:pt x="290" y="220"/>
                    </a:cubicBezTo>
                    <a:cubicBezTo>
                      <a:pt x="259" y="198"/>
                      <a:pt x="221" y="191"/>
                      <a:pt x="184" y="199"/>
                    </a:cubicBezTo>
                    <a:cubicBezTo>
                      <a:pt x="143" y="209"/>
                      <a:pt x="108" y="238"/>
                      <a:pt x="93" y="277"/>
                    </a:cubicBezTo>
                    <a:cubicBezTo>
                      <a:pt x="87" y="292"/>
                      <a:pt x="84" y="307"/>
                      <a:pt x="84" y="323"/>
                    </a:cubicBezTo>
                    <a:cubicBezTo>
                      <a:pt x="84" y="343"/>
                      <a:pt x="88" y="361"/>
                      <a:pt x="96" y="378"/>
                    </a:cubicBezTo>
                    <a:cubicBezTo>
                      <a:pt x="105" y="396"/>
                      <a:pt x="117" y="411"/>
                      <a:pt x="133" y="423"/>
                    </a:cubicBezTo>
                    <a:cubicBezTo>
                      <a:pt x="146" y="433"/>
                      <a:pt x="162" y="441"/>
                      <a:pt x="178" y="445"/>
                    </a:cubicBezTo>
                    <a:cubicBezTo>
                      <a:pt x="188" y="448"/>
                      <a:pt x="197" y="450"/>
                      <a:pt x="209" y="450"/>
                    </a:cubicBezTo>
                    <a:cubicBezTo>
                      <a:pt x="212" y="450"/>
                      <a:pt x="222" y="450"/>
                      <a:pt x="225" y="450"/>
                    </a:cubicBezTo>
                    <a:close/>
                    <a:moveTo>
                      <a:pt x="212" y="356"/>
                    </a:moveTo>
                    <a:cubicBezTo>
                      <a:pt x="207" y="355"/>
                      <a:pt x="203" y="354"/>
                      <a:pt x="199" y="352"/>
                    </a:cubicBezTo>
                    <a:cubicBezTo>
                      <a:pt x="189" y="347"/>
                      <a:pt x="182" y="337"/>
                      <a:pt x="181" y="326"/>
                    </a:cubicBezTo>
                    <a:cubicBezTo>
                      <a:pt x="181" y="322"/>
                      <a:pt x="181" y="318"/>
                      <a:pt x="182" y="315"/>
                    </a:cubicBezTo>
                    <a:cubicBezTo>
                      <a:pt x="183" y="309"/>
                      <a:pt x="186" y="305"/>
                      <a:pt x="190" y="301"/>
                    </a:cubicBezTo>
                    <a:cubicBezTo>
                      <a:pt x="203" y="288"/>
                      <a:pt x="225" y="287"/>
                      <a:pt x="238" y="300"/>
                    </a:cubicBezTo>
                    <a:cubicBezTo>
                      <a:pt x="239" y="302"/>
                      <a:pt x="239" y="302"/>
                      <a:pt x="240" y="302"/>
                    </a:cubicBezTo>
                    <a:cubicBezTo>
                      <a:pt x="240" y="301"/>
                      <a:pt x="254" y="293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5" y="266"/>
                      <a:pt x="308" y="267"/>
                      <a:pt x="309" y="268"/>
                    </a:cubicBezTo>
                    <a:cubicBezTo>
                      <a:pt x="312" y="271"/>
                      <a:pt x="312" y="276"/>
                      <a:pt x="309" y="278"/>
                    </a:cubicBezTo>
                    <a:cubicBezTo>
                      <a:pt x="309" y="279"/>
                      <a:pt x="294" y="287"/>
                      <a:pt x="277" y="296"/>
                    </a:cubicBezTo>
                    <a:cubicBezTo>
                      <a:pt x="260" y="306"/>
                      <a:pt x="246" y="314"/>
                      <a:pt x="246" y="314"/>
                    </a:cubicBezTo>
                    <a:cubicBezTo>
                      <a:pt x="246" y="314"/>
                      <a:pt x="247" y="315"/>
                      <a:pt x="247" y="316"/>
                    </a:cubicBezTo>
                    <a:cubicBezTo>
                      <a:pt x="248" y="322"/>
                      <a:pt x="248" y="328"/>
                      <a:pt x="246" y="334"/>
                    </a:cubicBezTo>
                    <a:cubicBezTo>
                      <a:pt x="242" y="343"/>
                      <a:pt x="235" y="351"/>
                      <a:pt x="225" y="354"/>
                    </a:cubicBezTo>
                    <a:cubicBezTo>
                      <a:pt x="221" y="355"/>
                      <a:pt x="215" y="356"/>
                      <a:pt x="212" y="356"/>
                    </a:cubicBezTo>
                    <a:close/>
                  </a:path>
                </a:pathLst>
              </a:custGeom>
              <a:solidFill>
                <a:srgbClr val="A2A2A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4" name="Freeform 61"/>
              <p:cNvSpPr>
                <a:spLocks noChangeArrowheads="1"/>
              </p:cNvSpPr>
              <p:nvPr/>
            </p:nvSpPr>
            <p:spPr bwMode="auto">
              <a:xfrm>
                <a:off x="2575" y="1255"/>
                <a:ext cx="160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28 w 429"/>
                  <a:gd name="T5" fmla="*/ 527 h 560"/>
                  <a:gd name="T6" fmla="*/ 419 w 429"/>
                  <a:gd name="T7" fmla="*/ 559 h 560"/>
                  <a:gd name="T8" fmla="*/ 10 w 429"/>
                  <a:gd name="T9" fmla="*/ 559 h 560"/>
                  <a:gd name="T10" fmla="*/ 1 w 429"/>
                  <a:gd name="T11" fmla="*/ 500 h 560"/>
                  <a:gd name="T12" fmla="*/ 75 w 429"/>
                  <a:gd name="T13" fmla="*/ 158 h 560"/>
                  <a:gd name="T14" fmla="*/ 83 w 429"/>
                  <a:gd name="T15" fmla="*/ 152 h 560"/>
                  <a:gd name="T16" fmla="*/ 191 w 429"/>
                  <a:gd name="T17" fmla="*/ 152 h 560"/>
                  <a:gd name="T18" fmla="*/ 191 w 429"/>
                  <a:gd name="T19" fmla="*/ 126 h 560"/>
                  <a:gd name="T20" fmla="*/ 187 w 429"/>
                  <a:gd name="T21" fmla="*/ 126 h 560"/>
                  <a:gd name="T22" fmla="*/ 54 w 429"/>
                  <a:gd name="T23" fmla="*/ 55 h 560"/>
                  <a:gd name="T24" fmla="*/ 31 w 429"/>
                  <a:gd name="T25" fmla="*/ 1 h 560"/>
                  <a:gd name="T26" fmla="*/ 397 w 429"/>
                  <a:gd name="T27" fmla="*/ 0 h 560"/>
                  <a:gd name="T28" fmla="*/ 397 w 429"/>
                  <a:gd name="T29" fmla="*/ 4 h 560"/>
                  <a:gd name="T30" fmla="*/ 280 w 429"/>
                  <a:gd name="T31" fmla="*/ 118 h 560"/>
                  <a:gd name="T32" fmla="*/ 238 w 429"/>
                  <a:gd name="T33" fmla="*/ 126 h 560"/>
                  <a:gd name="T34" fmla="*/ 237 w 429"/>
                  <a:gd name="T35" fmla="*/ 139 h 560"/>
                  <a:gd name="T36" fmla="*/ 291 w 429"/>
                  <a:gd name="T37" fmla="*/ 152 h 560"/>
                  <a:gd name="T38" fmla="*/ 347 w 429"/>
                  <a:gd name="T39" fmla="*/ 152 h 560"/>
                  <a:gd name="T40" fmla="*/ 428 w 429"/>
                  <a:gd name="T41" fmla="*/ 495 h 560"/>
                  <a:gd name="T42" fmla="*/ 424 w 429"/>
                  <a:gd name="T43" fmla="*/ 503 h 560"/>
                  <a:gd name="T44" fmla="*/ 214 w 429"/>
                  <a:gd name="T45" fmla="*/ 504 h 560"/>
                  <a:gd name="T46" fmla="*/ 224 w 429"/>
                  <a:gd name="T47" fmla="*/ 450 h 560"/>
                  <a:gd name="T48" fmla="*/ 279 w 429"/>
                  <a:gd name="T49" fmla="*/ 434 h 560"/>
                  <a:gd name="T50" fmla="*/ 342 w 429"/>
                  <a:gd name="T51" fmla="*/ 295 h 560"/>
                  <a:gd name="T52" fmla="*/ 250 w 429"/>
                  <a:gd name="T53" fmla="*/ 201 h 560"/>
                  <a:gd name="T54" fmla="*/ 108 w 429"/>
                  <a:gd name="T55" fmla="*/ 249 h 560"/>
                  <a:gd name="T56" fmla="*/ 104 w 429"/>
                  <a:gd name="T57" fmla="*/ 392 h 560"/>
                  <a:gd name="T58" fmla="*/ 157 w 429"/>
                  <a:gd name="T59" fmla="*/ 438 h 560"/>
                  <a:gd name="T60" fmla="*/ 224 w 429"/>
                  <a:gd name="T61" fmla="*/ 450 h 560"/>
                  <a:gd name="T62" fmla="*/ 182 w 429"/>
                  <a:gd name="T63" fmla="*/ 332 h 560"/>
                  <a:gd name="T64" fmla="*/ 183 w 429"/>
                  <a:gd name="T65" fmla="*/ 313 h 560"/>
                  <a:gd name="T66" fmla="*/ 237 w 429"/>
                  <a:gd name="T67" fmla="*/ 300 h 560"/>
                  <a:gd name="T68" fmla="*/ 271 w 429"/>
                  <a:gd name="T69" fmla="*/ 284 h 560"/>
                  <a:gd name="T70" fmla="*/ 308 w 429"/>
                  <a:gd name="T71" fmla="*/ 267 h 560"/>
                  <a:gd name="T72" fmla="*/ 309 w 429"/>
                  <a:gd name="T73" fmla="*/ 278 h 560"/>
                  <a:gd name="T74" fmla="*/ 246 w 429"/>
                  <a:gd name="T75" fmla="*/ 314 h 560"/>
                  <a:gd name="T76" fmla="*/ 237 w 429"/>
                  <a:gd name="T77" fmla="*/ 346 h 560"/>
                  <a:gd name="T78" fmla="*/ 211 w 429"/>
                  <a:gd name="T79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29" h="560">
                    <a:moveTo>
                      <a:pt x="10" y="559"/>
                    </a:moveTo>
                    <a:cubicBezTo>
                      <a:pt x="5" y="557"/>
                      <a:pt x="2" y="554"/>
                      <a:pt x="1" y="550"/>
                    </a:cubicBezTo>
                    <a:cubicBezTo>
                      <a:pt x="0" y="548"/>
                      <a:pt x="0" y="529"/>
                      <a:pt x="1" y="527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1" y="517"/>
                      <a:pt x="417" y="517"/>
                      <a:pt x="419" y="518"/>
                    </a:cubicBezTo>
                    <a:cubicBezTo>
                      <a:pt x="423" y="519"/>
                      <a:pt x="426" y="522"/>
                      <a:pt x="428" y="527"/>
                    </a:cubicBezTo>
                    <a:cubicBezTo>
                      <a:pt x="428" y="529"/>
                      <a:pt x="428" y="548"/>
                      <a:pt x="428" y="550"/>
                    </a:cubicBezTo>
                    <a:cubicBezTo>
                      <a:pt x="426" y="554"/>
                      <a:pt x="423" y="558"/>
                      <a:pt x="419" y="559"/>
                    </a:cubicBezTo>
                    <a:cubicBezTo>
                      <a:pt x="417" y="559"/>
                      <a:pt x="395" y="559"/>
                      <a:pt x="214" y="559"/>
                    </a:cubicBezTo>
                    <a:cubicBezTo>
                      <a:pt x="38" y="559"/>
                      <a:pt x="11" y="559"/>
                      <a:pt x="10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2" y="501"/>
                      <a:pt x="1" y="500"/>
                    </a:cubicBezTo>
                    <a:cubicBezTo>
                      <a:pt x="1" y="499"/>
                      <a:pt x="1" y="498"/>
                      <a:pt x="1" y="497"/>
                    </a:cubicBezTo>
                    <a:cubicBezTo>
                      <a:pt x="1" y="495"/>
                      <a:pt x="74" y="159"/>
                      <a:pt x="75" y="158"/>
                    </a:cubicBezTo>
                    <a:cubicBezTo>
                      <a:pt x="76" y="155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7" y="152"/>
                    </a:lnTo>
                    <a:lnTo>
                      <a:pt x="191" y="152"/>
                    </a:lnTo>
                    <a:lnTo>
                      <a:pt x="191" y="139"/>
                    </a:lnTo>
                    <a:lnTo>
                      <a:pt x="191" y="126"/>
                    </a:lnTo>
                    <a:cubicBezTo>
                      <a:pt x="190" y="126"/>
                      <a:pt x="189" y="126"/>
                      <a:pt x="187" y="126"/>
                    </a:cubicBezTo>
                    <a:cubicBezTo>
                      <a:pt x="172" y="124"/>
                      <a:pt x="155" y="120"/>
                      <a:pt x="141" y="116"/>
                    </a:cubicBezTo>
                    <a:cubicBezTo>
                      <a:pt x="104" y="103"/>
                      <a:pt x="74" y="82"/>
                      <a:pt x="54" y="55"/>
                    </a:cubicBezTo>
                    <a:cubicBezTo>
                      <a:pt x="42" y="39"/>
                      <a:pt x="34" y="21"/>
                      <a:pt x="32" y="4"/>
                    </a:cubicBezTo>
                    <a:cubicBezTo>
                      <a:pt x="31" y="2"/>
                      <a:pt x="31" y="1"/>
                      <a:pt x="31" y="1"/>
                    </a:cubicBezTo>
                    <a:lnTo>
                      <a:pt x="31" y="0"/>
                    </a:ln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1"/>
                      <a:pt x="397" y="2"/>
                      <a:pt x="397" y="4"/>
                    </a:cubicBezTo>
                    <a:cubicBezTo>
                      <a:pt x="394" y="21"/>
                      <a:pt x="386" y="39"/>
                      <a:pt x="374" y="55"/>
                    </a:cubicBezTo>
                    <a:cubicBezTo>
                      <a:pt x="353" y="84"/>
                      <a:pt x="320" y="106"/>
                      <a:pt x="280" y="118"/>
                    </a:cubicBezTo>
                    <a:cubicBezTo>
                      <a:pt x="267" y="122"/>
                      <a:pt x="254" y="124"/>
                      <a:pt x="242" y="126"/>
                    </a:cubicBezTo>
                    <a:cubicBezTo>
                      <a:pt x="240" y="126"/>
                      <a:pt x="238" y="126"/>
                      <a:pt x="238" y="126"/>
                    </a:cubicBezTo>
                    <a:lnTo>
                      <a:pt x="237" y="126"/>
                    </a:lnTo>
                    <a:lnTo>
                      <a:pt x="237" y="139"/>
                    </a:lnTo>
                    <a:lnTo>
                      <a:pt x="237" y="152"/>
                    </a:lnTo>
                    <a:lnTo>
                      <a:pt x="291" y="152"/>
                    </a:ln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4"/>
                      <a:pt x="353" y="156"/>
                      <a:pt x="354" y="160"/>
                    </a:cubicBezTo>
                    <a:cubicBezTo>
                      <a:pt x="355" y="161"/>
                      <a:pt x="426" y="485"/>
                      <a:pt x="428" y="495"/>
                    </a:cubicBezTo>
                    <a:cubicBezTo>
                      <a:pt x="428" y="498"/>
                      <a:pt x="428" y="500"/>
                      <a:pt x="426" y="502"/>
                    </a:cubicBezTo>
                    <a:cubicBezTo>
                      <a:pt x="425" y="502"/>
                      <a:pt x="425" y="503"/>
                      <a:pt x="424" y="503"/>
                    </a:cubicBezTo>
                    <a:lnTo>
                      <a:pt x="422" y="504"/>
                    </a:lnTo>
                    <a:lnTo>
                      <a:pt x="214" y="504"/>
                    </a:lnTo>
                    <a:cubicBezTo>
                      <a:pt x="31" y="504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38" y="449"/>
                      <a:pt x="251" y="446"/>
                      <a:pt x="264" y="441"/>
                    </a:cubicBezTo>
                    <a:cubicBezTo>
                      <a:pt x="268" y="440"/>
                      <a:pt x="276" y="436"/>
                      <a:pt x="279" y="434"/>
                    </a:cubicBezTo>
                    <a:cubicBezTo>
                      <a:pt x="295" y="425"/>
                      <a:pt x="310" y="412"/>
                      <a:pt x="320" y="398"/>
                    </a:cubicBezTo>
                    <a:cubicBezTo>
                      <a:pt x="342" y="368"/>
                      <a:pt x="350" y="330"/>
                      <a:pt x="342" y="295"/>
                    </a:cubicBezTo>
                    <a:cubicBezTo>
                      <a:pt x="335" y="266"/>
                      <a:pt x="318" y="240"/>
                      <a:pt x="293" y="222"/>
                    </a:cubicBezTo>
                    <a:cubicBezTo>
                      <a:pt x="280" y="212"/>
                      <a:pt x="266" y="205"/>
                      <a:pt x="250" y="201"/>
                    </a:cubicBezTo>
                    <a:cubicBezTo>
                      <a:pt x="232" y="196"/>
                      <a:pt x="212" y="195"/>
                      <a:pt x="192" y="198"/>
                    </a:cubicBezTo>
                    <a:cubicBezTo>
                      <a:pt x="158" y="203"/>
                      <a:pt x="128" y="222"/>
                      <a:pt x="108" y="249"/>
                    </a:cubicBezTo>
                    <a:cubicBezTo>
                      <a:pt x="92" y="271"/>
                      <a:pt x="83" y="297"/>
                      <a:pt x="83" y="323"/>
                    </a:cubicBezTo>
                    <a:cubicBezTo>
                      <a:pt x="83" y="348"/>
                      <a:pt x="91" y="372"/>
                      <a:pt x="104" y="392"/>
                    </a:cubicBezTo>
                    <a:cubicBezTo>
                      <a:pt x="114" y="407"/>
                      <a:pt x="127" y="419"/>
                      <a:pt x="141" y="429"/>
                    </a:cubicBezTo>
                    <a:cubicBezTo>
                      <a:pt x="147" y="433"/>
                      <a:pt x="151" y="435"/>
                      <a:pt x="157" y="438"/>
                    </a:cubicBezTo>
                    <a:cubicBezTo>
                      <a:pt x="173" y="446"/>
                      <a:pt x="191" y="450"/>
                      <a:pt x="210" y="451"/>
                    </a:cubicBezTo>
                    <a:cubicBezTo>
                      <a:pt x="213" y="451"/>
                      <a:pt x="221" y="450"/>
                      <a:pt x="224" y="450"/>
                    </a:cubicBezTo>
                    <a:close/>
                    <a:moveTo>
                      <a:pt x="211" y="356"/>
                    </a:moveTo>
                    <a:cubicBezTo>
                      <a:pt x="197" y="354"/>
                      <a:pt x="186" y="345"/>
                      <a:pt x="182" y="332"/>
                    </a:cubicBezTo>
                    <a:cubicBezTo>
                      <a:pt x="181" y="329"/>
                      <a:pt x="181" y="327"/>
                      <a:pt x="181" y="323"/>
                    </a:cubicBezTo>
                    <a:cubicBezTo>
                      <a:pt x="181" y="319"/>
                      <a:pt x="181" y="316"/>
                      <a:pt x="183" y="313"/>
                    </a:cubicBezTo>
                    <a:cubicBezTo>
                      <a:pt x="187" y="300"/>
                      <a:pt x="200" y="291"/>
                      <a:pt x="214" y="291"/>
                    </a:cubicBezTo>
                    <a:cubicBezTo>
                      <a:pt x="223" y="291"/>
                      <a:pt x="231" y="294"/>
                      <a:pt x="237" y="300"/>
                    </a:cubicBezTo>
                    <a:cubicBezTo>
                      <a:pt x="239" y="302"/>
                      <a:pt x="240" y="302"/>
                      <a:pt x="240" y="302"/>
                    </a:cubicBezTo>
                    <a:cubicBezTo>
                      <a:pt x="240" y="302"/>
                      <a:pt x="254" y="294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4" y="266"/>
                      <a:pt x="306" y="267"/>
                      <a:pt x="308" y="267"/>
                    </a:cubicBezTo>
                    <a:cubicBezTo>
                      <a:pt x="310" y="269"/>
                      <a:pt x="311" y="271"/>
                      <a:pt x="311" y="273"/>
                    </a:cubicBezTo>
                    <a:cubicBezTo>
                      <a:pt x="311" y="275"/>
                      <a:pt x="310" y="277"/>
                      <a:pt x="309" y="278"/>
                    </a:cubicBezTo>
                    <a:cubicBezTo>
                      <a:pt x="308" y="279"/>
                      <a:pt x="294" y="287"/>
                      <a:pt x="277" y="296"/>
                    </a:cubicBezTo>
                    <a:cubicBezTo>
                      <a:pt x="260" y="306"/>
                      <a:pt x="247" y="313"/>
                      <a:pt x="246" y="314"/>
                    </a:cubicBezTo>
                    <a:cubicBezTo>
                      <a:pt x="246" y="314"/>
                      <a:pt x="246" y="314"/>
                      <a:pt x="247" y="316"/>
                    </a:cubicBezTo>
                    <a:cubicBezTo>
                      <a:pt x="249" y="327"/>
                      <a:pt x="246" y="339"/>
                      <a:pt x="237" y="346"/>
                    </a:cubicBezTo>
                    <a:cubicBezTo>
                      <a:pt x="233" y="351"/>
                      <a:pt x="226" y="354"/>
                      <a:pt x="220" y="355"/>
                    </a:cubicBezTo>
                    <a:cubicBezTo>
                      <a:pt x="218" y="355"/>
                      <a:pt x="213" y="356"/>
                      <a:pt x="211" y="356"/>
                    </a:cubicBezTo>
                    <a:close/>
                  </a:path>
                </a:pathLst>
              </a:custGeom>
              <a:solidFill>
                <a:srgbClr val="5B5B5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5" name="Freeform 62"/>
              <p:cNvSpPr>
                <a:spLocks noChangeArrowheads="1"/>
              </p:cNvSpPr>
              <p:nvPr/>
            </p:nvSpPr>
            <p:spPr bwMode="auto">
              <a:xfrm>
                <a:off x="2575" y="1255"/>
                <a:ext cx="160" cy="215"/>
              </a:xfrm>
              <a:custGeom>
                <a:avLst/>
                <a:gdLst>
                  <a:gd name="T0" fmla="*/ 10 w 429"/>
                  <a:gd name="T1" fmla="*/ 559 h 560"/>
                  <a:gd name="T2" fmla="*/ 1 w 429"/>
                  <a:gd name="T3" fmla="*/ 551 h 560"/>
                  <a:gd name="T4" fmla="*/ 1 w 429"/>
                  <a:gd name="T5" fmla="*/ 527 h 560"/>
                  <a:gd name="T6" fmla="*/ 4 w 429"/>
                  <a:gd name="T7" fmla="*/ 521 h 560"/>
                  <a:gd name="T8" fmla="*/ 214 w 429"/>
                  <a:gd name="T9" fmla="*/ 518 h 560"/>
                  <a:gd name="T10" fmla="*/ 424 w 429"/>
                  <a:gd name="T11" fmla="*/ 521 h 560"/>
                  <a:gd name="T12" fmla="*/ 428 w 429"/>
                  <a:gd name="T13" fmla="*/ 527 h 560"/>
                  <a:gd name="T14" fmla="*/ 427 w 429"/>
                  <a:gd name="T15" fmla="*/ 551 h 560"/>
                  <a:gd name="T16" fmla="*/ 418 w 429"/>
                  <a:gd name="T17" fmla="*/ 559 h 560"/>
                  <a:gd name="T18" fmla="*/ 11 w 429"/>
                  <a:gd name="T19" fmla="*/ 559 h 560"/>
                  <a:gd name="T20" fmla="*/ 1 w 429"/>
                  <a:gd name="T21" fmla="*/ 500 h 560"/>
                  <a:gd name="T22" fmla="*/ 1 w 429"/>
                  <a:gd name="T23" fmla="*/ 495 h 560"/>
                  <a:gd name="T24" fmla="*/ 75 w 429"/>
                  <a:gd name="T25" fmla="*/ 158 h 560"/>
                  <a:gd name="T26" fmla="*/ 83 w 429"/>
                  <a:gd name="T27" fmla="*/ 152 h 560"/>
                  <a:gd name="T28" fmla="*/ 191 w 429"/>
                  <a:gd name="T29" fmla="*/ 152 h 560"/>
                  <a:gd name="T30" fmla="*/ 191 w 429"/>
                  <a:gd name="T31" fmla="*/ 126 h 560"/>
                  <a:gd name="T32" fmla="*/ 136 w 429"/>
                  <a:gd name="T33" fmla="*/ 113 h 560"/>
                  <a:gd name="T34" fmla="*/ 41 w 429"/>
                  <a:gd name="T35" fmla="*/ 32 h 560"/>
                  <a:gd name="T36" fmla="*/ 31 w 429"/>
                  <a:gd name="T37" fmla="*/ 0 h 560"/>
                  <a:gd name="T38" fmla="*/ 397 w 429"/>
                  <a:gd name="T39" fmla="*/ 0 h 560"/>
                  <a:gd name="T40" fmla="*/ 397 w 429"/>
                  <a:gd name="T41" fmla="*/ 3 h 560"/>
                  <a:gd name="T42" fmla="*/ 341 w 429"/>
                  <a:gd name="T43" fmla="*/ 87 h 560"/>
                  <a:gd name="T44" fmla="*/ 241 w 429"/>
                  <a:gd name="T45" fmla="*/ 125 h 560"/>
                  <a:gd name="T46" fmla="*/ 237 w 429"/>
                  <a:gd name="T47" fmla="*/ 139 h 560"/>
                  <a:gd name="T48" fmla="*/ 290 w 429"/>
                  <a:gd name="T49" fmla="*/ 152 h 560"/>
                  <a:gd name="T50" fmla="*/ 353 w 429"/>
                  <a:gd name="T51" fmla="*/ 158 h 560"/>
                  <a:gd name="T52" fmla="*/ 395 w 429"/>
                  <a:gd name="T53" fmla="*/ 349 h 560"/>
                  <a:gd name="T54" fmla="*/ 428 w 429"/>
                  <a:gd name="T55" fmla="*/ 497 h 560"/>
                  <a:gd name="T56" fmla="*/ 427 w 429"/>
                  <a:gd name="T57" fmla="*/ 500 h 560"/>
                  <a:gd name="T58" fmla="*/ 214 w 429"/>
                  <a:gd name="T59" fmla="*/ 503 h 560"/>
                  <a:gd name="T60" fmla="*/ 224 w 429"/>
                  <a:gd name="T61" fmla="*/ 450 h 560"/>
                  <a:gd name="T62" fmla="*/ 336 w 429"/>
                  <a:gd name="T63" fmla="*/ 370 h 560"/>
                  <a:gd name="T64" fmla="*/ 262 w 429"/>
                  <a:gd name="T65" fmla="*/ 204 h 560"/>
                  <a:gd name="T66" fmla="*/ 92 w 429"/>
                  <a:gd name="T67" fmla="*/ 276 h 560"/>
                  <a:gd name="T68" fmla="*/ 204 w 429"/>
                  <a:gd name="T69" fmla="*/ 450 h 560"/>
                  <a:gd name="T70" fmla="*/ 210 w 429"/>
                  <a:gd name="T71" fmla="*/ 355 h 560"/>
                  <a:gd name="T72" fmla="*/ 183 w 429"/>
                  <a:gd name="T73" fmla="*/ 313 h 560"/>
                  <a:gd name="T74" fmla="*/ 237 w 429"/>
                  <a:gd name="T75" fmla="*/ 300 h 560"/>
                  <a:gd name="T76" fmla="*/ 240 w 429"/>
                  <a:gd name="T77" fmla="*/ 302 h 560"/>
                  <a:gd name="T78" fmla="*/ 302 w 429"/>
                  <a:gd name="T79" fmla="*/ 267 h 560"/>
                  <a:gd name="T80" fmla="*/ 311 w 429"/>
                  <a:gd name="T81" fmla="*/ 271 h 560"/>
                  <a:gd name="T82" fmla="*/ 309 w 429"/>
                  <a:gd name="T83" fmla="*/ 278 h 560"/>
                  <a:gd name="T84" fmla="*/ 246 w 429"/>
                  <a:gd name="T85" fmla="*/ 314 h 560"/>
                  <a:gd name="T86" fmla="*/ 247 w 429"/>
                  <a:gd name="T87" fmla="*/ 323 h 560"/>
                  <a:gd name="T88" fmla="*/ 230 w 429"/>
                  <a:gd name="T89" fmla="*/ 352 h 560"/>
                  <a:gd name="T90" fmla="*/ 210 w 429"/>
                  <a:gd name="T91" fmla="*/ 355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29" h="560">
                    <a:moveTo>
                      <a:pt x="11" y="559"/>
                    </a:moveTo>
                    <a:cubicBezTo>
                      <a:pt x="10" y="559"/>
                      <a:pt x="10" y="559"/>
                      <a:pt x="10" y="559"/>
                    </a:cubicBezTo>
                    <a:cubicBezTo>
                      <a:pt x="10" y="558"/>
                      <a:pt x="9" y="558"/>
                      <a:pt x="9" y="558"/>
                    </a:cubicBezTo>
                    <a:cubicBezTo>
                      <a:pt x="5" y="557"/>
                      <a:pt x="2" y="554"/>
                      <a:pt x="1" y="551"/>
                    </a:cubicBezTo>
                    <a:cubicBezTo>
                      <a:pt x="1" y="550"/>
                      <a:pt x="1" y="550"/>
                      <a:pt x="1" y="550"/>
                    </a:cubicBezTo>
                    <a:cubicBezTo>
                      <a:pt x="0" y="549"/>
                      <a:pt x="0" y="527"/>
                      <a:pt x="1" y="527"/>
                    </a:cubicBezTo>
                    <a:cubicBezTo>
                      <a:pt x="1" y="527"/>
                      <a:pt x="1" y="526"/>
                      <a:pt x="1" y="526"/>
                    </a:cubicBezTo>
                    <a:cubicBezTo>
                      <a:pt x="2" y="524"/>
                      <a:pt x="3" y="522"/>
                      <a:pt x="4" y="521"/>
                    </a:cubicBezTo>
                    <a:cubicBezTo>
                      <a:pt x="6" y="520"/>
                      <a:pt x="7" y="519"/>
                      <a:pt x="9" y="518"/>
                    </a:cubicBezTo>
                    <a:cubicBezTo>
                      <a:pt x="10" y="518"/>
                      <a:pt x="27" y="518"/>
                      <a:pt x="214" y="518"/>
                    </a:cubicBezTo>
                    <a:cubicBezTo>
                      <a:pt x="413" y="518"/>
                      <a:pt x="418" y="518"/>
                      <a:pt x="419" y="518"/>
                    </a:cubicBezTo>
                    <a:cubicBezTo>
                      <a:pt x="422" y="519"/>
                      <a:pt x="423" y="520"/>
                      <a:pt x="424" y="521"/>
                    </a:cubicBezTo>
                    <a:cubicBezTo>
                      <a:pt x="426" y="522"/>
                      <a:pt x="427" y="525"/>
                      <a:pt x="427" y="526"/>
                    </a:cubicBezTo>
                    <a:cubicBezTo>
                      <a:pt x="427" y="526"/>
                      <a:pt x="427" y="527"/>
                      <a:pt x="428" y="527"/>
                    </a:cubicBezTo>
                    <a:cubicBezTo>
                      <a:pt x="428" y="527"/>
                      <a:pt x="428" y="550"/>
                      <a:pt x="428" y="550"/>
                    </a:cubicBezTo>
                    <a:cubicBezTo>
                      <a:pt x="427" y="550"/>
                      <a:pt x="427" y="550"/>
                      <a:pt x="427" y="551"/>
                    </a:cubicBezTo>
                    <a:cubicBezTo>
                      <a:pt x="426" y="554"/>
                      <a:pt x="423" y="557"/>
                      <a:pt x="420" y="558"/>
                    </a:cubicBezTo>
                    <a:cubicBezTo>
                      <a:pt x="419" y="558"/>
                      <a:pt x="419" y="559"/>
                      <a:pt x="418" y="559"/>
                    </a:cubicBezTo>
                    <a:cubicBezTo>
                      <a:pt x="418" y="559"/>
                      <a:pt x="357" y="559"/>
                      <a:pt x="215" y="559"/>
                    </a:cubicBezTo>
                    <a:cubicBezTo>
                      <a:pt x="103" y="559"/>
                      <a:pt x="11" y="559"/>
                      <a:pt x="11" y="559"/>
                    </a:cubicBezTo>
                    <a:close/>
                    <a:moveTo>
                      <a:pt x="5" y="503"/>
                    </a:moveTo>
                    <a:cubicBezTo>
                      <a:pt x="3" y="502"/>
                      <a:pt x="2" y="501"/>
                      <a:pt x="1" y="500"/>
                    </a:cubicBezTo>
                    <a:cubicBezTo>
                      <a:pt x="1" y="499"/>
                      <a:pt x="1" y="499"/>
                      <a:pt x="1" y="499"/>
                    </a:cubicBezTo>
                    <a:cubicBezTo>
                      <a:pt x="0" y="499"/>
                      <a:pt x="1" y="495"/>
                      <a:pt x="1" y="495"/>
                    </a:cubicBezTo>
                    <a:cubicBezTo>
                      <a:pt x="1" y="495"/>
                      <a:pt x="17" y="422"/>
                      <a:pt x="36" y="333"/>
                    </a:cubicBezTo>
                    <a:cubicBezTo>
                      <a:pt x="78" y="140"/>
                      <a:pt x="74" y="160"/>
                      <a:pt x="75" y="158"/>
                    </a:cubicBezTo>
                    <a:cubicBezTo>
                      <a:pt x="76" y="156"/>
                      <a:pt x="78" y="154"/>
                      <a:pt x="81" y="153"/>
                    </a:cubicBezTo>
                    <a:lnTo>
                      <a:pt x="83" y="152"/>
                    </a:lnTo>
                    <a:lnTo>
                      <a:pt x="137" y="152"/>
                    </a:lnTo>
                    <a:cubicBezTo>
                      <a:pt x="179" y="152"/>
                      <a:pt x="191" y="152"/>
                      <a:pt x="191" y="152"/>
                    </a:cubicBezTo>
                    <a:cubicBezTo>
                      <a:pt x="191" y="151"/>
                      <a:pt x="191" y="146"/>
                      <a:pt x="191" y="139"/>
                    </a:cubicBezTo>
                    <a:cubicBezTo>
                      <a:pt x="191" y="129"/>
                      <a:pt x="191" y="126"/>
                      <a:pt x="191" y="126"/>
                    </a:cubicBezTo>
                    <a:cubicBezTo>
                      <a:pt x="191" y="126"/>
                      <a:pt x="189" y="126"/>
                      <a:pt x="187" y="125"/>
                    </a:cubicBezTo>
                    <a:cubicBezTo>
                      <a:pt x="171" y="124"/>
                      <a:pt x="152" y="119"/>
                      <a:pt x="136" y="113"/>
                    </a:cubicBezTo>
                    <a:cubicBezTo>
                      <a:pt x="100" y="100"/>
                      <a:pt x="70" y="78"/>
                      <a:pt x="51" y="50"/>
                    </a:cubicBezTo>
                    <a:cubicBezTo>
                      <a:pt x="47" y="44"/>
                      <a:pt x="44" y="38"/>
                      <a:pt x="41" y="32"/>
                    </a:cubicBezTo>
                    <a:cubicBezTo>
                      <a:pt x="36" y="23"/>
                      <a:pt x="33" y="12"/>
                      <a:pt x="32" y="3"/>
                    </a:cubicBezTo>
                    <a:cubicBezTo>
                      <a:pt x="31" y="2"/>
                      <a:pt x="31" y="0"/>
                      <a:pt x="31" y="0"/>
                    </a:cubicBezTo>
                    <a:cubicBezTo>
                      <a:pt x="31" y="0"/>
                      <a:pt x="68" y="0"/>
                      <a:pt x="214" y="0"/>
                    </a:cubicBezTo>
                    <a:cubicBezTo>
                      <a:pt x="336" y="0"/>
                      <a:pt x="397" y="0"/>
                      <a:pt x="397" y="0"/>
                    </a:cubicBezTo>
                    <a:cubicBezTo>
                      <a:pt x="397" y="0"/>
                      <a:pt x="397" y="0"/>
                      <a:pt x="397" y="0"/>
                    </a:cubicBezTo>
                    <a:cubicBezTo>
                      <a:pt x="397" y="0"/>
                      <a:pt x="397" y="2"/>
                      <a:pt x="397" y="3"/>
                    </a:cubicBezTo>
                    <a:cubicBezTo>
                      <a:pt x="396" y="10"/>
                      <a:pt x="393" y="19"/>
                      <a:pt x="390" y="27"/>
                    </a:cubicBezTo>
                    <a:cubicBezTo>
                      <a:pt x="381" y="49"/>
                      <a:pt x="364" y="71"/>
                      <a:pt x="341" y="87"/>
                    </a:cubicBezTo>
                    <a:cubicBezTo>
                      <a:pt x="323" y="101"/>
                      <a:pt x="302" y="111"/>
                      <a:pt x="279" y="118"/>
                    </a:cubicBezTo>
                    <a:cubicBezTo>
                      <a:pt x="267" y="121"/>
                      <a:pt x="253" y="124"/>
                      <a:pt x="241" y="125"/>
                    </a:cubicBezTo>
                    <a:cubicBezTo>
                      <a:pt x="239" y="126"/>
                      <a:pt x="237" y="126"/>
                      <a:pt x="237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46"/>
                      <a:pt x="237" y="151"/>
                      <a:pt x="237" y="151"/>
                    </a:cubicBezTo>
                    <a:cubicBezTo>
                      <a:pt x="237" y="152"/>
                      <a:pt x="242" y="152"/>
                      <a:pt x="290" y="152"/>
                    </a:cubicBezTo>
                    <a:cubicBezTo>
                      <a:pt x="320" y="152"/>
                      <a:pt x="344" y="152"/>
                      <a:pt x="345" y="152"/>
                    </a:cubicBezTo>
                    <a:cubicBezTo>
                      <a:pt x="348" y="153"/>
                      <a:pt x="352" y="155"/>
                      <a:pt x="353" y="158"/>
                    </a:cubicBezTo>
                    <a:cubicBezTo>
                      <a:pt x="354" y="159"/>
                      <a:pt x="355" y="164"/>
                      <a:pt x="359" y="181"/>
                    </a:cubicBezTo>
                    <a:cubicBezTo>
                      <a:pt x="361" y="193"/>
                      <a:pt x="378" y="269"/>
                      <a:pt x="395" y="349"/>
                    </a:cubicBezTo>
                    <a:cubicBezTo>
                      <a:pt x="413" y="429"/>
                      <a:pt x="427" y="495"/>
                      <a:pt x="428" y="495"/>
                    </a:cubicBezTo>
                    <a:cubicBezTo>
                      <a:pt x="428" y="495"/>
                      <a:pt x="428" y="496"/>
                      <a:pt x="428" y="497"/>
                    </a:cubicBezTo>
                    <a:cubicBezTo>
                      <a:pt x="428" y="498"/>
                      <a:pt x="428" y="499"/>
                      <a:pt x="427" y="499"/>
                    </a:cubicBezTo>
                    <a:cubicBezTo>
                      <a:pt x="427" y="499"/>
                      <a:pt x="427" y="500"/>
                      <a:pt x="427" y="500"/>
                    </a:cubicBezTo>
                    <a:cubicBezTo>
                      <a:pt x="427" y="501"/>
                      <a:pt x="425" y="503"/>
                      <a:pt x="424" y="503"/>
                    </a:cubicBezTo>
                    <a:cubicBezTo>
                      <a:pt x="423" y="503"/>
                      <a:pt x="408" y="503"/>
                      <a:pt x="214" y="503"/>
                    </a:cubicBezTo>
                    <a:cubicBezTo>
                      <a:pt x="32" y="503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56" y="448"/>
                      <a:pt x="284" y="435"/>
                      <a:pt x="306" y="414"/>
                    </a:cubicBezTo>
                    <a:cubicBezTo>
                      <a:pt x="320" y="401"/>
                      <a:pt x="330" y="386"/>
                      <a:pt x="336" y="370"/>
                    </a:cubicBezTo>
                    <a:cubicBezTo>
                      <a:pt x="348" y="340"/>
                      <a:pt x="348" y="307"/>
                      <a:pt x="336" y="277"/>
                    </a:cubicBezTo>
                    <a:cubicBezTo>
                      <a:pt x="323" y="243"/>
                      <a:pt x="296" y="217"/>
                      <a:pt x="262" y="204"/>
                    </a:cubicBezTo>
                    <a:cubicBezTo>
                      <a:pt x="229" y="192"/>
                      <a:pt x="192" y="193"/>
                      <a:pt x="161" y="207"/>
                    </a:cubicBezTo>
                    <a:cubicBezTo>
                      <a:pt x="130" y="220"/>
                      <a:pt x="105" y="245"/>
                      <a:pt x="92" y="276"/>
                    </a:cubicBezTo>
                    <a:cubicBezTo>
                      <a:pt x="82" y="302"/>
                      <a:pt x="80" y="331"/>
                      <a:pt x="88" y="358"/>
                    </a:cubicBezTo>
                    <a:cubicBezTo>
                      <a:pt x="103" y="410"/>
                      <a:pt x="150" y="447"/>
                      <a:pt x="204" y="450"/>
                    </a:cubicBezTo>
                    <a:cubicBezTo>
                      <a:pt x="211" y="451"/>
                      <a:pt x="218" y="451"/>
                      <a:pt x="224" y="450"/>
                    </a:cubicBezTo>
                    <a:close/>
                    <a:moveTo>
                      <a:pt x="210" y="355"/>
                    </a:moveTo>
                    <a:cubicBezTo>
                      <a:pt x="196" y="354"/>
                      <a:pt x="185" y="344"/>
                      <a:pt x="182" y="331"/>
                    </a:cubicBezTo>
                    <a:cubicBezTo>
                      <a:pt x="181" y="325"/>
                      <a:pt x="181" y="319"/>
                      <a:pt x="183" y="313"/>
                    </a:cubicBezTo>
                    <a:cubicBezTo>
                      <a:pt x="188" y="298"/>
                      <a:pt x="204" y="289"/>
                      <a:pt x="220" y="292"/>
                    </a:cubicBezTo>
                    <a:cubicBezTo>
                      <a:pt x="226" y="293"/>
                      <a:pt x="232" y="296"/>
                      <a:pt x="237" y="300"/>
                    </a:cubicBezTo>
                    <a:lnTo>
                      <a:pt x="239" y="302"/>
                    </a:lnTo>
                    <a:lnTo>
                      <a:pt x="240" y="302"/>
                    </a:lnTo>
                    <a:cubicBezTo>
                      <a:pt x="241" y="302"/>
                      <a:pt x="255" y="294"/>
                      <a:pt x="271" y="285"/>
                    </a:cubicBezTo>
                    <a:cubicBezTo>
                      <a:pt x="288" y="275"/>
                      <a:pt x="302" y="267"/>
                      <a:pt x="302" y="267"/>
                    </a:cubicBezTo>
                    <a:cubicBezTo>
                      <a:pt x="304" y="267"/>
                      <a:pt x="306" y="267"/>
                      <a:pt x="307" y="268"/>
                    </a:cubicBezTo>
                    <a:cubicBezTo>
                      <a:pt x="309" y="268"/>
                      <a:pt x="310" y="270"/>
                      <a:pt x="311" y="271"/>
                    </a:cubicBezTo>
                    <a:cubicBezTo>
                      <a:pt x="311" y="271"/>
                      <a:pt x="311" y="272"/>
                      <a:pt x="311" y="273"/>
                    </a:cubicBezTo>
                    <a:cubicBezTo>
                      <a:pt x="311" y="275"/>
                      <a:pt x="310" y="276"/>
                      <a:pt x="309" y="278"/>
                    </a:cubicBezTo>
                    <a:cubicBezTo>
                      <a:pt x="309" y="278"/>
                      <a:pt x="296" y="286"/>
                      <a:pt x="277" y="296"/>
                    </a:cubicBezTo>
                    <a:cubicBezTo>
                      <a:pt x="260" y="306"/>
                      <a:pt x="246" y="313"/>
                      <a:pt x="246" y="314"/>
                    </a:cubicBezTo>
                    <a:cubicBezTo>
                      <a:pt x="246" y="314"/>
                      <a:pt x="246" y="314"/>
                      <a:pt x="246" y="314"/>
                    </a:cubicBezTo>
                    <a:cubicBezTo>
                      <a:pt x="247" y="319"/>
                      <a:pt x="247" y="320"/>
                      <a:pt x="247" y="323"/>
                    </a:cubicBezTo>
                    <a:cubicBezTo>
                      <a:pt x="247" y="327"/>
                      <a:pt x="247" y="330"/>
                      <a:pt x="246" y="333"/>
                    </a:cubicBezTo>
                    <a:cubicBezTo>
                      <a:pt x="243" y="341"/>
                      <a:pt x="237" y="348"/>
                      <a:pt x="230" y="352"/>
                    </a:cubicBezTo>
                    <a:cubicBezTo>
                      <a:pt x="227" y="353"/>
                      <a:pt x="223" y="354"/>
                      <a:pt x="220" y="355"/>
                    </a:cubicBezTo>
                    <a:cubicBezTo>
                      <a:pt x="218" y="355"/>
                      <a:pt x="213" y="355"/>
                      <a:pt x="210" y="355"/>
                    </a:cubicBez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6" name="Freeform 63"/>
              <p:cNvSpPr>
                <a:spLocks noChangeArrowheads="1"/>
              </p:cNvSpPr>
              <p:nvPr/>
            </p:nvSpPr>
            <p:spPr bwMode="auto">
              <a:xfrm>
                <a:off x="2575" y="1255"/>
                <a:ext cx="160" cy="215"/>
              </a:xfrm>
              <a:custGeom>
                <a:avLst/>
                <a:gdLst>
                  <a:gd name="T0" fmla="*/ 9 w 428"/>
                  <a:gd name="T1" fmla="*/ 558 h 560"/>
                  <a:gd name="T2" fmla="*/ 0 w 428"/>
                  <a:gd name="T3" fmla="*/ 549 h 560"/>
                  <a:gd name="T4" fmla="*/ 0 w 428"/>
                  <a:gd name="T5" fmla="*/ 527 h 560"/>
                  <a:gd name="T6" fmla="*/ 1 w 428"/>
                  <a:gd name="T7" fmla="*/ 526 h 560"/>
                  <a:gd name="T8" fmla="*/ 213 w 428"/>
                  <a:gd name="T9" fmla="*/ 518 h 560"/>
                  <a:gd name="T10" fmla="*/ 418 w 428"/>
                  <a:gd name="T11" fmla="*/ 518 h 560"/>
                  <a:gd name="T12" fmla="*/ 426 w 428"/>
                  <a:gd name="T13" fmla="*/ 527 h 560"/>
                  <a:gd name="T14" fmla="*/ 427 w 428"/>
                  <a:gd name="T15" fmla="*/ 549 h 560"/>
                  <a:gd name="T16" fmla="*/ 426 w 428"/>
                  <a:gd name="T17" fmla="*/ 549 h 560"/>
                  <a:gd name="T18" fmla="*/ 417 w 428"/>
                  <a:gd name="T19" fmla="*/ 558 h 560"/>
                  <a:gd name="T20" fmla="*/ 213 w 428"/>
                  <a:gd name="T21" fmla="*/ 559 h 560"/>
                  <a:gd name="T22" fmla="*/ 4 w 428"/>
                  <a:gd name="T23" fmla="*/ 503 h 560"/>
                  <a:gd name="T24" fmla="*/ 0 w 428"/>
                  <a:gd name="T25" fmla="*/ 498 h 560"/>
                  <a:gd name="T26" fmla="*/ 0 w 428"/>
                  <a:gd name="T27" fmla="*/ 496 h 560"/>
                  <a:gd name="T28" fmla="*/ 74 w 428"/>
                  <a:gd name="T29" fmla="*/ 160 h 560"/>
                  <a:gd name="T30" fmla="*/ 82 w 428"/>
                  <a:gd name="T31" fmla="*/ 152 h 560"/>
                  <a:gd name="T32" fmla="*/ 191 w 428"/>
                  <a:gd name="T33" fmla="*/ 152 h 560"/>
                  <a:gd name="T34" fmla="*/ 186 w 428"/>
                  <a:gd name="T35" fmla="*/ 125 h 560"/>
                  <a:gd name="T36" fmla="*/ 35 w 428"/>
                  <a:gd name="T37" fmla="*/ 20 h 560"/>
                  <a:gd name="T38" fmla="*/ 30 w 428"/>
                  <a:gd name="T39" fmla="*/ 0 h 560"/>
                  <a:gd name="T40" fmla="*/ 396 w 428"/>
                  <a:gd name="T41" fmla="*/ 0 h 560"/>
                  <a:gd name="T42" fmla="*/ 388 w 428"/>
                  <a:gd name="T43" fmla="*/ 27 h 560"/>
                  <a:gd name="T44" fmla="*/ 241 w 428"/>
                  <a:gd name="T45" fmla="*/ 125 h 560"/>
                  <a:gd name="T46" fmla="*/ 236 w 428"/>
                  <a:gd name="T47" fmla="*/ 152 h 560"/>
                  <a:gd name="T48" fmla="*/ 344 w 428"/>
                  <a:gd name="T49" fmla="*/ 152 h 560"/>
                  <a:gd name="T50" fmla="*/ 353 w 428"/>
                  <a:gd name="T51" fmla="*/ 161 h 560"/>
                  <a:gd name="T52" fmla="*/ 426 w 428"/>
                  <a:gd name="T53" fmla="*/ 496 h 560"/>
                  <a:gd name="T54" fmla="*/ 426 w 428"/>
                  <a:gd name="T55" fmla="*/ 498 h 560"/>
                  <a:gd name="T56" fmla="*/ 422 w 428"/>
                  <a:gd name="T57" fmla="*/ 503 h 560"/>
                  <a:gd name="T58" fmla="*/ 5 w 428"/>
                  <a:gd name="T59" fmla="*/ 503 h 560"/>
                  <a:gd name="T60" fmla="*/ 223 w 428"/>
                  <a:gd name="T61" fmla="*/ 451 h 560"/>
                  <a:gd name="T62" fmla="*/ 323 w 428"/>
                  <a:gd name="T63" fmla="*/ 253 h 560"/>
                  <a:gd name="T64" fmla="*/ 236 w 428"/>
                  <a:gd name="T65" fmla="*/ 197 h 560"/>
                  <a:gd name="T66" fmla="*/ 113 w 428"/>
                  <a:gd name="T67" fmla="*/ 241 h 560"/>
                  <a:gd name="T68" fmla="*/ 143 w 428"/>
                  <a:gd name="T69" fmla="*/ 431 h 560"/>
                  <a:gd name="T70" fmla="*/ 223 w 428"/>
                  <a:gd name="T71" fmla="*/ 451 h 560"/>
                  <a:gd name="T72" fmla="*/ 182 w 428"/>
                  <a:gd name="T73" fmla="*/ 334 h 560"/>
                  <a:gd name="T74" fmla="*/ 207 w 428"/>
                  <a:gd name="T75" fmla="*/ 292 h 560"/>
                  <a:gd name="T76" fmla="*/ 236 w 428"/>
                  <a:gd name="T77" fmla="*/ 300 h 560"/>
                  <a:gd name="T78" fmla="*/ 270 w 428"/>
                  <a:gd name="T79" fmla="*/ 285 h 560"/>
                  <a:gd name="T80" fmla="*/ 304 w 428"/>
                  <a:gd name="T81" fmla="*/ 267 h 560"/>
                  <a:gd name="T82" fmla="*/ 308 w 428"/>
                  <a:gd name="T83" fmla="*/ 278 h 560"/>
                  <a:gd name="T84" fmla="*/ 245 w 428"/>
                  <a:gd name="T85" fmla="*/ 313 h 560"/>
                  <a:gd name="T86" fmla="*/ 245 w 428"/>
                  <a:gd name="T87" fmla="*/ 317 h 560"/>
                  <a:gd name="T88" fmla="*/ 236 w 428"/>
                  <a:gd name="T89" fmla="*/ 34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28" h="560">
                    <a:moveTo>
                      <a:pt x="10" y="559"/>
                    </a:moveTo>
                    <a:cubicBezTo>
                      <a:pt x="10" y="558"/>
                      <a:pt x="10" y="558"/>
                      <a:pt x="9" y="558"/>
                    </a:cubicBezTo>
                    <a:cubicBezTo>
                      <a:pt x="5" y="558"/>
                      <a:pt x="1" y="553"/>
                      <a:pt x="0" y="549"/>
                    </a:cubicBezTo>
                    <a:cubicBezTo>
                      <a:pt x="0" y="548"/>
                      <a:pt x="0" y="548"/>
                      <a:pt x="0" y="549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32"/>
                      <a:pt x="0" y="527"/>
                      <a:pt x="0" y="527"/>
                    </a:cubicBezTo>
                    <a:cubicBezTo>
                      <a:pt x="0" y="528"/>
                      <a:pt x="0" y="528"/>
                      <a:pt x="0" y="528"/>
                    </a:cubicBezTo>
                    <a:cubicBezTo>
                      <a:pt x="0" y="527"/>
                      <a:pt x="0" y="526"/>
                      <a:pt x="1" y="526"/>
                    </a:cubicBezTo>
                    <a:cubicBezTo>
                      <a:pt x="2" y="522"/>
                      <a:pt x="4" y="520"/>
                      <a:pt x="8" y="518"/>
                    </a:cubicBezTo>
                    <a:cubicBezTo>
                      <a:pt x="9" y="518"/>
                      <a:pt x="15" y="518"/>
                      <a:pt x="213" y="518"/>
                    </a:cubicBezTo>
                    <a:lnTo>
                      <a:pt x="417" y="518"/>
                    </a:lnTo>
                    <a:lnTo>
                      <a:pt x="418" y="518"/>
                    </a:lnTo>
                    <a:cubicBezTo>
                      <a:pt x="422" y="520"/>
                      <a:pt x="425" y="523"/>
                      <a:pt x="426" y="527"/>
                    </a:cubicBezTo>
                    <a:cubicBezTo>
                      <a:pt x="426" y="528"/>
                      <a:pt x="426" y="528"/>
                      <a:pt x="426" y="527"/>
                    </a:cubicBezTo>
                    <a:cubicBezTo>
                      <a:pt x="427" y="527"/>
                      <a:pt x="427" y="527"/>
                      <a:pt x="427" y="528"/>
                    </a:cubicBezTo>
                    <a:cubicBezTo>
                      <a:pt x="427" y="529"/>
                      <a:pt x="427" y="547"/>
                      <a:pt x="427" y="549"/>
                    </a:cubicBezTo>
                    <a:cubicBezTo>
                      <a:pt x="427" y="549"/>
                      <a:pt x="427" y="550"/>
                      <a:pt x="426" y="549"/>
                    </a:cubicBezTo>
                    <a:cubicBezTo>
                      <a:pt x="426" y="548"/>
                      <a:pt x="426" y="549"/>
                      <a:pt x="426" y="549"/>
                    </a:cubicBezTo>
                    <a:cubicBezTo>
                      <a:pt x="426" y="551"/>
                      <a:pt x="425" y="554"/>
                      <a:pt x="423" y="555"/>
                    </a:cubicBezTo>
                    <a:cubicBezTo>
                      <a:pt x="422" y="557"/>
                      <a:pt x="419" y="558"/>
                      <a:pt x="417" y="558"/>
                    </a:cubicBezTo>
                    <a:cubicBezTo>
                      <a:pt x="416" y="558"/>
                      <a:pt x="416" y="558"/>
                      <a:pt x="417" y="559"/>
                    </a:cubicBezTo>
                    <a:cubicBezTo>
                      <a:pt x="417" y="559"/>
                      <a:pt x="326" y="559"/>
                      <a:pt x="213" y="559"/>
                    </a:cubicBezTo>
                    <a:cubicBezTo>
                      <a:pt x="101" y="559"/>
                      <a:pt x="9" y="559"/>
                      <a:pt x="10" y="559"/>
                    </a:cubicBezTo>
                    <a:close/>
                    <a:moveTo>
                      <a:pt x="4" y="503"/>
                    </a:moveTo>
                    <a:cubicBezTo>
                      <a:pt x="2" y="502"/>
                      <a:pt x="0" y="500"/>
                      <a:pt x="0" y="498"/>
                    </a:cubicBezTo>
                    <a:cubicBezTo>
                      <a:pt x="0" y="498"/>
                      <a:pt x="0" y="498"/>
                      <a:pt x="0" y="498"/>
                    </a:cubicBezTo>
                    <a:cubicBezTo>
                      <a:pt x="0" y="499"/>
                      <a:pt x="0" y="498"/>
                      <a:pt x="0" y="497"/>
                    </a:cubicBezTo>
                    <a:cubicBezTo>
                      <a:pt x="0" y="496"/>
                      <a:pt x="0" y="496"/>
                      <a:pt x="0" y="496"/>
                    </a:cubicBezTo>
                    <a:cubicBezTo>
                      <a:pt x="0" y="497"/>
                      <a:pt x="0" y="497"/>
                      <a:pt x="0" y="496"/>
                    </a:cubicBezTo>
                    <a:cubicBezTo>
                      <a:pt x="0" y="496"/>
                      <a:pt x="73" y="162"/>
                      <a:pt x="74" y="160"/>
                    </a:cubicBezTo>
                    <a:cubicBezTo>
                      <a:pt x="74" y="158"/>
                      <a:pt x="75" y="157"/>
                      <a:pt x="76" y="156"/>
                    </a:cubicBezTo>
                    <a:cubicBezTo>
                      <a:pt x="78" y="154"/>
                      <a:pt x="80" y="153"/>
                      <a:pt x="82" y="152"/>
                    </a:cubicBezTo>
                    <a:cubicBezTo>
                      <a:pt x="83" y="152"/>
                      <a:pt x="105" y="152"/>
                      <a:pt x="137" y="152"/>
                    </a:cubicBezTo>
                    <a:cubicBezTo>
                      <a:pt x="185" y="152"/>
                      <a:pt x="190" y="152"/>
                      <a:pt x="191" y="152"/>
                    </a:cubicBezTo>
                    <a:cubicBezTo>
                      <a:pt x="191" y="151"/>
                      <a:pt x="191" y="126"/>
                      <a:pt x="190" y="126"/>
                    </a:cubicBezTo>
                    <a:cubicBezTo>
                      <a:pt x="190" y="126"/>
                      <a:pt x="189" y="126"/>
                      <a:pt x="186" y="125"/>
                    </a:cubicBezTo>
                    <a:cubicBezTo>
                      <a:pt x="152" y="121"/>
                      <a:pt x="121" y="110"/>
                      <a:pt x="95" y="93"/>
                    </a:cubicBezTo>
                    <a:cubicBezTo>
                      <a:pt x="66" y="74"/>
                      <a:pt x="45" y="48"/>
                      <a:pt x="35" y="20"/>
                    </a:cubicBezTo>
                    <a:cubicBezTo>
                      <a:pt x="33" y="14"/>
                      <a:pt x="32" y="8"/>
                      <a:pt x="31" y="3"/>
                    </a:cubicBezTo>
                    <a:cubicBezTo>
                      <a:pt x="31" y="1"/>
                      <a:pt x="30" y="0"/>
                      <a:pt x="30" y="0"/>
                    </a:cubicBezTo>
                    <a:cubicBezTo>
                      <a:pt x="30" y="0"/>
                      <a:pt x="69" y="0"/>
                      <a:pt x="213" y="0"/>
                    </a:cubicBezTo>
                    <a:cubicBezTo>
                      <a:pt x="357" y="0"/>
                      <a:pt x="396" y="0"/>
                      <a:pt x="396" y="0"/>
                    </a:cubicBezTo>
                    <a:cubicBezTo>
                      <a:pt x="396" y="0"/>
                      <a:pt x="396" y="1"/>
                      <a:pt x="395" y="3"/>
                    </a:cubicBezTo>
                    <a:cubicBezTo>
                      <a:pt x="394" y="11"/>
                      <a:pt x="392" y="20"/>
                      <a:pt x="388" y="27"/>
                    </a:cubicBezTo>
                    <a:cubicBezTo>
                      <a:pt x="374" y="63"/>
                      <a:pt x="341" y="93"/>
                      <a:pt x="299" y="110"/>
                    </a:cubicBezTo>
                    <a:cubicBezTo>
                      <a:pt x="281" y="118"/>
                      <a:pt x="261" y="123"/>
                      <a:pt x="241" y="125"/>
                    </a:cubicBezTo>
                    <a:cubicBezTo>
                      <a:pt x="238" y="126"/>
                      <a:pt x="236" y="126"/>
                      <a:pt x="236" y="126"/>
                    </a:cubicBezTo>
                    <a:cubicBezTo>
                      <a:pt x="236" y="126"/>
                      <a:pt x="236" y="151"/>
                      <a:pt x="236" y="152"/>
                    </a:cubicBezTo>
                    <a:cubicBezTo>
                      <a:pt x="236" y="152"/>
                      <a:pt x="241" y="152"/>
                      <a:pt x="289" y="152"/>
                    </a:cubicBezTo>
                    <a:cubicBezTo>
                      <a:pt x="321" y="152"/>
                      <a:pt x="343" y="152"/>
                      <a:pt x="344" y="152"/>
                    </a:cubicBezTo>
                    <a:cubicBezTo>
                      <a:pt x="346" y="153"/>
                      <a:pt x="349" y="154"/>
                      <a:pt x="350" y="156"/>
                    </a:cubicBezTo>
                    <a:cubicBezTo>
                      <a:pt x="352" y="157"/>
                      <a:pt x="353" y="159"/>
                      <a:pt x="353" y="161"/>
                    </a:cubicBezTo>
                    <a:cubicBezTo>
                      <a:pt x="354" y="166"/>
                      <a:pt x="426" y="496"/>
                      <a:pt x="426" y="496"/>
                    </a:cubicBezTo>
                    <a:cubicBezTo>
                      <a:pt x="426" y="497"/>
                      <a:pt x="426" y="497"/>
                      <a:pt x="426" y="496"/>
                    </a:cubicBezTo>
                    <a:cubicBezTo>
                      <a:pt x="427" y="496"/>
                      <a:pt x="427" y="496"/>
                      <a:pt x="427" y="497"/>
                    </a:cubicBezTo>
                    <a:cubicBezTo>
                      <a:pt x="427" y="498"/>
                      <a:pt x="427" y="499"/>
                      <a:pt x="426" y="498"/>
                    </a:cubicBezTo>
                    <a:cubicBezTo>
                      <a:pt x="426" y="498"/>
                      <a:pt x="426" y="498"/>
                      <a:pt x="426" y="498"/>
                    </a:cubicBezTo>
                    <a:cubicBezTo>
                      <a:pt x="426" y="500"/>
                      <a:pt x="424" y="502"/>
                      <a:pt x="422" y="503"/>
                    </a:cubicBezTo>
                    <a:cubicBezTo>
                      <a:pt x="422" y="503"/>
                      <a:pt x="370" y="503"/>
                      <a:pt x="213" y="503"/>
                    </a:cubicBezTo>
                    <a:lnTo>
                      <a:pt x="5" y="503"/>
                    </a:lnTo>
                    <a:lnTo>
                      <a:pt x="4" y="503"/>
                    </a:lnTo>
                    <a:close/>
                    <a:moveTo>
                      <a:pt x="223" y="451"/>
                    </a:moveTo>
                    <a:cubicBezTo>
                      <a:pt x="283" y="446"/>
                      <a:pt x="332" y="403"/>
                      <a:pt x="342" y="346"/>
                    </a:cubicBezTo>
                    <a:cubicBezTo>
                      <a:pt x="348" y="314"/>
                      <a:pt x="341" y="281"/>
                      <a:pt x="323" y="253"/>
                    </a:cubicBezTo>
                    <a:cubicBezTo>
                      <a:pt x="318" y="246"/>
                      <a:pt x="314" y="241"/>
                      <a:pt x="307" y="234"/>
                    </a:cubicBezTo>
                    <a:cubicBezTo>
                      <a:pt x="288" y="215"/>
                      <a:pt x="263" y="202"/>
                      <a:pt x="236" y="197"/>
                    </a:cubicBezTo>
                    <a:cubicBezTo>
                      <a:pt x="199" y="191"/>
                      <a:pt x="162" y="200"/>
                      <a:pt x="132" y="223"/>
                    </a:cubicBezTo>
                    <a:cubicBezTo>
                      <a:pt x="126" y="227"/>
                      <a:pt x="118" y="235"/>
                      <a:pt x="113" y="241"/>
                    </a:cubicBezTo>
                    <a:cubicBezTo>
                      <a:pt x="88" y="270"/>
                      <a:pt x="77" y="308"/>
                      <a:pt x="84" y="346"/>
                    </a:cubicBezTo>
                    <a:cubicBezTo>
                      <a:pt x="90" y="381"/>
                      <a:pt x="112" y="412"/>
                      <a:pt x="143" y="431"/>
                    </a:cubicBezTo>
                    <a:cubicBezTo>
                      <a:pt x="162" y="443"/>
                      <a:pt x="185" y="450"/>
                      <a:pt x="209" y="451"/>
                    </a:cubicBezTo>
                    <a:cubicBezTo>
                      <a:pt x="212" y="451"/>
                      <a:pt x="220" y="451"/>
                      <a:pt x="223" y="451"/>
                    </a:cubicBezTo>
                    <a:close/>
                    <a:moveTo>
                      <a:pt x="209" y="355"/>
                    </a:moveTo>
                    <a:cubicBezTo>
                      <a:pt x="197" y="354"/>
                      <a:pt x="186" y="345"/>
                      <a:pt x="182" y="334"/>
                    </a:cubicBezTo>
                    <a:cubicBezTo>
                      <a:pt x="180" y="329"/>
                      <a:pt x="180" y="323"/>
                      <a:pt x="181" y="318"/>
                    </a:cubicBezTo>
                    <a:cubicBezTo>
                      <a:pt x="183" y="305"/>
                      <a:pt x="193" y="295"/>
                      <a:pt x="207" y="292"/>
                    </a:cubicBezTo>
                    <a:cubicBezTo>
                      <a:pt x="210" y="291"/>
                      <a:pt x="217" y="291"/>
                      <a:pt x="220" y="292"/>
                    </a:cubicBezTo>
                    <a:cubicBezTo>
                      <a:pt x="226" y="293"/>
                      <a:pt x="231" y="296"/>
                      <a:pt x="236" y="300"/>
                    </a:cubicBezTo>
                    <a:cubicBezTo>
                      <a:pt x="237" y="302"/>
                      <a:pt x="238" y="303"/>
                      <a:pt x="238" y="303"/>
                    </a:cubicBezTo>
                    <a:cubicBezTo>
                      <a:pt x="239" y="303"/>
                      <a:pt x="253" y="295"/>
                      <a:pt x="270" y="285"/>
                    </a:cubicBezTo>
                    <a:cubicBezTo>
                      <a:pt x="287" y="276"/>
                      <a:pt x="301" y="268"/>
                      <a:pt x="302" y="267"/>
                    </a:cubicBezTo>
                    <a:cubicBezTo>
                      <a:pt x="302" y="267"/>
                      <a:pt x="303" y="267"/>
                      <a:pt x="304" y="267"/>
                    </a:cubicBezTo>
                    <a:cubicBezTo>
                      <a:pt x="308" y="267"/>
                      <a:pt x="311" y="272"/>
                      <a:pt x="309" y="276"/>
                    </a:cubicBezTo>
                    <a:cubicBezTo>
                      <a:pt x="309" y="277"/>
                      <a:pt x="308" y="277"/>
                      <a:pt x="308" y="278"/>
                    </a:cubicBezTo>
                    <a:cubicBezTo>
                      <a:pt x="307" y="278"/>
                      <a:pt x="293" y="286"/>
                      <a:pt x="277" y="295"/>
                    </a:cubicBezTo>
                    <a:cubicBezTo>
                      <a:pt x="260" y="305"/>
                      <a:pt x="246" y="313"/>
                      <a:pt x="245" y="313"/>
                    </a:cubicBezTo>
                    <a:cubicBezTo>
                      <a:pt x="245" y="313"/>
                      <a:pt x="245" y="314"/>
                      <a:pt x="245" y="314"/>
                    </a:cubicBezTo>
                    <a:cubicBezTo>
                      <a:pt x="245" y="315"/>
                      <a:pt x="245" y="316"/>
                      <a:pt x="245" y="317"/>
                    </a:cubicBezTo>
                    <a:cubicBezTo>
                      <a:pt x="246" y="320"/>
                      <a:pt x="246" y="325"/>
                      <a:pt x="245" y="329"/>
                    </a:cubicBezTo>
                    <a:cubicBezTo>
                      <a:pt x="244" y="335"/>
                      <a:pt x="241" y="342"/>
                      <a:pt x="236" y="346"/>
                    </a:cubicBezTo>
                    <a:cubicBezTo>
                      <a:pt x="229" y="353"/>
                      <a:pt x="219" y="356"/>
                      <a:pt x="209" y="355"/>
                    </a:cubicBezTo>
                    <a:close/>
                  </a:path>
                </a:pathLst>
              </a:custGeom>
              <a:solidFill>
                <a:srgbClr val="1F1F1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67" name="Group 64"/>
            <p:cNvGrpSpPr>
              <a:grpSpLocks/>
            </p:cNvGrpSpPr>
            <p:nvPr/>
          </p:nvGrpSpPr>
          <p:grpSpPr bwMode="auto">
            <a:xfrm>
              <a:off x="5550010" y="3859140"/>
              <a:ext cx="381663" cy="512858"/>
              <a:chOff x="2314" y="1255"/>
              <a:chExt cx="160" cy="215"/>
            </a:xfrm>
          </p:grpSpPr>
          <p:sp>
            <p:nvSpPr>
              <p:cNvPr id="68" name="Freeform 65"/>
              <p:cNvSpPr>
                <a:spLocks noChangeArrowheads="1"/>
              </p:cNvSpPr>
              <p:nvPr/>
            </p:nvSpPr>
            <p:spPr bwMode="auto">
              <a:xfrm>
                <a:off x="2314" y="1255"/>
                <a:ext cx="160" cy="215"/>
              </a:xfrm>
              <a:custGeom>
                <a:avLst/>
                <a:gdLst>
                  <a:gd name="T0" fmla="*/ 4 w 429"/>
                  <a:gd name="T1" fmla="*/ 556 h 560"/>
                  <a:gd name="T2" fmla="*/ 0 w 429"/>
                  <a:gd name="T3" fmla="*/ 538 h 560"/>
                  <a:gd name="T4" fmla="*/ 9 w 429"/>
                  <a:gd name="T5" fmla="*/ 517 h 560"/>
                  <a:gd name="T6" fmla="*/ 419 w 429"/>
                  <a:gd name="T7" fmla="*/ 517 h 560"/>
                  <a:gd name="T8" fmla="*/ 428 w 429"/>
                  <a:gd name="T9" fmla="*/ 538 h 560"/>
                  <a:gd name="T10" fmla="*/ 425 w 429"/>
                  <a:gd name="T11" fmla="*/ 556 h 560"/>
                  <a:gd name="T12" fmla="*/ 9 w 429"/>
                  <a:gd name="T13" fmla="*/ 559 h 560"/>
                  <a:gd name="T14" fmla="*/ 0 w 429"/>
                  <a:gd name="T15" fmla="*/ 497 h 560"/>
                  <a:gd name="T16" fmla="*/ 74 w 429"/>
                  <a:gd name="T17" fmla="*/ 159 h 560"/>
                  <a:gd name="T18" fmla="*/ 82 w 429"/>
                  <a:gd name="T19" fmla="*/ 152 h 560"/>
                  <a:gd name="T20" fmla="*/ 191 w 429"/>
                  <a:gd name="T21" fmla="*/ 139 h 560"/>
                  <a:gd name="T22" fmla="*/ 187 w 429"/>
                  <a:gd name="T23" fmla="*/ 126 h 560"/>
                  <a:gd name="T24" fmla="*/ 34 w 429"/>
                  <a:gd name="T25" fmla="*/ 15 h 560"/>
                  <a:gd name="T26" fmla="*/ 214 w 429"/>
                  <a:gd name="T27" fmla="*/ 0 h 560"/>
                  <a:gd name="T28" fmla="*/ 395 w 429"/>
                  <a:gd name="T29" fmla="*/ 15 h 560"/>
                  <a:gd name="T30" fmla="*/ 242 w 429"/>
                  <a:gd name="T31" fmla="*/ 126 h 560"/>
                  <a:gd name="T32" fmla="*/ 238 w 429"/>
                  <a:gd name="T33" fmla="*/ 139 h 560"/>
                  <a:gd name="T34" fmla="*/ 346 w 429"/>
                  <a:gd name="T35" fmla="*/ 152 h 560"/>
                  <a:gd name="T36" fmla="*/ 352 w 429"/>
                  <a:gd name="T37" fmla="*/ 155 h 560"/>
                  <a:gd name="T38" fmla="*/ 428 w 429"/>
                  <a:gd name="T39" fmla="*/ 494 h 560"/>
                  <a:gd name="T40" fmla="*/ 423 w 429"/>
                  <a:gd name="T41" fmla="*/ 504 h 560"/>
                  <a:gd name="T42" fmla="*/ 5 w 429"/>
                  <a:gd name="T43" fmla="*/ 504 h 560"/>
                  <a:gd name="T44" fmla="*/ 262 w 429"/>
                  <a:gd name="T45" fmla="*/ 441 h 560"/>
                  <a:gd name="T46" fmla="*/ 341 w 429"/>
                  <a:gd name="T47" fmla="*/ 352 h 560"/>
                  <a:gd name="T48" fmla="*/ 257 w 429"/>
                  <a:gd name="T49" fmla="*/ 203 h 560"/>
                  <a:gd name="T50" fmla="*/ 89 w 429"/>
                  <a:gd name="T51" fmla="*/ 289 h 560"/>
                  <a:gd name="T52" fmla="*/ 97 w 429"/>
                  <a:gd name="T53" fmla="*/ 378 h 560"/>
                  <a:gd name="T54" fmla="*/ 221 w 429"/>
                  <a:gd name="T55" fmla="*/ 450 h 560"/>
                  <a:gd name="T56" fmla="*/ 181 w 429"/>
                  <a:gd name="T57" fmla="*/ 328 h 560"/>
                  <a:gd name="T58" fmla="*/ 191 w 429"/>
                  <a:gd name="T59" fmla="*/ 299 h 560"/>
                  <a:gd name="T60" fmla="*/ 220 w 429"/>
                  <a:gd name="T61" fmla="*/ 291 h 560"/>
                  <a:gd name="T62" fmla="*/ 240 w 429"/>
                  <a:gd name="T63" fmla="*/ 302 h 560"/>
                  <a:gd name="T64" fmla="*/ 303 w 429"/>
                  <a:gd name="T65" fmla="*/ 266 h 560"/>
                  <a:gd name="T66" fmla="*/ 312 w 429"/>
                  <a:gd name="T67" fmla="*/ 273 h 560"/>
                  <a:gd name="T68" fmla="*/ 309 w 429"/>
                  <a:gd name="T69" fmla="*/ 278 h 560"/>
                  <a:gd name="T70" fmla="*/ 247 w 429"/>
                  <a:gd name="T71" fmla="*/ 314 h 560"/>
                  <a:gd name="T72" fmla="*/ 247 w 429"/>
                  <a:gd name="T73" fmla="*/ 328 h 560"/>
                  <a:gd name="T74" fmla="*/ 217 w 429"/>
                  <a:gd name="T75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7" y="558"/>
                      <a:pt x="5" y="557"/>
                      <a:pt x="4" y="556"/>
                    </a:cubicBezTo>
                    <a:cubicBezTo>
                      <a:pt x="2" y="554"/>
                      <a:pt x="1" y="552"/>
                      <a:pt x="1" y="550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27"/>
                      <a:pt x="0" y="525"/>
                      <a:pt x="2" y="523"/>
                    </a:cubicBezTo>
                    <a:cubicBezTo>
                      <a:pt x="3" y="521"/>
                      <a:pt x="6" y="518"/>
                      <a:pt x="9" y="517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1" y="517"/>
                      <a:pt x="418" y="517"/>
                      <a:pt x="419" y="517"/>
                    </a:cubicBezTo>
                    <a:cubicBezTo>
                      <a:pt x="422" y="518"/>
                      <a:pt x="425" y="521"/>
                      <a:pt x="427" y="523"/>
                    </a:cubicBezTo>
                    <a:cubicBezTo>
                      <a:pt x="428" y="525"/>
                      <a:pt x="428" y="526"/>
                      <a:pt x="428" y="538"/>
                    </a:cubicBezTo>
                    <a:cubicBezTo>
                      <a:pt x="428" y="545"/>
                      <a:pt x="428" y="549"/>
                      <a:pt x="428" y="550"/>
                    </a:cubicBezTo>
                    <a:cubicBezTo>
                      <a:pt x="427" y="552"/>
                      <a:pt x="426" y="554"/>
                      <a:pt x="425" y="556"/>
                    </a:cubicBezTo>
                    <a:cubicBezTo>
                      <a:pt x="423" y="557"/>
                      <a:pt x="421" y="558"/>
                      <a:pt x="419" y="559"/>
                    </a:cubicBezTo>
                    <a:cubicBezTo>
                      <a:pt x="417" y="559"/>
                      <a:pt x="11" y="559"/>
                      <a:pt x="9" y="559"/>
                    </a:cubicBezTo>
                    <a:close/>
                    <a:moveTo>
                      <a:pt x="5" y="504"/>
                    </a:moveTo>
                    <a:cubicBezTo>
                      <a:pt x="2" y="503"/>
                      <a:pt x="0" y="500"/>
                      <a:pt x="0" y="497"/>
                    </a:cubicBezTo>
                    <a:cubicBezTo>
                      <a:pt x="1" y="496"/>
                      <a:pt x="1" y="494"/>
                      <a:pt x="1" y="494"/>
                    </a:cubicBezTo>
                    <a:cubicBezTo>
                      <a:pt x="1" y="492"/>
                      <a:pt x="73" y="160"/>
                      <a:pt x="74" y="159"/>
                    </a:cubicBezTo>
                    <a:cubicBezTo>
                      <a:pt x="75" y="156"/>
                      <a:pt x="77" y="153"/>
                      <a:pt x="81" y="152"/>
                    </a:cubicBezTo>
                    <a:lnTo>
                      <a:pt x="82" y="152"/>
                    </a:lnTo>
                    <a:lnTo>
                      <a:pt x="191" y="151"/>
                    </a:lnTo>
                    <a:lnTo>
                      <a:pt x="191" y="139"/>
                    </a:lnTo>
                    <a:cubicBezTo>
                      <a:pt x="191" y="132"/>
                      <a:pt x="191" y="127"/>
                      <a:pt x="191" y="127"/>
                    </a:cubicBezTo>
                    <a:cubicBezTo>
                      <a:pt x="190" y="127"/>
                      <a:pt x="189" y="126"/>
                      <a:pt x="187" y="126"/>
                    </a:cubicBezTo>
                    <a:cubicBezTo>
                      <a:pt x="143" y="121"/>
                      <a:pt x="103" y="104"/>
                      <a:pt x="74" y="77"/>
                    </a:cubicBezTo>
                    <a:cubicBezTo>
                      <a:pt x="54" y="59"/>
                      <a:pt x="40" y="38"/>
                      <a:pt x="34" y="15"/>
                    </a:cubicBezTo>
                    <a:cubicBezTo>
                      <a:pt x="32" y="10"/>
                      <a:pt x="30" y="1"/>
                      <a:pt x="31" y="0"/>
                    </a:cubicBezTo>
                    <a:cubicBezTo>
                      <a:pt x="31" y="0"/>
                      <a:pt x="34" y="0"/>
                      <a:pt x="214" y="0"/>
                    </a:cubicBezTo>
                    <a:cubicBezTo>
                      <a:pt x="394" y="0"/>
                      <a:pt x="397" y="0"/>
                      <a:pt x="398" y="0"/>
                    </a:cubicBezTo>
                    <a:cubicBezTo>
                      <a:pt x="398" y="1"/>
                      <a:pt x="396" y="10"/>
                      <a:pt x="395" y="15"/>
                    </a:cubicBezTo>
                    <a:cubicBezTo>
                      <a:pt x="388" y="38"/>
                      <a:pt x="374" y="59"/>
                      <a:pt x="354" y="77"/>
                    </a:cubicBezTo>
                    <a:cubicBezTo>
                      <a:pt x="326" y="104"/>
                      <a:pt x="286" y="121"/>
                      <a:pt x="242" y="126"/>
                    </a:cubicBezTo>
                    <a:cubicBezTo>
                      <a:pt x="240" y="126"/>
                      <a:pt x="238" y="127"/>
                      <a:pt x="238" y="127"/>
                    </a:cubicBezTo>
                    <a:cubicBezTo>
                      <a:pt x="238" y="127"/>
                      <a:pt x="238" y="132"/>
                      <a:pt x="238" y="139"/>
                    </a:cubicBezTo>
                    <a:lnTo>
                      <a:pt x="238" y="151"/>
                    </a:lnTo>
                    <a:lnTo>
                      <a:pt x="346" y="152"/>
                    </a:lnTo>
                    <a:lnTo>
                      <a:pt x="348" y="152"/>
                    </a:lnTo>
                    <a:cubicBezTo>
                      <a:pt x="350" y="153"/>
                      <a:pt x="351" y="154"/>
                      <a:pt x="352" y="155"/>
                    </a:cubicBezTo>
                    <a:cubicBezTo>
                      <a:pt x="354" y="157"/>
                      <a:pt x="354" y="158"/>
                      <a:pt x="355" y="160"/>
                    </a:cubicBezTo>
                    <a:cubicBezTo>
                      <a:pt x="356" y="163"/>
                      <a:pt x="427" y="493"/>
                      <a:pt x="428" y="494"/>
                    </a:cubicBezTo>
                    <a:cubicBezTo>
                      <a:pt x="428" y="500"/>
                      <a:pt x="428" y="502"/>
                      <a:pt x="424" y="503"/>
                    </a:cubicBezTo>
                    <a:lnTo>
                      <a:pt x="423" y="504"/>
                    </a:lnTo>
                    <a:lnTo>
                      <a:pt x="215" y="504"/>
                    </a:lnTo>
                    <a:cubicBezTo>
                      <a:pt x="50" y="504"/>
                      <a:pt x="6" y="504"/>
                      <a:pt x="5" y="504"/>
                    </a:cubicBezTo>
                    <a:close/>
                    <a:moveTo>
                      <a:pt x="221" y="450"/>
                    </a:moveTo>
                    <a:cubicBezTo>
                      <a:pt x="236" y="449"/>
                      <a:pt x="249" y="446"/>
                      <a:pt x="262" y="441"/>
                    </a:cubicBezTo>
                    <a:cubicBezTo>
                      <a:pt x="267" y="439"/>
                      <a:pt x="276" y="435"/>
                      <a:pt x="280" y="433"/>
                    </a:cubicBezTo>
                    <a:cubicBezTo>
                      <a:pt x="311" y="415"/>
                      <a:pt x="333" y="386"/>
                      <a:pt x="341" y="352"/>
                    </a:cubicBezTo>
                    <a:cubicBezTo>
                      <a:pt x="345" y="336"/>
                      <a:pt x="346" y="317"/>
                      <a:pt x="342" y="301"/>
                    </a:cubicBezTo>
                    <a:cubicBezTo>
                      <a:pt x="334" y="256"/>
                      <a:pt x="301" y="218"/>
                      <a:pt x="257" y="203"/>
                    </a:cubicBezTo>
                    <a:cubicBezTo>
                      <a:pt x="229" y="194"/>
                      <a:pt x="199" y="194"/>
                      <a:pt x="172" y="203"/>
                    </a:cubicBezTo>
                    <a:cubicBezTo>
                      <a:pt x="131" y="217"/>
                      <a:pt x="100" y="249"/>
                      <a:pt x="89" y="289"/>
                    </a:cubicBezTo>
                    <a:cubicBezTo>
                      <a:pt x="85" y="300"/>
                      <a:pt x="84" y="311"/>
                      <a:pt x="84" y="323"/>
                    </a:cubicBezTo>
                    <a:cubicBezTo>
                      <a:pt x="84" y="343"/>
                      <a:pt x="88" y="361"/>
                      <a:pt x="97" y="378"/>
                    </a:cubicBezTo>
                    <a:cubicBezTo>
                      <a:pt x="110" y="405"/>
                      <a:pt x="132" y="426"/>
                      <a:pt x="160" y="439"/>
                    </a:cubicBezTo>
                    <a:cubicBezTo>
                      <a:pt x="178" y="447"/>
                      <a:pt x="201" y="451"/>
                      <a:pt x="221" y="450"/>
                    </a:cubicBezTo>
                    <a:close/>
                    <a:moveTo>
                      <a:pt x="211" y="356"/>
                    </a:moveTo>
                    <a:cubicBezTo>
                      <a:pt x="196" y="355"/>
                      <a:pt x="183" y="343"/>
                      <a:pt x="181" y="328"/>
                    </a:cubicBezTo>
                    <a:cubicBezTo>
                      <a:pt x="180" y="325"/>
                      <a:pt x="181" y="319"/>
                      <a:pt x="181" y="317"/>
                    </a:cubicBezTo>
                    <a:cubicBezTo>
                      <a:pt x="183" y="310"/>
                      <a:pt x="186" y="304"/>
                      <a:pt x="191" y="299"/>
                    </a:cubicBezTo>
                    <a:cubicBezTo>
                      <a:pt x="196" y="295"/>
                      <a:pt x="201" y="292"/>
                      <a:pt x="207" y="291"/>
                    </a:cubicBezTo>
                    <a:cubicBezTo>
                      <a:pt x="211" y="290"/>
                      <a:pt x="217" y="290"/>
                      <a:pt x="220" y="291"/>
                    </a:cubicBezTo>
                    <a:cubicBezTo>
                      <a:pt x="227" y="292"/>
                      <a:pt x="233" y="295"/>
                      <a:pt x="238" y="300"/>
                    </a:cubicBezTo>
                    <a:lnTo>
                      <a:pt x="240" y="302"/>
                    </a:lnTo>
                    <a:lnTo>
                      <a:pt x="271" y="284"/>
                    </a:lnTo>
                    <a:cubicBezTo>
                      <a:pt x="292" y="272"/>
                      <a:pt x="302" y="267"/>
                      <a:pt x="303" y="266"/>
                    </a:cubicBezTo>
                    <a:cubicBezTo>
                      <a:pt x="305" y="266"/>
                      <a:pt x="308" y="267"/>
                      <a:pt x="310" y="269"/>
                    </a:cubicBezTo>
                    <a:cubicBezTo>
                      <a:pt x="311" y="270"/>
                      <a:pt x="311" y="271"/>
                      <a:pt x="312" y="273"/>
                    </a:cubicBezTo>
                    <a:cubicBezTo>
                      <a:pt x="312" y="275"/>
                      <a:pt x="312" y="275"/>
                      <a:pt x="311" y="276"/>
                    </a:cubicBezTo>
                    <a:cubicBezTo>
                      <a:pt x="311" y="277"/>
                      <a:pt x="310" y="278"/>
                      <a:pt x="309" y="278"/>
                    </a:cubicBezTo>
                    <a:cubicBezTo>
                      <a:pt x="309" y="279"/>
                      <a:pt x="295" y="286"/>
                      <a:pt x="277" y="297"/>
                    </a:cubicBezTo>
                    <a:cubicBezTo>
                      <a:pt x="248" y="313"/>
                      <a:pt x="247" y="314"/>
                      <a:pt x="247" y="314"/>
                    </a:cubicBezTo>
                    <a:cubicBezTo>
                      <a:pt x="247" y="315"/>
                      <a:pt x="247" y="316"/>
                      <a:pt x="247" y="317"/>
                    </a:cubicBezTo>
                    <a:cubicBezTo>
                      <a:pt x="248" y="319"/>
                      <a:pt x="248" y="325"/>
                      <a:pt x="247" y="328"/>
                    </a:cubicBezTo>
                    <a:cubicBezTo>
                      <a:pt x="247" y="332"/>
                      <a:pt x="246" y="334"/>
                      <a:pt x="244" y="337"/>
                    </a:cubicBezTo>
                    <a:cubicBezTo>
                      <a:pt x="239" y="348"/>
                      <a:pt x="229" y="355"/>
                      <a:pt x="217" y="356"/>
                    </a:cubicBezTo>
                    <a:cubicBezTo>
                      <a:pt x="214" y="356"/>
                      <a:pt x="214" y="356"/>
                      <a:pt x="211" y="356"/>
                    </a:cubicBezTo>
                    <a:close/>
                  </a:path>
                </a:pathLst>
              </a:custGeom>
              <a:solidFill>
                <a:srgbClr val="CDCDC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9" name="Freeform 66"/>
              <p:cNvSpPr>
                <a:spLocks noChangeArrowheads="1"/>
              </p:cNvSpPr>
              <p:nvPr/>
            </p:nvSpPr>
            <p:spPr bwMode="auto">
              <a:xfrm>
                <a:off x="2314" y="1255"/>
                <a:ext cx="160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19 w 429"/>
                  <a:gd name="T5" fmla="*/ 518 h 560"/>
                  <a:gd name="T6" fmla="*/ 428 w 429"/>
                  <a:gd name="T7" fmla="*/ 550 h 560"/>
                  <a:gd name="T8" fmla="*/ 214 w 429"/>
                  <a:gd name="T9" fmla="*/ 559 h 560"/>
                  <a:gd name="T10" fmla="*/ 5 w 429"/>
                  <a:gd name="T11" fmla="*/ 503 h 560"/>
                  <a:gd name="T12" fmla="*/ 1 w 429"/>
                  <a:gd name="T13" fmla="*/ 494 h 560"/>
                  <a:gd name="T14" fmla="*/ 81 w 429"/>
                  <a:gd name="T15" fmla="*/ 152 h 560"/>
                  <a:gd name="T16" fmla="*/ 136 w 429"/>
                  <a:gd name="T17" fmla="*/ 152 h 560"/>
                  <a:gd name="T18" fmla="*/ 191 w 429"/>
                  <a:gd name="T19" fmla="*/ 139 h 560"/>
                  <a:gd name="T20" fmla="*/ 188 w 429"/>
                  <a:gd name="T21" fmla="*/ 126 h 560"/>
                  <a:gd name="T22" fmla="*/ 34 w 429"/>
                  <a:gd name="T23" fmla="*/ 15 h 560"/>
                  <a:gd name="T24" fmla="*/ 31 w 429"/>
                  <a:gd name="T25" fmla="*/ 0 h 560"/>
                  <a:gd name="T26" fmla="*/ 397 w 429"/>
                  <a:gd name="T27" fmla="*/ 1 h 560"/>
                  <a:gd name="T28" fmla="*/ 361 w 429"/>
                  <a:gd name="T29" fmla="*/ 71 h 560"/>
                  <a:gd name="T30" fmla="*/ 241 w 429"/>
                  <a:gd name="T31" fmla="*/ 126 h 560"/>
                  <a:gd name="T32" fmla="*/ 237 w 429"/>
                  <a:gd name="T33" fmla="*/ 139 h 560"/>
                  <a:gd name="T34" fmla="*/ 292 w 429"/>
                  <a:gd name="T35" fmla="*/ 152 h 560"/>
                  <a:gd name="T36" fmla="*/ 347 w 429"/>
                  <a:gd name="T37" fmla="*/ 152 h 560"/>
                  <a:gd name="T38" fmla="*/ 428 w 429"/>
                  <a:gd name="T39" fmla="*/ 494 h 560"/>
                  <a:gd name="T40" fmla="*/ 423 w 429"/>
                  <a:gd name="T41" fmla="*/ 503 h 560"/>
                  <a:gd name="T42" fmla="*/ 225 w 429"/>
                  <a:gd name="T43" fmla="*/ 450 h 560"/>
                  <a:gd name="T44" fmla="*/ 341 w 429"/>
                  <a:gd name="T45" fmla="*/ 352 h 560"/>
                  <a:gd name="T46" fmla="*/ 290 w 429"/>
                  <a:gd name="T47" fmla="*/ 220 h 560"/>
                  <a:gd name="T48" fmla="*/ 93 w 429"/>
                  <a:gd name="T49" fmla="*/ 277 h 560"/>
                  <a:gd name="T50" fmla="*/ 96 w 429"/>
                  <a:gd name="T51" fmla="*/ 378 h 560"/>
                  <a:gd name="T52" fmla="*/ 178 w 429"/>
                  <a:gd name="T53" fmla="*/ 445 h 560"/>
                  <a:gd name="T54" fmla="*/ 225 w 429"/>
                  <a:gd name="T55" fmla="*/ 450 h 560"/>
                  <a:gd name="T56" fmla="*/ 199 w 429"/>
                  <a:gd name="T57" fmla="*/ 352 h 560"/>
                  <a:gd name="T58" fmla="*/ 182 w 429"/>
                  <a:gd name="T59" fmla="*/ 315 h 560"/>
                  <a:gd name="T60" fmla="*/ 238 w 429"/>
                  <a:gd name="T61" fmla="*/ 300 h 560"/>
                  <a:gd name="T62" fmla="*/ 271 w 429"/>
                  <a:gd name="T63" fmla="*/ 284 h 560"/>
                  <a:gd name="T64" fmla="*/ 309 w 429"/>
                  <a:gd name="T65" fmla="*/ 268 h 560"/>
                  <a:gd name="T66" fmla="*/ 277 w 429"/>
                  <a:gd name="T67" fmla="*/ 296 h 560"/>
                  <a:gd name="T68" fmla="*/ 247 w 429"/>
                  <a:gd name="T69" fmla="*/ 316 h 560"/>
                  <a:gd name="T70" fmla="*/ 225 w 429"/>
                  <a:gd name="T71" fmla="*/ 354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5" y="558"/>
                      <a:pt x="2" y="554"/>
                      <a:pt x="1" y="550"/>
                    </a:cubicBezTo>
                    <a:cubicBezTo>
                      <a:pt x="0" y="548"/>
                      <a:pt x="0" y="528"/>
                      <a:pt x="1" y="526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0" y="517"/>
                      <a:pt x="418" y="517"/>
                      <a:pt x="419" y="518"/>
                    </a:cubicBezTo>
                    <a:cubicBezTo>
                      <a:pt x="423" y="519"/>
                      <a:pt x="427" y="522"/>
                      <a:pt x="428" y="526"/>
                    </a:cubicBezTo>
                    <a:cubicBezTo>
                      <a:pt x="428" y="528"/>
                      <a:pt x="428" y="548"/>
                      <a:pt x="428" y="550"/>
                    </a:cubicBezTo>
                    <a:cubicBezTo>
                      <a:pt x="427" y="554"/>
                      <a:pt x="423" y="558"/>
                      <a:pt x="419" y="559"/>
                    </a:cubicBezTo>
                    <a:cubicBezTo>
                      <a:pt x="418" y="559"/>
                      <a:pt x="398" y="559"/>
                      <a:pt x="214" y="559"/>
                    </a:cubicBezTo>
                    <a:cubicBezTo>
                      <a:pt x="40" y="559"/>
                      <a:pt x="10" y="559"/>
                      <a:pt x="9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1" y="501"/>
                      <a:pt x="1" y="499"/>
                    </a:cubicBezTo>
                    <a:cubicBezTo>
                      <a:pt x="0" y="498"/>
                      <a:pt x="0" y="497"/>
                      <a:pt x="1" y="494"/>
                    </a:cubicBezTo>
                    <a:cubicBezTo>
                      <a:pt x="2" y="490"/>
                      <a:pt x="74" y="160"/>
                      <a:pt x="74" y="159"/>
                    </a:cubicBezTo>
                    <a:cubicBezTo>
                      <a:pt x="75" y="156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6" y="152"/>
                    </a:lnTo>
                    <a:cubicBezTo>
                      <a:pt x="166" y="152"/>
                      <a:pt x="191" y="152"/>
                      <a:pt x="191" y="151"/>
                    </a:cubicBezTo>
                    <a:cubicBezTo>
                      <a:pt x="191" y="151"/>
                      <a:pt x="191" y="149"/>
                      <a:pt x="191" y="139"/>
                    </a:cubicBezTo>
                    <a:lnTo>
                      <a:pt x="191" y="126"/>
                    </a:lnTo>
                    <a:lnTo>
                      <a:pt x="188" y="126"/>
                    </a:lnTo>
                    <a:cubicBezTo>
                      <a:pt x="167" y="124"/>
                      <a:pt x="148" y="119"/>
                      <a:pt x="129" y="111"/>
                    </a:cubicBezTo>
                    <a:cubicBezTo>
                      <a:pt x="81" y="92"/>
                      <a:pt x="46" y="56"/>
                      <a:pt x="34" y="15"/>
                    </a:cubicBezTo>
                    <a:cubicBezTo>
                      <a:pt x="33" y="10"/>
                      <a:pt x="31" y="2"/>
                      <a:pt x="31" y="0"/>
                    </a:cubicBez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2"/>
                      <a:pt x="396" y="8"/>
                      <a:pt x="395" y="12"/>
                    </a:cubicBezTo>
                    <a:cubicBezTo>
                      <a:pt x="390" y="33"/>
                      <a:pt x="378" y="54"/>
                      <a:pt x="361" y="71"/>
                    </a:cubicBezTo>
                    <a:cubicBezTo>
                      <a:pt x="335" y="97"/>
                      <a:pt x="298" y="116"/>
                      <a:pt x="257" y="123"/>
                    </a:cubicBezTo>
                    <a:cubicBezTo>
                      <a:pt x="253" y="124"/>
                      <a:pt x="246" y="125"/>
                      <a:pt x="241" y="126"/>
                    </a:cubicBezTo>
                    <a:cubicBezTo>
                      <a:pt x="239" y="126"/>
                      <a:pt x="238" y="126"/>
                      <a:pt x="238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50"/>
                      <a:pt x="237" y="151"/>
                      <a:pt x="238" y="151"/>
                    </a:cubicBezTo>
                    <a:cubicBezTo>
                      <a:pt x="238" y="152"/>
                      <a:pt x="262" y="152"/>
                      <a:pt x="292" y="152"/>
                    </a:cubicBez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3"/>
                      <a:pt x="353" y="156"/>
                      <a:pt x="354" y="159"/>
                    </a:cubicBezTo>
                    <a:cubicBezTo>
                      <a:pt x="355" y="160"/>
                      <a:pt x="427" y="490"/>
                      <a:pt x="428" y="494"/>
                    </a:cubicBezTo>
                    <a:cubicBezTo>
                      <a:pt x="428" y="497"/>
                      <a:pt x="428" y="498"/>
                      <a:pt x="428" y="499"/>
                    </a:cubicBezTo>
                    <a:cubicBezTo>
                      <a:pt x="427" y="501"/>
                      <a:pt x="426" y="503"/>
                      <a:pt x="423" y="503"/>
                    </a:cubicBezTo>
                    <a:cubicBezTo>
                      <a:pt x="422" y="504"/>
                      <a:pt x="6" y="504"/>
                      <a:pt x="5" y="503"/>
                    </a:cubicBezTo>
                    <a:close/>
                    <a:moveTo>
                      <a:pt x="225" y="450"/>
                    </a:moveTo>
                    <a:cubicBezTo>
                      <a:pt x="247" y="448"/>
                      <a:pt x="268" y="441"/>
                      <a:pt x="287" y="429"/>
                    </a:cubicBezTo>
                    <a:cubicBezTo>
                      <a:pt x="314" y="411"/>
                      <a:pt x="334" y="383"/>
                      <a:pt x="341" y="352"/>
                    </a:cubicBezTo>
                    <a:cubicBezTo>
                      <a:pt x="347" y="329"/>
                      <a:pt x="346" y="306"/>
                      <a:pt x="339" y="284"/>
                    </a:cubicBezTo>
                    <a:cubicBezTo>
                      <a:pt x="330" y="258"/>
                      <a:pt x="313" y="236"/>
                      <a:pt x="290" y="220"/>
                    </a:cubicBezTo>
                    <a:cubicBezTo>
                      <a:pt x="259" y="198"/>
                      <a:pt x="221" y="191"/>
                      <a:pt x="184" y="199"/>
                    </a:cubicBezTo>
                    <a:cubicBezTo>
                      <a:pt x="143" y="209"/>
                      <a:pt x="108" y="238"/>
                      <a:pt x="93" y="277"/>
                    </a:cubicBezTo>
                    <a:cubicBezTo>
                      <a:pt x="87" y="292"/>
                      <a:pt x="84" y="307"/>
                      <a:pt x="84" y="323"/>
                    </a:cubicBezTo>
                    <a:cubicBezTo>
                      <a:pt x="84" y="343"/>
                      <a:pt x="88" y="361"/>
                      <a:pt x="96" y="378"/>
                    </a:cubicBezTo>
                    <a:cubicBezTo>
                      <a:pt x="105" y="396"/>
                      <a:pt x="117" y="411"/>
                      <a:pt x="133" y="423"/>
                    </a:cubicBezTo>
                    <a:cubicBezTo>
                      <a:pt x="146" y="433"/>
                      <a:pt x="162" y="441"/>
                      <a:pt x="178" y="445"/>
                    </a:cubicBezTo>
                    <a:cubicBezTo>
                      <a:pt x="188" y="448"/>
                      <a:pt x="197" y="450"/>
                      <a:pt x="209" y="450"/>
                    </a:cubicBezTo>
                    <a:cubicBezTo>
                      <a:pt x="212" y="450"/>
                      <a:pt x="222" y="450"/>
                      <a:pt x="225" y="450"/>
                    </a:cubicBezTo>
                    <a:close/>
                    <a:moveTo>
                      <a:pt x="212" y="356"/>
                    </a:moveTo>
                    <a:cubicBezTo>
                      <a:pt x="207" y="355"/>
                      <a:pt x="203" y="354"/>
                      <a:pt x="199" y="352"/>
                    </a:cubicBezTo>
                    <a:cubicBezTo>
                      <a:pt x="189" y="347"/>
                      <a:pt x="182" y="337"/>
                      <a:pt x="181" y="326"/>
                    </a:cubicBezTo>
                    <a:cubicBezTo>
                      <a:pt x="181" y="322"/>
                      <a:pt x="181" y="318"/>
                      <a:pt x="182" y="315"/>
                    </a:cubicBezTo>
                    <a:cubicBezTo>
                      <a:pt x="183" y="309"/>
                      <a:pt x="186" y="305"/>
                      <a:pt x="190" y="301"/>
                    </a:cubicBezTo>
                    <a:cubicBezTo>
                      <a:pt x="203" y="288"/>
                      <a:pt x="225" y="287"/>
                      <a:pt x="238" y="300"/>
                    </a:cubicBezTo>
                    <a:cubicBezTo>
                      <a:pt x="239" y="302"/>
                      <a:pt x="239" y="302"/>
                      <a:pt x="240" y="302"/>
                    </a:cubicBezTo>
                    <a:cubicBezTo>
                      <a:pt x="240" y="301"/>
                      <a:pt x="254" y="293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5" y="266"/>
                      <a:pt x="308" y="267"/>
                      <a:pt x="309" y="268"/>
                    </a:cubicBezTo>
                    <a:cubicBezTo>
                      <a:pt x="312" y="271"/>
                      <a:pt x="312" y="276"/>
                      <a:pt x="309" y="278"/>
                    </a:cubicBezTo>
                    <a:cubicBezTo>
                      <a:pt x="309" y="279"/>
                      <a:pt x="294" y="287"/>
                      <a:pt x="277" y="296"/>
                    </a:cubicBezTo>
                    <a:cubicBezTo>
                      <a:pt x="260" y="306"/>
                      <a:pt x="246" y="314"/>
                      <a:pt x="246" y="314"/>
                    </a:cubicBezTo>
                    <a:cubicBezTo>
                      <a:pt x="246" y="314"/>
                      <a:pt x="247" y="315"/>
                      <a:pt x="247" y="316"/>
                    </a:cubicBezTo>
                    <a:cubicBezTo>
                      <a:pt x="248" y="322"/>
                      <a:pt x="248" y="328"/>
                      <a:pt x="246" y="334"/>
                    </a:cubicBezTo>
                    <a:cubicBezTo>
                      <a:pt x="242" y="343"/>
                      <a:pt x="235" y="351"/>
                      <a:pt x="225" y="354"/>
                    </a:cubicBezTo>
                    <a:cubicBezTo>
                      <a:pt x="221" y="355"/>
                      <a:pt x="215" y="356"/>
                      <a:pt x="212" y="356"/>
                    </a:cubicBezTo>
                    <a:close/>
                  </a:path>
                </a:pathLst>
              </a:custGeom>
              <a:solidFill>
                <a:srgbClr val="A2A2A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0" name="Freeform 67"/>
              <p:cNvSpPr>
                <a:spLocks noChangeArrowheads="1"/>
              </p:cNvSpPr>
              <p:nvPr/>
            </p:nvSpPr>
            <p:spPr bwMode="auto">
              <a:xfrm>
                <a:off x="2314" y="1255"/>
                <a:ext cx="160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28 w 429"/>
                  <a:gd name="T5" fmla="*/ 527 h 560"/>
                  <a:gd name="T6" fmla="*/ 419 w 429"/>
                  <a:gd name="T7" fmla="*/ 559 h 560"/>
                  <a:gd name="T8" fmla="*/ 10 w 429"/>
                  <a:gd name="T9" fmla="*/ 559 h 560"/>
                  <a:gd name="T10" fmla="*/ 1 w 429"/>
                  <a:gd name="T11" fmla="*/ 500 h 560"/>
                  <a:gd name="T12" fmla="*/ 75 w 429"/>
                  <a:gd name="T13" fmla="*/ 158 h 560"/>
                  <a:gd name="T14" fmla="*/ 83 w 429"/>
                  <a:gd name="T15" fmla="*/ 152 h 560"/>
                  <a:gd name="T16" fmla="*/ 191 w 429"/>
                  <a:gd name="T17" fmla="*/ 152 h 560"/>
                  <a:gd name="T18" fmla="*/ 191 w 429"/>
                  <a:gd name="T19" fmla="*/ 126 h 560"/>
                  <a:gd name="T20" fmla="*/ 187 w 429"/>
                  <a:gd name="T21" fmla="*/ 126 h 560"/>
                  <a:gd name="T22" fmla="*/ 54 w 429"/>
                  <a:gd name="T23" fmla="*/ 55 h 560"/>
                  <a:gd name="T24" fmla="*/ 31 w 429"/>
                  <a:gd name="T25" fmla="*/ 1 h 560"/>
                  <a:gd name="T26" fmla="*/ 397 w 429"/>
                  <a:gd name="T27" fmla="*/ 0 h 560"/>
                  <a:gd name="T28" fmla="*/ 397 w 429"/>
                  <a:gd name="T29" fmla="*/ 4 h 560"/>
                  <a:gd name="T30" fmla="*/ 280 w 429"/>
                  <a:gd name="T31" fmla="*/ 118 h 560"/>
                  <a:gd name="T32" fmla="*/ 238 w 429"/>
                  <a:gd name="T33" fmla="*/ 126 h 560"/>
                  <a:gd name="T34" fmla="*/ 237 w 429"/>
                  <a:gd name="T35" fmla="*/ 139 h 560"/>
                  <a:gd name="T36" fmla="*/ 291 w 429"/>
                  <a:gd name="T37" fmla="*/ 152 h 560"/>
                  <a:gd name="T38" fmla="*/ 347 w 429"/>
                  <a:gd name="T39" fmla="*/ 152 h 560"/>
                  <a:gd name="T40" fmla="*/ 428 w 429"/>
                  <a:gd name="T41" fmla="*/ 495 h 560"/>
                  <a:gd name="T42" fmla="*/ 424 w 429"/>
                  <a:gd name="T43" fmla="*/ 503 h 560"/>
                  <a:gd name="T44" fmla="*/ 214 w 429"/>
                  <a:gd name="T45" fmla="*/ 504 h 560"/>
                  <a:gd name="T46" fmla="*/ 224 w 429"/>
                  <a:gd name="T47" fmla="*/ 450 h 560"/>
                  <a:gd name="T48" fmla="*/ 279 w 429"/>
                  <a:gd name="T49" fmla="*/ 434 h 560"/>
                  <a:gd name="T50" fmla="*/ 342 w 429"/>
                  <a:gd name="T51" fmla="*/ 295 h 560"/>
                  <a:gd name="T52" fmla="*/ 250 w 429"/>
                  <a:gd name="T53" fmla="*/ 201 h 560"/>
                  <a:gd name="T54" fmla="*/ 108 w 429"/>
                  <a:gd name="T55" fmla="*/ 249 h 560"/>
                  <a:gd name="T56" fmla="*/ 104 w 429"/>
                  <a:gd name="T57" fmla="*/ 392 h 560"/>
                  <a:gd name="T58" fmla="*/ 157 w 429"/>
                  <a:gd name="T59" fmla="*/ 438 h 560"/>
                  <a:gd name="T60" fmla="*/ 224 w 429"/>
                  <a:gd name="T61" fmla="*/ 450 h 560"/>
                  <a:gd name="T62" fmla="*/ 182 w 429"/>
                  <a:gd name="T63" fmla="*/ 332 h 560"/>
                  <a:gd name="T64" fmla="*/ 183 w 429"/>
                  <a:gd name="T65" fmla="*/ 313 h 560"/>
                  <a:gd name="T66" fmla="*/ 237 w 429"/>
                  <a:gd name="T67" fmla="*/ 300 h 560"/>
                  <a:gd name="T68" fmla="*/ 271 w 429"/>
                  <a:gd name="T69" fmla="*/ 284 h 560"/>
                  <a:gd name="T70" fmla="*/ 308 w 429"/>
                  <a:gd name="T71" fmla="*/ 267 h 560"/>
                  <a:gd name="T72" fmla="*/ 309 w 429"/>
                  <a:gd name="T73" fmla="*/ 278 h 560"/>
                  <a:gd name="T74" fmla="*/ 246 w 429"/>
                  <a:gd name="T75" fmla="*/ 314 h 560"/>
                  <a:gd name="T76" fmla="*/ 237 w 429"/>
                  <a:gd name="T77" fmla="*/ 346 h 560"/>
                  <a:gd name="T78" fmla="*/ 211 w 429"/>
                  <a:gd name="T79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29" h="560">
                    <a:moveTo>
                      <a:pt x="10" y="559"/>
                    </a:moveTo>
                    <a:cubicBezTo>
                      <a:pt x="5" y="557"/>
                      <a:pt x="2" y="554"/>
                      <a:pt x="1" y="550"/>
                    </a:cubicBezTo>
                    <a:cubicBezTo>
                      <a:pt x="0" y="548"/>
                      <a:pt x="0" y="529"/>
                      <a:pt x="1" y="527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1" y="517"/>
                      <a:pt x="417" y="517"/>
                      <a:pt x="419" y="518"/>
                    </a:cubicBezTo>
                    <a:cubicBezTo>
                      <a:pt x="423" y="519"/>
                      <a:pt x="426" y="522"/>
                      <a:pt x="428" y="527"/>
                    </a:cubicBezTo>
                    <a:cubicBezTo>
                      <a:pt x="428" y="529"/>
                      <a:pt x="428" y="548"/>
                      <a:pt x="428" y="550"/>
                    </a:cubicBezTo>
                    <a:cubicBezTo>
                      <a:pt x="426" y="554"/>
                      <a:pt x="423" y="558"/>
                      <a:pt x="419" y="559"/>
                    </a:cubicBezTo>
                    <a:cubicBezTo>
                      <a:pt x="417" y="559"/>
                      <a:pt x="395" y="559"/>
                      <a:pt x="214" y="559"/>
                    </a:cubicBezTo>
                    <a:cubicBezTo>
                      <a:pt x="38" y="559"/>
                      <a:pt x="11" y="559"/>
                      <a:pt x="10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2" y="501"/>
                      <a:pt x="1" y="500"/>
                    </a:cubicBezTo>
                    <a:cubicBezTo>
                      <a:pt x="1" y="499"/>
                      <a:pt x="1" y="498"/>
                      <a:pt x="1" y="497"/>
                    </a:cubicBezTo>
                    <a:cubicBezTo>
                      <a:pt x="1" y="495"/>
                      <a:pt x="74" y="159"/>
                      <a:pt x="75" y="158"/>
                    </a:cubicBezTo>
                    <a:cubicBezTo>
                      <a:pt x="76" y="155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7" y="152"/>
                    </a:lnTo>
                    <a:lnTo>
                      <a:pt x="191" y="152"/>
                    </a:lnTo>
                    <a:lnTo>
                      <a:pt x="191" y="139"/>
                    </a:lnTo>
                    <a:lnTo>
                      <a:pt x="191" y="126"/>
                    </a:lnTo>
                    <a:cubicBezTo>
                      <a:pt x="190" y="126"/>
                      <a:pt x="189" y="126"/>
                      <a:pt x="187" y="126"/>
                    </a:cubicBezTo>
                    <a:cubicBezTo>
                      <a:pt x="172" y="124"/>
                      <a:pt x="155" y="120"/>
                      <a:pt x="141" y="116"/>
                    </a:cubicBezTo>
                    <a:cubicBezTo>
                      <a:pt x="104" y="103"/>
                      <a:pt x="74" y="82"/>
                      <a:pt x="54" y="55"/>
                    </a:cubicBezTo>
                    <a:cubicBezTo>
                      <a:pt x="42" y="39"/>
                      <a:pt x="34" y="21"/>
                      <a:pt x="32" y="4"/>
                    </a:cubicBezTo>
                    <a:cubicBezTo>
                      <a:pt x="31" y="2"/>
                      <a:pt x="31" y="1"/>
                      <a:pt x="31" y="1"/>
                    </a:cubicBezTo>
                    <a:lnTo>
                      <a:pt x="31" y="0"/>
                    </a:ln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1"/>
                      <a:pt x="397" y="2"/>
                      <a:pt x="397" y="4"/>
                    </a:cubicBezTo>
                    <a:cubicBezTo>
                      <a:pt x="394" y="21"/>
                      <a:pt x="386" y="39"/>
                      <a:pt x="374" y="55"/>
                    </a:cubicBezTo>
                    <a:cubicBezTo>
                      <a:pt x="353" y="84"/>
                      <a:pt x="320" y="106"/>
                      <a:pt x="280" y="118"/>
                    </a:cubicBezTo>
                    <a:cubicBezTo>
                      <a:pt x="267" y="122"/>
                      <a:pt x="254" y="124"/>
                      <a:pt x="242" y="126"/>
                    </a:cubicBezTo>
                    <a:cubicBezTo>
                      <a:pt x="240" y="126"/>
                      <a:pt x="238" y="126"/>
                      <a:pt x="238" y="126"/>
                    </a:cubicBezTo>
                    <a:lnTo>
                      <a:pt x="237" y="126"/>
                    </a:lnTo>
                    <a:lnTo>
                      <a:pt x="237" y="139"/>
                    </a:lnTo>
                    <a:lnTo>
                      <a:pt x="237" y="152"/>
                    </a:lnTo>
                    <a:lnTo>
                      <a:pt x="291" y="152"/>
                    </a:ln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4"/>
                      <a:pt x="353" y="156"/>
                      <a:pt x="354" y="160"/>
                    </a:cubicBezTo>
                    <a:cubicBezTo>
                      <a:pt x="355" y="161"/>
                      <a:pt x="426" y="485"/>
                      <a:pt x="428" y="495"/>
                    </a:cubicBezTo>
                    <a:cubicBezTo>
                      <a:pt x="428" y="498"/>
                      <a:pt x="428" y="500"/>
                      <a:pt x="426" y="502"/>
                    </a:cubicBezTo>
                    <a:cubicBezTo>
                      <a:pt x="425" y="502"/>
                      <a:pt x="425" y="503"/>
                      <a:pt x="424" y="503"/>
                    </a:cubicBezTo>
                    <a:lnTo>
                      <a:pt x="422" y="504"/>
                    </a:lnTo>
                    <a:lnTo>
                      <a:pt x="214" y="504"/>
                    </a:lnTo>
                    <a:cubicBezTo>
                      <a:pt x="31" y="504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38" y="449"/>
                      <a:pt x="251" y="446"/>
                      <a:pt x="264" y="441"/>
                    </a:cubicBezTo>
                    <a:cubicBezTo>
                      <a:pt x="268" y="440"/>
                      <a:pt x="276" y="436"/>
                      <a:pt x="279" y="434"/>
                    </a:cubicBezTo>
                    <a:cubicBezTo>
                      <a:pt x="295" y="425"/>
                      <a:pt x="310" y="412"/>
                      <a:pt x="320" y="398"/>
                    </a:cubicBezTo>
                    <a:cubicBezTo>
                      <a:pt x="342" y="368"/>
                      <a:pt x="350" y="330"/>
                      <a:pt x="342" y="295"/>
                    </a:cubicBezTo>
                    <a:cubicBezTo>
                      <a:pt x="335" y="266"/>
                      <a:pt x="318" y="240"/>
                      <a:pt x="293" y="222"/>
                    </a:cubicBezTo>
                    <a:cubicBezTo>
                      <a:pt x="280" y="212"/>
                      <a:pt x="266" y="205"/>
                      <a:pt x="250" y="201"/>
                    </a:cubicBezTo>
                    <a:cubicBezTo>
                      <a:pt x="232" y="196"/>
                      <a:pt x="212" y="195"/>
                      <a:pt x="192" y="198"/>
                    </a:cubicBezTo>
                    <a:cubicBezTo>
                      <a:pt x="158" y="203"/>
                      <a:pt x="128" y="222"/>
                      <a:pt x="108" y="249"/>
                    </a:cubicBezTo>
                    <a:cubicBezTo>
                      <a:pt x="92" y="271"/>
                      <a:pt x="83" y="297"/>
                      <a:pt x="83" y="323"/>
                    </a:cubicBezTo>
                    <a:cubicBezTo>
                      <a:pt x="83" y="348"/>
                      <a:pt x="91" y="372"/>
                      <a:pt x="104" y="392"/>
                    </a:cubicBezTo>
                    <a:cubicBezTo>
                      <a:pt x="114" y="407"/>
                      <a:pt x="127" y="419"/>
                      <a:pt x="141" y="429"/>
                    </a:cubicBezTo>
                    <a:cubicBezTo>
                      <a:pt x="147" y="433"/>
                      <a:pt x="151" y="435"/>
                      <a:pt x="157" y="438"/>
                    </a:cubicBezTo>
                    <a:cubicBezTo>
                      <a:pt x="173" y="446"/>
                      <a:pt x="191" y="450"/>
                      <a:pt x="210" y="451"/>
                    </a:cubicBezTo>
                    <a:cubicBezTo>
                      <a:pt x="213" y="451"/>
                      <a:pt x="221" y="450"/>
                      <a:pt x="224" y="450"/>
                    </a:cubicBezTo>
                    <a:close/>
                    <a:moveTo>
                      <a:pt x="211" y="356"/>
                    </a:moveTo>
                    <a:cubicBezTo>
                      <a:pt x="197" y="354"/>
                      <a:pt x="186" y="345"/>
                      <a:pt x="182" y="332"/>
                    </a:cubicBezTo>
                    <a:cubicBezTo>
                      <a:pt x="181" y="329"/>
                      <a:pt x="181" y="327"/>
                      <a:pt x="181" y="323"/>
                    </a:cubicBezTo>
                    <a:cubicBezTo>
                      <a:pt x="181" y="319"/>
                      <a:pt x="181" y="316"/>
                      <a:pt x="183" y="313"/>
                    </a:cubicBezTo>
                    <a:cubicBezTo>
                      <a:pt x="187" y="300"/>
                      <a:pt x="200" y="291"/>
                      <a:pt x="214" y="291"/>
                    </a:cubicBezTo>
                    <a:cubicBezTo>
                      <a:pt x="223" y="291"/>
                      <a:pt x="231" y="294"/>
                      <a:pt x="237" y="300"/>
                    </a:cubicBezTo>
                    <a:cubicBezTo>
                      <a:pt x="239" y="302"/>
                      <a:pt x="240" y="302"/>
                      <a:pt x="240" y="302"/>
                    </a:cubicBezTo>
                    <a:cubicBezTo>
                      <a:pt x="240" y="302"/>
                      <a:pt x="254" y="294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4" y="266"/>
                      <a:pt x="306" y="267"/>
                      <a:pt x="308" y="267"/>
                    </a:cubicBezTo>
                    <a:cubicBezTo>
                      <a:pt x="310" y="269"/>
                      <a:pt x="311" y="271"/>
                      <a:pt x="311" y="273"/>
                    </a:cubicBezTo>
                    <a:cubicBezTo>
                      <a:pt x="311" y="275"/>
                      <a:pt x="310" y="277"/>
                      <a:pt x="309" y="278"/>
                    </a:cubicBezTo>
                    <a:cubicBezTo>
                      <a:pt x="308" y="279"/>
                      <a:pt x="294" y="287"/>
                      <a:pt x="277" y="296"/>
                    </a:cubicBezTo>
                    <a:cubicBezTo>
                      <a:pt x="260" y="306"/>
                      <a:pt x="247" y="313"/>
                      <a:pt x="246" y="314"/>
                    </a:cubicBezTo>
                    <a:cubicBezTo>
                      <a:pt x="246" y="314"/>
                      <a:pt x="246" y="314"/>
                      <a:pt x="247" y="316"/>
                    </a:cubicBezTo>
                    <a:cubicBezTo>
                      <a:pt x="249" y="327"/>
                      <a:pt x="246" y="339"/>
                      <a:pt x="237" y="346"/>
                    </a:cubicBezTo>
                    <a:cubicBezTo>
                      <a:pt x="233" y="351"/>
                      <a:pt x="226" y="354"/>
                      <a:pt x="220" y="355"/>
                    </a:cubicBezTo>
                    <a:cubicBezTo>
                      <a:pt x="218" y="355"/>
                      <a:pt x="213" y="356"/>
                      <a:pt x="211" y="356"/>
                    </a:cubicBezTo>
                    <a:close/>
                  </a:path>
                </a:pathLst>
              </a:custGeom>
              <a:solidFill>
                <a:srgbClr val="5B5B5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1" name="Freeform 68"/>
              <p:cNvSpPr>
                <a:spLocks noChangeArrowheads="1"/>
              </p:cNvSpPr>
              <p:nvPr/>
            </p:nvSpPr>
            <p:spPr bwMode="auto">
              <a:xfrm>
                <a:off x="2314" y="1255"/>
                <a:ext cx="160" cy="215"/>
              </a:xfrm>
              <a:custGeom>
                <a:avLst/>
                <a:gdLst>
                  <a:gd name="T0" fmla="*/ 10 w 429"/>
                  <a:gd name="T1" fmla="*/ 559 h 560"/>
                  <a:gd name="T2" fmla="*/ 1 w 429"/>
                  <a:gd name="T3" fmla="*/ 551 h 560"/>
                  <a:gd name="T4" fmla="*/ 1 w 429"/>
                  <a:gd name="T5" fmla="*/ 527 h 560"/>
                  <a:gd name="T6" fmla="*/ 4 w 429"/>
                  <a:gd name="T7" fmla="*/ 521 h 560"/>
                  <a:gd name="T8" fmla="*/ 214 w 429"/>
                  <a:gd name="T9" fmla="*/ 518 h 560"/>
                  <a:gd name="T10" fmla="*/ 424 w 429"/>
                  <a:gd name="T11" fmla="*/ 521 h 560"/>
                  <a:gd name="T12" fmla="*/ 428 w 429"/>
                  <a:gd name="T13" fmla="*/ 527 h 560"/>
                  <a:gd name="T14" fmla="*/ 427 w 429"/>
                  <a:gd name="T15" fmla="*/ 551 h 560"/>
                  <a:gd name="T16" fmla="*/ 418 w 429"/>
                  <a:gd name="T17" fmla="*/ 559 h 560"/>
                  <a:gd name="T18" fmla="*/ 11 w 429"/>
                  <a:gd name="T19" fmla="*/ 559 h 560"/>
                  <a:gd name="T20" fmla="*/ 1 w 429"/>
                  <a:gd name="T21" fmla="*/ 500 h 560"/>
                  <a:gd name="T22" fmla="*/ 1 w 429"/>
                  <a:gd name="T23" fmla="*/ 495 h 560"/>
                  <a:gd name="T24" fmla="*/ 75 w 429"/>
                  <a:gd name="T25" fmla="*/ 158 h 560"/>
                  <a:gd name="T26" fmla="*/ 83 w 429"/>
                  <a:gd name="T27" fmla="*/ 152 h 560"/>
                  <a:gd name="T28" fmla="*/ 191 w 429"/>
                  <a:gd name="T29" fmla="*/ 152 h 560"/>
                  <a:gd name="T30" fmla="*/ 191 w 429"/>
                  <a:gd name="T31" fmla="*/ 126 h 560"/>
                  <a:gd name="T32" fmla="*/ 136 w 429"/>
                  <a:gd name="T33" fmla="*/ 113 h 560"/>
                  <a:gd name="T34" fmla="*/ 41 w 429"/>
                  <a:gd name="T35" fmla="*/ 32 h 560"/>
                  <a:gd name="T36" fmla="*/ 31 w 429"/>
                  <a:gd name="T37" fmla="*/ 0 h 560"/>
                  <a:gd name="T38" fmla="*/ 397 w 429"/>
                  <a:gd name="T39" fmla="*/ 0 h 560"/>
                  <a:gd name="T40" fmla="*/ 397 w 429"/>
                  <a:gd name="T41" fmla="*/ 3 h 560"/>
                  <a:gd name="T42" fmla="*/ 341 w 429"/>
                  <a:gd name="T43" fmla="*/ 87 h 560"/>
                  <a:gd name="T44" fmla="*/ 241 w 429"/>
                  <a:gd name="T45" fmla="*/ 125 h 560"/>
                  <a:gd name="T46" fmla="*/ 237 w 429"/>
                  <a:gd name="T47" fmla="*/ 139 h 560"/>
                  <a:gd name="T48" fmla="*/ 290 w 429"/>
                  <a:gd name="T49" fmla="*/ 152 h 560"/>
                  <a:gd name="T50" fmla="*/ 353 w 429"/>
                  <a:gd name="T51" fmla="*/ 158 h 560"/>
                  <a:gd name="T52" fmla="*/ 395 w 429"/>
                  <a:gd name="T53" fmla="*/ 349 h 560"/>
                  <a:gd name="T54" fmla="*/ 428 w 429"/>
                  <a:gd name="T55" fmla="*/ 497 h 560"/>
                  <a:gd name="T56" fmla="*/ 427 w 429"/>
                  <a:gd name="T57" fmla="*/ 500 h 560"/>
                  <a:gd name="T58" fmla="*/ 214 w 429"/>
                  <a:gd name="T59" fmla="*/ 503 h 560"/>
                  <a:gd name="T60" fmla="*/ 224 w 429"/>
                  <a:gd name="T61" fmla="*/ 450 h 560"/>
                  <a:gd name="T62" fmla="*/ 336 w 429"/>
                  <a:gd name="T63" fmla="*/ 370 h 560"/>
                  <a:gd name="T64" fmla="*/ 262 w 429"/>
                  <a:gd name="T65" fmla="*/ 204 h 560"/>
                  <a:gd name="T66" fmla="*/ 92 w 429"/>
                  <a:gd name="T67" fmla="*/ 276 h 560"/>
                  <a:gd name="T68" fmla="*/ 204 w 429"/>
                  <a:gd name="T69" fmla="*/ 450 h 560"/>
                  <a:gd name="T70" fmla="*/ 210 w 429"/>
                  <a:gd name="T71" fmla="*/ 355 h 560"/>
                  <a:gd name="T72" fmla="*/ 183 w 429"/>
                  <a:gd name="T73" fmla="*/ 313 h 560"/>
                  <a:gd name="T74" fmla="*/ 237 w 429"/>
                  <a:gd name="T75" fmla="*/ 300 h 560"/>
                  <a:gd name="T76" fmla="*/ 240 w 429"/>
                  <a:gd name="T77" fmla="*/ 302 h 560"/>
                  <a:gd name="T78" fmla="*/ 302 w 429"/>
                  <a:gd name="T79" fmla="*/ 267 h 560"/>
                  <a:gd name="T80" fmla="*/ 311 w 429"/>
                  <a:gd name="T81" fmla="*/ 271 h 560"/>
                  <a:gd name="T82" fmla="*/ 309 w 429"/>
                  <a:gd name="T83" fmla="*/ 278 h 560"/>
                  <a:gd name="T84" fmla="*/ 246 w 429"/>
                  <a:gd name="T85" fmla="*/ 314 h 560"/>
                  <a:gd name="T86" fmla="*/ 247 w 429"/>
                  <a:gd name="T87" fmla="*/ 323 h 560"/>
                  <a:gd name="T88" fmla="*/ 230 w 429"/>
                  <a:gd name="T89" fmla="*/ 352 h 560"/>
                  <a:gd name="T90" fmla="*/ 210 w 429"/>
                  <a:gd name="T91" fmla="*/ 355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29" h="560">
                    <a:moveTo>
                      <a:pt x="11" y="559"/>
                    </a:moveTo>
                    <a:cubicBezTo>
                      <a:pt x="10" y="559"/>
                      <a:pt x="10" y="559"/>
                      <a:pt x="10" y="559"/>
                    </a:cubicBezTo>
                    <a:cubicBezTo>
                      <a:pt x="10" y="558"/>
                      <a:pt x="9" y="558"/>
                      <a:pt x="9" y="558"/>
                    </a:cubicBezTo>
                    <a:cubicBezTo>
                      <a:pt x="5" y="557"/>
                      <a:pt x="2" y="554"/>
                      <a:pt x="1" y="551"/>
                    </a:cubicBezTo>
                    <a:cubicBezTo>
                      <a:pt x="1" y="550"/>
                      <a:pt x="1" y="550"/>
                      <a:pt x="1" y="550"/>
                    </a:cubicBezTo>
                    <a:cubicBezTo>
                      <a:pt x="0" y="549"/>
                      <a:pt x="0" y="527"/>
                      <a:pt x="1" y="527"/>
                    </a:cubicBezTo>
                    <a:cubicBezTo>
                      <a:pt x="1" y="527"/>
                      <a:pt x="1" y="526"/>
                      <a:pt x="1" y="526"/>
                    </a:cubicBezTo>
                    <a:cubicBezTo>
                      <a:pt x="2" y="524"/>
                      <a:pt x="3" y="522"/>
                      <a:pt x="4" y="521"/>
                    </a:cubicBezTo>
                    <a:cubicBezTo>
                      <a:pt x="6" y="520"/>
                      <a:pt x="7" y="519"/>
                      <a:pt x="9" y="518"/>
                    </a:cubicBezTo>
                    <a:cubicBezTo>
                      <a:pt x="10" y="518"/>
                      <a:pt x="27" y="518"/>
                      <a:pt x="214" y="518"/>
                    </a:cubicBezTo>
                    <a:cubicBezTo>
                      <a:pt x="413" y="518"/>
                      <a:pt x="418" y="518"/>
                      <a:pt x="419" y="518"/>
                    </a:cubicBezTo>
                    <a:cubicBezTo>
                      <a:pt x="422" y="519"/>
                      <a:pt x="423" y="520"/>
                      <a:pt x="424" y="521"/>
                    </a:cubicBezTo>
                    <a:cubicBezTo>
                      <a:pt x="426" y="522"/>
                      <a:pt x="427" y="525"/>
                      <a:pt x="427" y="526"/>
                    </a:cubicBezTo>
                    <a:cubicBezTo>
                      <a:pt x="427" y="526"/>
                      <a:pt x="427" y="527"/>
                      <a:pt x="428" y="527"/>
                    </a:cubicBezTo>
                    <a:cubicBezTo>
                      <a:pt x="428" y="527"/>
                      <a:pt x="428" y="550"/>
                      <a:pt x="428" y="550"/>
                    </a:cubicBezTo>
                    <a:cubicBezTo>
                      <a:pt x="427" y="550"/>
                      <a:pt x="427" y="550"/>
                      <a:pt x="427" y="551"/>
                    </a:cubicBezTo>
                    <a:cubicBezTo>
                      <a:pt x="426" y="554"/>
                      <a:pt x="423" y="557"/>
                      <a:pt x="420" y="558"/>
                    </a:cubicBezTo>
                    <a:cubicBezTo>
                      <a:pt x="419" y="558"/>
                      <a:pt x="419" y="559"/>
                      <a:pt x="418" y="559"/>
                    </a:cubicBezTo>
                    <a:cubicBezTo>
                      <a:pt x="418" y="559"/>
                      <a:pt x="357" y="559"/>
                      <a:pt x="215" y="559"/>
                    </a:cubicBezTo>
                    <a:cubicBezTo>
                      <a:pt x="103" y="559"/>
                      <a:pt x="11" y="559"/>
                      <a:pt x="11" y="559"/>
                    </a:cubicBezTo>
                    <a:close/>
                    <a:moveTo>
                      <a:pt x="5" y="503"/>
                    </a:moveTo>
                    <a:cubicBezTo>
                      <a:pt x="3" y="502"/>
                      <a:pt x="2" y="501"/>
                      <a:pt x="1" y="500"/>
                    </a:cubicBezTo>
                    <a:cubicBezTo>
                      <a:pt x="1" y="499"/>
                      <a:pt x="1" y="499"/>
                      <a:pt x="1" y="499"/>
                    </a:cubicBezTo>
                    <a:cubicBezTo>
                      <a:pt x="0" y="499"/>
                      <a:pt x="1" y="495"/>
                      <a:pt x="1" y="495"/>
                    </a:cubicBezTo>
                    <a:cubicBezTo>
                      <a:pt x="1" y="495"/>
                      <a:pt x="17" y="422"/>
                      <a:pt x="36" y="333"/>
                    </a:cubicBezTo>
                    <a:cubicBezTo>
                      <a:pt x="78" y="140"/>
                      <a:pt x="74" y="160"/>
                      <a:pt x="75" y="158"/>
                    </a:cubicBezTo>
                    <a:cubicBezTo>
                      <a:pt x="76" y="156"/>
                      <a:pt x="78" y="154"/>
                      <a:pt x="81" y="153"/>
                    </a:cubicBezTo>
                    <a:lnTo>
                      <a:pt x="83" y="152"/>
                    </a:lnTo>
                    <a:lnTo>
                      <a:pt x="137" y="152"/>
                    </a:lnTo>
                    <a:cubicBezTo>
                      <a:pt x="179" y="152"/>
                      <a:pt x="191" y="152"/>
                      <a:pt x="191" y="152"/>
                    </a:cubicBezTo>
                    <a:cubicBezTo>
                      <a:pt x="191" y="151"/>
                      <a:pt x="191" y="146"/>
                      <a:pt x="191" y="139"/>
                    </a:cubicBezTo>
                    <a:cubicBezTo>
                      <a:pt x="191" y="129"/>
                      <a:pt x="191" y="126"/>
                      <a:pt x="191" y="126"/>
                    </a:cubicBezTo>
                    <a:cubicBezTo>
                      <a:pt x="191" y="126"/>
                      <a:pt x="189" y="126"/>
                      <a:pt x="187" y="125"/>
                    </a:cubicBezTo>
                    <a:cubicBezTo>
                      <a:pt x="171" y="124"/>
                      <a:pt x="152" y="119"/>
                      <a:pt x="136" y="113"/>
                    </a:cubicBezTo>
                    <a:cubicBezTo>
                      <a:pt x="100" y="100"/>
                      <a:pt x="70" y="78"/>
                      <a:pt x="51" y="50"/>
                    </a:cubicBezTo>
                    <a:cubicBezTo>
                      <a:pt x="47" y="44"/>
                      <a:pt x="44" y="38"/>
                      <a:pt x="41" y="32"/>
                    </a:cubicBezTo>
                    <a:cubicBezTo>
                      <a:pt x="36" y="23"/>
                      <a:pt x="33" y="12"/>
                      <a:pt x="32" y="3"/>
                    </a:cubicBezTo>
                    <a:cubicBezTo>
                      <a:pt x="31" y="2"/>
                      <a:pt x="31" y="0"/>
                      <a:pt x="31" y="0"/>
                    </a:cubicBezTo>
                    <a:cubicBezTo>
                      <a:pt x="31" y="0"/>
                      <a:pt x="68" y="0"/>
                      <a:pt x="214" y="0"/>
                    </a:cubicBezTo>
                    <a:cubicBezTo>
                      <a:pt x="336" y="0"/>
                      <a:pt x="397" y="0"/>
                      <a:pt x="397" y="0"/>
                    </a:cubicBezTo>
                    <a:cubicBezTo>
                      <a:pt x="397" y="0"/>
                      <a:pt x="397" y="0"/>
                      <a:pt x="397" y="0"/>
                    </a:cubicBezTo>
                    <a:cubicBezTo>
                      <a:pt x="397" y="0"/>
                      <a:pt x="397" y="2"/>
                      <a:pt x="397" y="3"/>
                    </a:cubicBezTo>
                    <a:cubicBezTo>
                      <a:pt x="396" y="10"/>
                      <a:pt x="393" y="19"/>
                      <a:pt x="390" y="27"/>
                    </a:cubicBezTo>
                    <a:cubicBezTo>
                      <a:pt x="381" y="49"/>
                      <a:pt x="364" y="71"/>
                      <a:pt x="341" y="87"/>
                    </a:cubicBezTo>
                    <a:cubicBezTo>
                      <a:pt x="323" y="101"/>
                      <a:pt x="302" y="111"/>
                      <a:pt x="279" y="118"/>
                    </a:cubicBezTo>
                    <a:cubicBezTo>
                      <a:pt x="267" y="121"/>
                      <a:pt x="253" y="124"/>
                      <a:pt x="241" y="125"/>
                    </a:cubicBezTo>
                    <a:cubicBezTo>
                      <a:pt x="239" y="126"/>
                      <a:pt x="237" y="126"/>
                      <a:pt x="237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46"/>
                      <a:pt x="237" y="151"/>
                      <a:pt x="237" y="151"/>
                    </a:cubicBezTo>
                    <a:cubicBezTo>
                      <a:pt x="237" y="152"/>
                      <a:pt x="242" y="152"/>
                      <a:pt x="290" y="152"/>
                    </a:cubicBezTo>
                    <a:cubicBezTo>
                      <a:pt x="320" y="152"/>
                      <a:pt x="344" y="152"/>
                      <a:pt x="345" y="152"/>
                    </a:cubicBezTo>
                    <a:cubicBezTo>
                      <a:pt x="348" y="153"/>
                      <a:pt x="352" y="155"/>
                      <a:pt x="353" y="158"/>
                    </a:cubicBezTo>
                    <a:cubicBezTo>
                      <a:pt x="354" y="159"/>
                      <a:pt x="355" y="164"/>
                      <a:pt x="359" y="181"/>
                    </a:cubicBezTo>
                    <a:cubicBezTo>
                      <a:pt x="361" y="193"/>
                      <a:pt x="378" y="269"/>
                      <a:pt x="395" y="349"/>
                    </a:cubicBezTo>
                    <a:cubicBezTo>
                      <a:pt x="413" y="429"/>
                      <a:pt x="427" y="495"/>
                      <a:pt x="428" y="495"/>
                    </a:cubicBezTo>
                    <a:cubicBezTo>
                      <a:pt x="428" y="495"/>
                      <a:pt x="428" y="496"/>
                      <a:pt x="428" y="497"/>
                    </a:cubicBezTo>
                    <a:cubicBezTo>
                      <a:pt x="428" y="498"/>
                      <a:pt x="428" y="499"/>
                      <a:pt x="427" y="499"/>
                    </a:cubicBezTo>
                    <a:cubicBezTo>
                      <a:pt x="427" y="499"/>
                      <a:pt x="427" y="500"/>
                      <a:pt x="427" y="500"/>
                    </a:cubicBezTo>
                    <a:cubicBezTo>
                      <a:pt x="427" y="501"/>
                      <a:pt x="425" y="503"/>
                      <a:pt x="424" y="503"/>
                    </a:cubicBezTo>
                    <a:cubicBezTo>
                      <a:pt x="423" y="503"/>
                      <a:pt x="408" y="503"/>
                      <a:pt x="214" y="503"/>
                    </a:cubicBezTo>
                    <a:cubicBezTo>
                      <a:pt x="32" y="503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56" y="448"/>
                      <a:pt x="284" y="435"/>
                      <a:pt x="306" y="414"/>
                    </a:cubicBezTo>
                    <a:cubicBezTo>
                      <a:pt x="320" y="401"/>
                      <a:pt x="330" y="386"/>
                      <a:pt x="336" y="370"/>
                    </a:cubicBezTo>
                    <a:cubicBezTo>
                      <a:pt x="348" y="340"/>
                      <a:pt x="348" y="307"/>
                      <a:pt x="336" y="277"/>
                    </a:cubicBezTo>
                    <a:cubicBezTo>
                      <a:pt x="323" y="243"/>
                      <a:pt x="296" y="217"/>
                      <a:pt x="262" y="204"/>
                    </a:cubicBezTo>
                    <a:cubicBezTo>
                      <a:pt x="229" y="192"/>
                      <a:pt x="192" y="193"/>
                      <a:pt x="161" y="207"/>
                    </a:cubicBezTo>
                    <a:cubicBezTo>
                      <a:pt x="130" y="220"/>
                      <a:pt x="105" y="245"/>
                      <a:pt x="92" y="276"/>
                    </a:cubicBezTo>
                    <a:cubicBezTo>
                      <a:pt x="82" y="302"/>
                      <a:pt x="80" y="331"/>
                      <a:pt x="88" y="358"/>
                    </a:cubicBezTo>
                    <a:cubicBezTo>
                      <a:pt x="103" y="410"/>
                      <a:pt x="150" y="447"/>
                      <a:pt x="204" y="450"/>
                    </a:cubicBezTo>
                    <a:cubicBezTo>
                      <a:pt x="211" y="451"/>
                      <a:pt x="218" y="451"/>
                      <a:pt x="224" y="450"/>
                    </a:cubicBezTo>
                    <a:close/>
                    <a:moveTo>
                      <a:pt x="210" y="355"/>
                    </a:moveTo>
                    <a:cubicBezTo>
                      <a:pt x="196" y="354"/>
                      <a:pt x="185" y="344"/>
                      <a:pt x="182" y="331"/>
                    </a:cubicBezTo>
                    <a:cubicBezTo>
                      <a:pt x="181" y="325"/>
                      <a:pt x="181" y="319"/>
                      <a:pt x="183" y="313"/>
                    </a:cubicBezTo>
                    <a:cubicBezTo>
                      <a:pt x="188" y="298"/>
                      <a:pt x="204" y="289"/>
                      <a:pt x="220" y="292"/>
                    </a:cubicBezTo>
                    <a:cubicBezTo>
                      <a:pt x="226" y="293"/>
                      <a:pt x="232" y="296"/>
                      <a:pt x="237" y="300"/>
                    </a:cubicBezTo>
                    <a:lnTo>
                      <a:pt x="239" y="302"/>
                    </a:lnTo>
                    <a:lnTo>
                      <a:pt x="240" y="302"/>
                    </a:lnTo>
                    <a:cubicBezTo>
                      <a:pt x="241" y="302"/>
                      <a:pt x="255" y="294"/>
                      <a:pt x="271" y="285"/>
                    </a:cubicBezTo>
                    <a:cubicBezTo>
                      <a:pt x="288" y="275"/>
                      <a:pt x="302" y="267"/>
                      <a:pt x="302" y="267"/>
                    </a:cubicBezTo>
                    <a:cubicBezTo>
                      <a:pt x="304" y="267"/>
                      <a:pt x="306" y="267"/>
                      <a:pt x="307" y="268"/>
                    </a:cubicBezTo>
                    <a:cubicBezTo>
                      <a:pt x="309" y="268"/>
                      <a:pt x="310" y="270"/>
                      <a:pt x="311" y="271"/>
                    </a:cubicBezTo>
                    <a:cubicBezTo>
                      <a:pt x="311" y="271"/>
                      <a:pt x="311" y="272"/>
                      <a:pt x="311" y="273"/>
                    </a:cubicBezTo>
                    <a:cubicBezTo>
                      <a:pt x="311" y="275"/>
                      <a:pt x="310" y="276"/>
                      <a:pt x="309" y="278"/>
                    </a:cubicBezTo>
                    <a:cubicBezTo>
                      <a:pt x="309" y="278"/>
                      <a:pt x="296" y="286"/>
                      <a:pt x="277" y="296"/>
                    </a:cubicBezTo>
                    <a:cubicBezTo>
                      <a:pt x="260" y="306"/>
                      <a:pt x="246" y="313"/>
                      <a:pt x="246" y="314"/>
                    </a:cubicBezTo>
                    <a:cubicBezTo>
                      <a:pt x="246" y="314"/>
                      <a:pt x="246" y="314"/>
                      <a:pt x="246" y="314"/>
                    </a:cubicBezTo>
                    <a:cubicBezTo>
                      <a:pt x="247" y="319"/>
                      <a:pt x="247" y="320"/>
                      <a:pt x="247" y="323"/>
                    </a:cubicBezTo>
                    <a:cubicBezTo>
                      <a:pt x="247" y="327"/>
                      <a:pt x="247" y="330"/>
                      <a:pt x="246" y="333"/>
                    </a:cubicBezTo>
                    <a:cubicBezTo>
                      <a:pt x="243" y="341"/>
                      <a:pt x="237" y="348"/>
                      <a:pt x="230" y="352"/>
                    </a:cubicBezTo>
                    <a:cubicBezTo>
                      <a:pt x="227" y="353"/>
                      <a:pt x="223" y="354"/>
                      <a:pt x="220" y="355"/>
                    </a:cubicBezTo>
                    <a:cubicBezTo>
                      <a:pt x="218" y="355"/>
                      <a:pt x="213" y="355"/>
                      <a:pt x="210" y="355"/>
                    </a:cubicBez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" name="Freeform 69"/>
              <p:cNvSpPr>
                <a:spLocks noChangeArrowheads="1"/>
              </p:cNvSpPr>
              <p:nvPr/>
            </p:nvSpPr>
            <p:spPr bwMode="auto">
              <a:xfrm>
                <a:off x="2314" y="1255"/>
                <a:ext cx="160" cy="215"/>
              </a:xfrm>
              <a:custGeom>
                <a:avLst/>
                <a:gdLst>
                  <a:gd name="T0" fmla="*/ 9 w 428"/>
                  <a:gd name="T1" fmla="*/ 558 h 560"/>
                  <a:gd name="T2" fmla="*/ 0 w 428"/>
                  <a:gd name="T3" fmla="*/ 549 h 560"/>
                  <a:gd name="T4" fmla="*/ 0 w 428"/>
                  <a:gd name="T5" fmla="*/ 527 h 560"/>
                  <a:gd name="T6" fmla="*/ 1 w 428"/>
                  <a:gd name="T7" fmla="*/ 526 h 560"/>
                  <a:gd name="T8" fmla="*/ 213 w 428"/>
                  <a:gd name="T9" fmla="*/ 518 h 560"/>
                  <a:gd name="T10" fmla="*/ 418 w 428"/>
                  <a:gd name="T11" fmla="*/ 518 h 560"/>
                  <a:gd name="T12" fmla="*/ 426 w 428"/>
                  <a:gd name="T13" fmla="*/ 527 h 560"/>
                  <a:gd name="T14" fmla="*/ 427 w 428"/>
                  <a:gd name="T15" fmla="*/ 549 h 560"/>
                  <a:gd name="T16" fmla="*/ 426 w 428"/>
                  <a:gd name="T17" fmla="*/ 549 h 560"/>
                  <a:gd name="T18" fmla="*/ 417 w 428"/>
                  <a:gd name="T19" fmla="*/ 558 h 560"/>
                  <a:gd name="T20" fmla="*/ 213 w 428"/>
                  <a:gd name="T21" fmla="*/ 559 h 560"/>
                  <a:gd name="T22" fmla="*/ 4 w 428"/>
                  <a:gd name="T23" fmla="*/ 503 h 560"/>
                  <a:gd name="T24" fmla="*/ 0 w 428"/>
                  <a:gd name="T25" fmla="*/ 498 h 560"/>
                  <a:gd name="T26" fmla="*/ 0 w 428"/>
                  <a:gd name="T27" fmla="*/ 496 h 560"/>
                  <a:gd name="T28" fmla="*/ 74 w 428"/>
                  <a:gd name="T29" fmla="*/ 160 h 560"/>
                  <a:gd name="T30" fmla="*/ 82 w 428"/>
                  <a:gd name="T31" fmla="*/ 152 h 560"/>
                  <a:gd name="T32" fmla="*/ 191 w 428"/>
                  <a:gd name="T33" fmla="*/ 152 h 560"/>
                  <a:gd name="T34" fmla="*/ 186 w 428"/>
                  <a:gd name="T35" fmla="*/ 125 h 560"/>
                  <a:gd name="T36" fmla="*/ 35 w 428"/>
                  <a:gd name="T37" fmla="*/ 20 h 560"/>
                  <a:gd name="T38" fmla="*/ 30 w 428"/>
                  <a:gd name="T39" fmla="*/ 0 h 560"/>
                  <a:gd name="T40" fmla="*/ 396 w 428"/>
                  <a:gd name="T41" fmla="*/ 0 h 560"/>
                  <a:gd name="T42" fmla="*/ 388 w 428"/>
                  <a:gd name="T43" fmla="*/ 27 h 560"/>
                  <a:gd name="T44" fmla="*/ 241 w 428"/>
                  <a:gd name="T45" fmla="*/ 125 h 560"/>
                  <a:gd name="T46" fmla="*/ 236 w 428"/>
                  <a:gd name="T47" fmla="*/ 152 h 560"/>
                  <a:gd name="T48" fmla="*/ 344 w 428"/>
                  <a:gd name="T49" fmla="*/ 152 h 560"/>
                  <a:gd name="T50" fmla="*/ 353 w 428"/>
                  <a:gd name="T51" fmla="*/ 161 h 560"/>
                  <a:gd name="T52" fmla="*/ 426 w 428"/>
                  <a:gd name="T53" fmla="*/ 496 h 560"/>
                  <a:gd name="T54" fmla="*/ 426 w 428"/>
                  <a:gd name="T55" fmla="*/ 498 h 560"/>
                  <a:gd name="T56" fmla="*/ 422 w 428"/>
                  <a:gd name="T57" fmla="*/ 503 h 560"/>
                  <a:gd name="T58" fmla="*/ 5 w 428"/>
                  <a:gd name="T59" fmla="*/ 503 h 560"/>
                  <a:gd name="T60" fmla="*/ 223 w 428"/>
                  <a:gd name="T61" fmla="*/ 451 h 560"/>
                  <a:gd name="T62" fmla="*/ 323 w 428"/>
                  <a:gd name="T63" fmla="*/ 253 h 560"/>
                  <a:gd name="T64" fmla="*/ 236 w 428"/>
                  <a:gd name="T65" fmla="*/ 197 h 560"/>
                  <a:gd name="T66" fmla="*/ 113 w 428"/>
                  <a:gd name="T67" fmla="*/ 241 h 560"/>
                  <a:gd name="T68" fmla="*/ 143 w 428"/>
                  <a:gd name="T69" fmla="*/ 431 h 560"/>
                  <a:gd name="T70" fmla="*/ 223 w 428"/>
                  <a:gd name="T71" fmla="*/ 451 h 560"/>
                  <a:gd name="T72" fmla="*/ 182 w 428"/>
                  <a:gd name="T73" fmla="*/ 334 h 560"/>
                  <a:gd name="T74" fmla="*/ 207 w 428"/>
                  <a:gd name="T75" fmla="*/ 292 h 560"/>
                  <a:gd name="T76" fmla="*/ 236 w 428"/>
                  <a:gd name="T77" fmla="*/ 300 h 560"/>
                  <a:gd name="T78" fmla="*/ 270 w 428"/>
                  <a:gd name="T79" fmla="*/ 285 h 560"/>
                  <a:gd name="T80" fmla="*/ 304 w 428"/>
                  <a:gd name="T81" fmla="*/ 267 h 560"/>
                  <a:gd name="T82" fmla="*/ 308 w 428"/>
                  <a:gd name="T83" fmla="*/ 278 h 560"/>
                  <a:gd name="T84" fmla="*/ 245 w 428"/>
                  <a:gd name="T85" fmla="*/ 313 h 560"/>
                  <a:gd name="T86" fmla="*/ 245 w 428"/>
                  <a:gd name="T87" fmla="*/ 317 h 560"/>
                  <a:gd name="T88" fmla="*/ 236 w 428"/>
                  <a:gd name="T89" fmla="*/ 34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28" h="560">
                    <a:moveTo>
                      <a:pt x="10" y="559"/>
                    </a:moveTo>
                    <a:cubicBezTo>
                      <a:pt x="10" y="558"/>
                      <a:pt x="10" y="558"/>
                      <a:pt x="9" y="558"/>
                    </a:cubicBezTo>
                    <a:cubicBezTo>
                      <a:pt x="5" y="558"/>
                      <a:pt x="1" y="553"/>
                      <a:pt x="0" y="549"/>
                    </a:cubicBezTo>
                    <a:cubicBezTo>
                      <a:pt x="0" y="548"/>
                      <a:pt x="0" y="548"/>
                      <a:pt x="0" y="549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32"/>
                      <a:pt x="0" y="527"/>
                      <a:pt x="0" y="527"/>
                    </a:cubicBezTo>
                    <a:cubicBezTo>
                      <a:pt x="0" y="528"/>
                      <a:pt x="0" y="528"/>
                      <a:pt x="0" y="528"/>
                    </a:cubicBezTo>
                    <a:cubicBezTo>
                      <a:pt x="0" y="527"/>
                      <a:pt x="0" y="526"/>
                      <a:pt x="1" y="526"/>
                    </a:cubicBezTo>
                    <a:cubicBezTo>
                      <a:pt x="2" y="522"/>
                      <a:pt x="4" y="520"/>
                      <a:pt x="8" y="518"/>
                    </a:cubicBezTo>
                    <a:cubicBezTo>
                      <a:pt x="9" y="518"/>
                      <a:pt x="15" y="518"/>
                      <a:pt x="213" y="518"/>
                    </a:cubicBezTo>
                    <a:lnTo>
                      <a:pt x="417" y="518"/>
                    </a:lnTo>
                    <a:lnTo>
                      <a:pt x="418" y="518"/>
                    </a:lnTo>
                    <a:cubicBezTo>
                      <a:pt x="422" y="520"/>
                      <a:pt x="425" y="523"/>
                      <a:pt x="426" y="527"/>
                    </a:cubicBezTo>
                    <a:cubicBezTo>
                      <a:pt x="426" y="528"/>
                      <a:pt x="426" y="528"/>
                      <a:pt x="426" y="527"/>
                    </a:cubicBezTo>
                    <a:cubicBezTo>
                      <a:pt x="427" y="527"/>
                      <a:pt x="427" y="527"/>
                      <a:pt x="427" y="528"/>
                    </a:cubicBezTo>
                    <a:cubicBezTo>
                      <a:pt x="427" y="529"/>
                      <a:pt x="427" y="547"/>
                      <a:pt x="427" y="549"/>
                    </a:cubicBezTo>
                    <a:cubicBezTo>
                      <a:pt x="427" y="549"/>
                      <a:pt x="427" y="550"/>
                      <a:pt x="426" y="549"/>
                    </a:cubicBezTo>
                    <a:cubicBezTo>
                      <a:pt x="426" y="548"/>
                      <a:pt x="426" y="549"/>
                      <a:pt x="426" y="549"/>
                    </a:cubicBezTo>
                    <a:cubicBezTo>
                      <a:pt x="426" y="551"/>
                      <a:pt x="425" y="554"/>
                      <a:pt x="423" y="555"/>
                    </a:cubicBezTo>
                    <a:cubicBezTo>
                      <a:pt x="422" y="557"/>
                      <a:pt x="419" y="558"/>
                      <a:pt x="417" y="558"/>
                    </a:cubicBezTo>
                    <a:cubicBezTo>
                      <a:pt x="416" y="558"/>
                      <a:pt x="416" y="558"/>
                      <a:pt x="417" y="559"/>
                    </a:cubicBezTo>
                    <a:cubicBezTo>
                      <a:pt x="417" y="559"/>
                      <a:pt x="326" y="559"/>
                      <a:pt x="213" y="559"/>
                    </a:cubicBezTo>
                    <a:cubicBezTo>
                      <a:pt x="101" y="559"/>
                      <a:pt x="9" y="559"/>
                      <a:pt x="10" y="559"/>
                    </a:cubicBezTo>
                    <a:close/>
                    <a:moveTo>
                      <a:pt x="4" y="503"/>
                    </a:moveTo>
                    <a:cubicBezTo>
                      <a:pt x="2" y="502"/>
                      <a:pt x="0" y="500"/>
                      <a:pt x="0" y="498"/>
                    </a:cubicBezTo>
                    <a:cubicBezTo>
                      <a:pt x="0" y="498"/>
                      <a:pt x="0" y="498"/>
                      <a:pt x="0" y="498"/>
                    </a:cubicBezTo>
                    <a:cubicBezTo>
                      <a:pt x="0" y="499"/>
                      <a:pt x="0" y="498"/>
                      <a:pt x="0" y="497"/>
                    </a:cubicBezTo>
                    <a:cubicBezTo>
                      <a:pt x="0" y="496"/>
                      <a:pt x="0" y="496"/>
                      <a:pt x="0" y="496"/>
                    </a:cubicBezTo>
                    <a:cubicBezTo>
                      <a:pt x="0" y="497"/>
                      <a:pt x="0" y="497"/>
                      <a:pt x="0" y="496"/>
                    </a:cubicBezTo>
                    <a:cubicBezTo>
                      <a:pt x="0" y="496"/>
                      <a:pt x="73" y="162"/>
                      <a:pt x="74" y="160"/>
                    </a:cubicBezTo>
                    <a:cubicBezTo>
                      <a:pt x="74" y="158"/>
                      <a:pt x="75" y="157"/>
                      <a:pt x="76" y="156"/>
                    </a:cubicBezTo>
                    <a:cubicBezTo>
                      <a:pt x="78" y="154"/>
                      <a:pt x="80" y="153"/>
                      <a:pt x="82" y="152"/>
                    </a:cubicBezTo>
                    <a:cubicBezTo>
                      <a:pt x="83" y="152"/>
                      <a:pt x="105" y="152"/>
                      <a:pt x="137" y="152"/>
                    </a:cubicBezTo>
                    <a:cubicBezTo>
                      <a:pt x="185" y="152"/>
                      <a:pt x="190" y="152"/>
                      <a:pt x="191" y="152"/>
                    </a:cubicBezTo>
                    <a:cubicBezTo>
                      <a:pt x="191" y="151"/>
                      <a:pt x="191" y="126"/>
                      <a:pt x="190" y="126"/>
                    </a:cubicBezTo>
                    <a:cubicBezTo>
                      <a:pt x="190" y="126"/>
                      <a:pt x="189" y="126"/>
                      <a:pt x="186" y="125"/>
                    </a:cubicBezTo>
                    <a:cubicBezTo>
                      <a:pt x="152" y="121"/>
                      <a:pt x="121" y="110"/>
                      <a:pt x="95" y="93"/>
                    </a:cubicBezTo>
                    <a:cubicBezTo>
                      <a:pt x="66" y="74"/>
                      <a:pt x="45" y="48"/>
                      <a:pt x="35" y="20"/>
                    </a:cubicBezTo>
                    <a:cubicBezTo>
                      <a:pt x="33" y="14"/>
                      <a:pt x="32" y="8"/>
                      <a:pt x="31" y="3"/>
                    </a:cubicBezTo>
                    <a:cubicBezTo>
                      <a:pt x="31" y="1"/>
                      <a:pt x="30" y="0"/>
                      <a:pt x="30" y="0"/>
                    </a:cubicBezTo>
                    <a:cubicBezTo>
                      <a:pt x="30" y="0"/>
                      <a:pt x="69" y="0"/>
                      <a:pt x="213" y="0"/>
                    </a:cubicBezTo>
                    <a:cubicBezTo>
                      <a:pt x="357" y="0"/>
                      <a:pt x="396" y="0"/>
                      <a:pt x="396" y="0"/>
                    </a:cubicBezTo>
                    <a:cubicBezTo>
                      <a:pt x="396" y="0"/>
                      <a:pt x="396" y="1"/>
                      <a:pt x="395" y="3"/>
                    </a:cubicBezTo>
                    <a:cubicBezTo>
                      <a:pt x="394" y="11"/>
                      <a:pt x="392" y="20"/>
                      <a:pt x="388" y="27"/>
                    </a:cubicBezTo>
                    <a:cubicBezTo>
                      <a:pt x="374" y="63"/>
                      <a:pt x="341" y="93"/>
                      <a:pt x="299" y="110"/>
                    </a:cubicBezTo>
                    <a:cubicBezTo>
                      <a:pt x="281" y="118"/>
                      <a:pt x="261" y="123"/>
                      <a:pt x="241" y="125"/>
                    </a:cubicBezTo>
                    <a:cubicBezTo>
                      <a:pt x="238" y="126"/>
                      <a:pt x="236" y="126"/>
                      <a:pt x="236" y="126"/>
                    </a:cubicBezTo>
                    <a:cubicBezTo>
                      <a:pt x="236" y="126"/>
                      <a:pt x="236" y="151"/>
                      <a:pt x="236" y="152"/>
                    </a:cubicBezTo>
                    <a:cubicBezTo>
                      <a:pt x="236" y="152"/>
                      <a:pt x="241" y="152"/>
                      <a:pt x="289" y="152"/>
                    </a:cubicBezTo>
                    <a:cubicBezTo>
                      <a:pt x="321" y="152"/>
                      <a:pt x="343" y="152"/>
                      <a:pt x="344" y="152"/>
                    </a:cubicBezTo>
                    <a:cubicBezTo>
                      <a:pt x="346" y="153"/>
                      <a:pt x="349" y="154"/>
                      <a:pt x="350" y="156"/>
                    </a:cubicBezTo>
                    <a:cubicBezTo>
                      <a:pt x="352" y="157"/>
                      <a:pt x="353" y="159"/>
                      <a:pt x="353" y="161"/>
                    </a:cubicBezTo>
                    <a:cubicBezTo>
                      <a:pt x="354" y="166"/>
                      <a:pt x="426" y="496"/>
                      <a:pt x="426" y="496"/>
                    </a:cubicBezTo>
                    <a:cubicBezTo>
                      <a:pt x="426" y="497"/>
                      <a:pt x="426" y="497"/>
                      <a:pt x="426" y="496"/>
                    </a:cubicBezTo>
                    <a:cubicBezTo>
                      <a:pt x="427" y="496"/>
                      <a:pt x="427" y="496"/>
                      <a:pt x="427" y="497"/>
                    </a:cubicBezTo>
                    <a:cubicBezTo>
                      <a:pt x="427" y="498"/>
                      <a:pt x="427" y="499"/>
                      <a:pt x="426" y="498"/>
                    </a:cubicBezTo>
                    <a:cubicBezTo>
                      <a:pt x="426" y="498"/>
                      <a:pt x="426" y="498"/>
                      <a:pt x="426" y="498"/>
                    </a:cubicBezTo>
                    <a:cubicBezTo>
                      <a:pt x="426" y="500"/>
                      <a:pt x="424" y="502"/>
                      <a:pt x="422" y="503"/>
                    </a:cubicBezTo>
                    <a:cubicBezTo>
                      <a:pt x="422" y="503"/>
                      <a:pt x="370" y="503"/>
                      <a:pt x="213" y="503"/>
                    </a:cubicBezTo>
                    <a:lnTo>
                      <a:pt x="5" y="503"/>
                    </a:lnTo>
                    <a:lnTo>
                      <a:pt x="4" y="503"/>
                    </a:lnTo>
                    <a:close/>
                    <a:moveTo>
                      <a:pt x="223" y="451"/>
                    </a:moveTo>
                    <a:cubicBezTo>
                      <a:pt x="283" y="446"/>
                      <a:pt x="332" y="403"/>
                      <a:pt x="342" y="346"/>
                    </a:cubicBezTo>
                    <a:cubicBezTo>
                      <a:pt x="348" y="314"/>
                      <a:pt x="341" y="281"/>
                      <a:pt x="323" y="253"/>
                    </a:cubicBezTo>
                    <a:cubicBezTo>
                      <a:pt x="318" y="246"/>
                      <a:pt x="314" y="241"/>
                      <a:pt x="307" y="234"/>
                    </a:cubicBezTo>
                    <a:cubicBezTo>
                      <a:pt x="288" y="215"/>
                      <a:pt x="263" y="202"/>
                      <a:pt x="236" y="197"/>
                    </a:cubicBezTo>
                    <a:cubicBezTo>
                      <a:pt x="199" y="191"/>
                      <a:pt x="162" y="200"/>
                      <a:pt x="132" y="223"/>
                    </a:cubicBezTo>
                    <a:cubicBezTo>
                      <a:pt x="126" y="227"/>
                      <a:pt x="118" y="235"/>
                      <a:pt x="113" y="241"/>
                    </a:cubicBezTo>
                    <a:cubicBezTo>
                      <a:pt x="88" y="270"/>
                      <a:pt x="77" y="308"/>
                      <a:pt x="84" y="346"/>
                    </a:cubicBezTo>
                    <a:cubicBezTo>
                      <a:pt x="90" y="381"/>
                      <a:pt x="112" y="412"/>
                      <a:pt x="143" y="431"/>
                    </a:cubicBezTo>
                    <a:cubicBezTo>
                      <a:pt x="162" y="443"/>
                      <a:pt x="185" y="450"/>
                      <a:pt x="209" y="451"/>
                    </a:cubicBezTo>
                    <a:cubicBezTo>
                      <a:pt x="212" y="451"/>
                      <a:pt x="220" y="451"/>
                      <a:pt x="223" y="451"/>
                    </a:cubicBezTo>
                    <a:close/>
                    <a:moveTo>
                      <a:pt x="209" y="355"/>
                    </a:moveTo>
                    <a:cubicBezTo>
                      <a:pt x="197" y="354"/>
                      <a:pt x="186" y="345"/>
                      <a:pt x="182" y="334"/>
                    </a:cubicBezTo>
                    <a:cubicBezTo>
                      <a:pt x="180" y="329"/>
                      <a:pt x="180" y="323"/>
                      <a:pt x="181" y="318"/>
                    </a:cubicBezTo>
                    <a:cubicBezTo>
                      <a:pt x="183" y="305"/>
                      <a:pt x="193" y="295"/>
                      <a:pt x="207" y="292"/>
                    </a:cubicBezTo>
                    <a:cubicBezTo>
                      <a:pt x="210" y="291"/>
                      <a:pt x="217" y="291"/>
                      <a:pt x="220" y="292"/>
                    </a:cubicBezTo>
                    <a:cubicBezTo>
                      <a:pt x="226" y="293"/>
                      <a:pt x="231" y="296"/>
                      <a:pt x="236" y="300"/>
                    </a:cubicBezTo>
                    <a:cubicBezTo>
                      <a:pt x="237" y="302"/>
                      <a:pt x="238" y="303"/>
                      <a:pt x="238" y="303"/>
                    </a:cubicBezTo>
                    <a:cubicBezTo>
                      <a:pt x="239" y="303"/>
                      <a:pt x="253" y="295"/>
                      <a:pt x="270" y="285"/>
                    </a:cubicBezTo>
                    <a:cubicBezTo>
                      <a:pt x="287" y="276"/>
                      <a:pt x="301" y="268"/>
                      <a:pt x="302" y="267"/>
                    </a:cubicBezTo>
                    <a:cubicBezTo>
                      <a:pt x="302" y="267"/>
                      <a:pt x="303" y="267"/>
                      <a:pt x="304" y="267"/>
                    </a:cubicBezTo>
                    <a:cubicBezTo>
                      <a:pt x="308" y="267"/>
                      <a:pt x="311" y="272"/>
                      <a:pt x="309" y="276"/>
                    </a:cubicBezTo>
                    <a:cubicBezTo>
                      <a:pt x="309" y="277"/>
                      <a:pt x="308" y="277"/>
                      <a:pt x="308" y="278"/>
                    </a:cubicBezTo>
                    <a:cubicBezTo>
                      <a:pt x="307" y="278"/>
                      <a:pt x="293" y="286"/>
                      <a:pt x="277" y="295"/>
                    </a:cubicBezTo>
                    <a:cubicBezTo>
                      <a:pt x="260" y="305"/>
                      <a:pt x="246" y="313"/>
                      <a:pt x="245" y="313"/>
                    </a:cubicBezTo>
                    <a:cubicBezTo>
                      <a:pt x="245" y="313"/>
                      <a:pt x="245" y="314"/>
                      <a:pt x="245" y="314"/>
                    </a:cubicBezTo>
                    <a:cubicBezTo>
                      <a:pt x="245" y="315"/>
                      <a:pt x="245" y="316"/>
                      <a:pt x="245" y="317"/>
                    </a:cubicBezTo>
                    <a:cubicBezTo>
                      <a:pt x="246" y="320"/>
                      <a:pt x="246" y="325"/>
                      <a:pt x="245" y="329"/>
                    </a:cubicBezTo>
                    <a:cubicBezTo>
                      <a:pt x="244" y="335"/>
                      <a:pt x="241" y="342"/>
                      <a:pt x="236" y="346"/>
                    </a:cubicBezTo>
                    <a:cubicBezTo>
                      <a:pt x="229" y="353"/>
                      <a:pt x="219" y="356"/>
                      <a:pt x="209" y="355"/>
                    </a:cubicBezTo>
                    <a:close/>
                  </a:path>
                </a:pathLst>
              </a:custGeom>
              <a:solidFill>
                <a:srgbClr val="1F1F1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73" name="Group 70"/>
            <p:cNvGrpSpPr>
              <a:grpSpLocks/>
            </p:cNvGrpSpPr>
            <p:nvPr/>
          </p:nvGrpSpPr>
          <p:grpSpPr bwMode="auto">
            <a:xfrm>
              <a:off x="4927423" y="3859140"/>
              <a:ext cx="381663" cy="512858"/>
              <a:chOff x="2053" y="1255"/>
              <a:chExt cx="160" cy="215"/>
            </a:xfrm>
          </p:grpSpPr>
          <p:sp>
            <p:nvSpPr>
              <p:cNvPr id="74" name="Freeform 71"/>
              <p:cNvSpPr>
                <a:spLocks noChangeArrowheads="1"/>
              </p:cNvSpPr>
              <p:nvPr/>
            </p:nvSpPr>
            <p:spPr bwMode="auto">
              <a:xfrm>
                <a:off x="2053" y="1255"/>
                <a:ext cx="160" cy="215"/>
              </a:xfrm>
              <a:custGeom>
                <a:avLst/>
                <a:gdLst>
                  <a:gd name="T0" fmla="*/ 4 w 429"/>
                  <a:gd name="T1" fmla="*/ 556 h 560"/>
                  <a:gd name="T2" fmla="*/ 0 w 429"/>
                  <a:gd name="T3" fmla="*/ 538 h 560"/>
                  <a:gd name="T4" fmla="*/ 9 w 429"/>
                  <a:gd name="T5" fmla="*/ 517 h 560"/>
                  <a:gd name="T6" fmla="*/ 419 w 429"/>
                  <a:gd name="T7" fmla="*/ 517 h 560"/>
                  <a:gd name="T8" fmla="*/ 428 w 429"/>
                  <a:gd name="T9" fmla="*/ 538 h 560"/>
                  <a:gd name="T10" fmla="*/ 425 w 429"/>
                  <a:gd name="T11" fmla="*/ 556 h 560"/>
                  <a:gd name="T12" fmla="*/ 9 w 429"/>
                  <a:gd name="T13" fmla="*/ 559 h 560"/>
                  <a:gd name="T14" fmla="*/ 0 w 429"/>
                  <a:gd name="T15" fmla="*/ 497 h 560"/>
                  <a:gd name="T16" fmla="*/ 74 w 429"/>
                  <a:gd name="T17" fmla="*/ 159 h 560"/>
                  <a:gd name="T18" fmla="*/ 82 w 429"/>
                  <a:gd name="T19" fmla="*/ 152 h 560"/>
                  <a:gd name="T20" fmla="*/ 191 w 429"/>
                  <a:gd name="T21" fmla="*/ 139 h 560"/>
                  <a:gd name="T22" fmla="*/ 187 w 429"/>
                  <a:gd name="T23" fmla="*/ 126 h 560"/>
                  <a:gd name="T24" fmla="*/ 34 w 429"/>
                  <a:gd name="T25" fmla="*/ 15 h 560"/>
                  <a:gd name="T26" fmla="*/ 214 w 429"/>
                  <a:gd name="T27" fmla="*/ 0 h 560"/>
                  <a:gd name="T28" fmla="*/ 395 w 429"/>
                  <a:gd name="T29" fmla="*/ 15 h 560"/>
                  <a:gd name="T30" fmla="*/ 242 w 429"/>
                  <a:gd name="T31" fmla="*/ 126 h 560"/>
                  <a:gd name="T32" fmla="*/ 238 w 429"/>
                  <a:gd name="T33" fmla="*/ 139 h 560"/>
                  <a:gd name="T34" fmla="*/ 346 w 429"/>
                  <a:gd name="T35" fmla="*/ 152 h 560"/>
                  <a:gd name="T36" fmla="*/ 352 w 429"/>
                  <a:gd name="T37" fmla="*/ 155 h 560"/>
                  <a:gd name="T38" fmla="*/ 428 w 429"/>
                  <a:gd name="T39" fmla="*/ 494 h 560"/>
                  <a:gd name="T40" fmla="*/ 423 w 429"/>
                  <a:gd name="T41" fmla="*/ 504 h 560"/>
                  <a:gd name="T42" fmla="*/ 5 w 429"/>
                  <a:gd name="T43" fmla="*/ 504 h 560"/>
                  <a:gd name="T44" fmla="*/ 262 w 429"/>
                  <a:gd name="T45" fmla="*/ 441 h 560"/>
                  <a:gd name="T46" fmla="*/ 341 w 429"/>
                  <a:gd name="T47" fmla="*/ 352 h 560"/>
                  <a:gd name="T48" fmla="*/ 257 w 429"/>
                  <a:gd name="T49" fmla="*/ 203 h 560"/>
                  <a:gd name="T50" fmla="*/ 89 w 429"/>
                  <a:gd name="T51" fmla="*/ 289 h 560"/>
                  <a:gd name="T52" fmla="*/ 97 w 429"/>
                  <a:gd name="T53" fmla="*/ 378 h 560"/>
                  <a:gd name="T54" fmla="*/ 221 w 429"/>
                  <a:gd name="T55" fmla="*/ 450 h 560"/>
                  <a:gd name="T56" fmla="*/ 181 w 429"/>
                  <a:gd name="T57" fmla="*/ 328 h 560"/>
                  <a:gd name="T58" fmla="*/ 191 w 429"/>
                  <a:gd name="T59" fmla="*/ 299 h 560"/>
                  <a:gd name="T60" fmla="*/ 220 w 429"/>
                  <a:gd name="T61" fmla="*/ 291 h 560"/>
                  <a:gd name="T62" fmla="*/ 240 w 429"/>
                  <a:gd name="T63" fmla="*/ 302 h 560"/>
                  <a:gd name="T64" fmla="*/ 303 w 429"/>
                  <a:gd name="T65" fmla="*/ 266 h 560"/>
                  <a:gd name="T66" fmla="*/ 312 w 429"/>
                  <a:gd name="T67" fmla="*/ 273 h 560"/>
                  <a:gd name="T68" fmla="*/ 309 w 429"/>
                  <a:gd name="T69" fmla="*/ 278 h 560"/>
                  <a:gd name="T70" fmla="*/ 247 w 429"/>
                  <a:gd name="T71" fmla="*/ 314 h 560"/>
                  <a:gd name="T72" fmla="*/ 247 w 429"/>
                  <a:gd name="T73" fmla="*/ 328 h 560"/>
                  <a:gd name="T74" fmla="*/ 217 w 429"/>
                  <a:gd name="T75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7" y="558"/>
                      <a:pt x="5" y="557"/>
                      <a:pt x="4" y="556"/>
                    </a:cubicBezTo>
                    <a:cubicBezTo>
                      <a:pt x="2" y="554"/>
                      <a:pt x="1" y="552"/>
                      <a:pt x="1" y="550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27"/>
                      <a:pt x="0" y="525"/>
                      <a:pt x="2" y="523"/>
                    </a:cubicBezTo>
                    <a:cubicBezTo>
                      <a:pt x="3" y="521"/>
                      <a:pt x="6" y="518"/>
                      <a:pt x="9" y="517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1" y="517"/>
                      <a:pt x="418" y="517"/>
                      <a:pt x="419" y="517"/>
                    </a:cubicBezTo>
                    <a:cubicBezTo>
                      <a:pt x="422" y="518"/>
                      <a:pt x="425" y="521"/>
                      <a:pt x="427" y="523"/>
                    </a:cubicBezTo>
                    <a:cubicBezTo>
                      <a:pt x="428" y="525"/>
                      <a:pt x="428" y="526"/>
                      <a:pt x="428" y="538"/>
                    </a:cubicBezTo>
                    <a:cubicBezTo>
                      <a:pt x="428" y="545"/>
                      <a:pt x="428" y="549"/>
                      <a:pt x="428" y="550"/>
                    </a:cubicBezTo>
                    <a:cubicBezTo>
                      <a:pt x="427" y="552"/>
                      <a:pt x="426" y="554"/>
                      <a:pt x="425" y="556"/>
                    </a:cubicBezTo>
                    <a:cubicBezTo>
                      <a:pt x="423" y="557"/>
                      <a:pt x="421" y="558"/>
                      <a:pt x="419" y="559"/>
                    </a:cubicBezTo>
                    <a:cubicBezTo>
                      <a:pt x="417" y="559"/>
                      <a:pt x="11" y="559"/>
                      <a:pt x="9" y="559"/>
                    </a:cubicBezTo>
                    <a:close/>
                    <a:moveTo>
                      <a:pt x="5" y="504"/>
                    </a:moveTo>
                    <a:cubicBezTo>
                      <a:pt x="2" y="503"/>
                      <a:pt x="0" y="500"/>
                      <a:pt x="0" y="497"/>
                    </a:cubicBezTo>
                    <a:cubicBezTo>
                      <a:pt x="1" y="496"/>
                      <a:pt x="1" y="494"/>
                      <a:pt x="1" y="494"/>
                    </a:cubicBezTo>
                    <a:cubicBezTo>
                      <a:pt x="1" y="492"/>
                      <a:pt x="73" y="160"/>
                      <a:pt x="74" y="159"/>
                    </a:cubicBezTo>
                    <a:cubicBezTo>
                      <a:pt x="75" y="156"/>
                      <a:pt x="77" y="153"/>
                      <a:pt x="81" y="152"/>
                    </a:cubicBezTo>
                    <a:lnTo>
                      <a:pt x="82" y="152"/>
                    </a:lnTo>
                    <a:lnTo>
                      <a:pt x="191" y="151"/>
                    </a:lnTo>
                    <a:lnTo>
                      <a:pt x="191" y="139"/>
                    </a:lnTo>
                    <a:cubicBezTo>
                      <a:pt x="191" y="132"/>
                      <a:pt x="191" y="127"/>
                      <a:pt x="191" y="127"/>
                    </a:cubicBezTo>
                    <a:cubicBezTo>
                      <a:pt x="190" y="127"/>
                      <a:pt x="189" y="126"/>
                      <a:pt x="187" y="126"/>
                    </a:cubicBezTo>
                    <a:cubicBezTo>
                      <a:pt x="143" y="121"/>
                      <a:pt x="103" y="104"/>
                      <a:pt x="74" y="77"/>
                    </a:cubicBezTo>
                    <a:cubicBezTo>
                      <a:pt x="54" y="59"/>
                      <a:pt x="40" y="38"/>
                      <a:pt x="34" y="15"/>
                    </a:cubicBezTo>
                    <a:cubicBezTo>
                      <a:pt x="32" y="10"/>
                      <a:pt x="30" y="1"/>
                      <a:pt x="31" y="0"/>
                    </a:cubicBezTo>
                    <a:cubicBezTo>
                      <a:pt x="31" y="0"/>
                      <a:pt x="34" y="0"/>
                      <a:pt x="214" y="0"/>
                    </a:cubicBezTo>
                    <a:cubicBezTo>
                      <a:pt x="394" y="0"/>
                      <a:pt x="397" y="0"/>
                      <a:pt x="398" y="0"/>
                    </a:cubicBezTo>
                    <a:cubicBezTo>
                      <a:pt x="398" y="1"/>
                      <a:pt x="396" y="10"/>
                      <a:pt x="395" y="15"/>
                    </a:cubicBezTo>
                    <a:cubicBezTo>
                      <a:pt x="388" y="38"/>
                      <a:pt x="374" y="59"/>
                      <a:pt x="354" y="77"/>
                    </a:cubicBezTo>
                    <a:cubicBezTo>
                      <a:pt x="326" y="104"/>
                      <a:pt x="286" y="121"/>
                      <a:pt x="242" y="126"/>
                    </a:cubicBezTo>
                    <a:cubicBezTo>
                      <a:pt x="240" y="126"/>
                      <a:pt x="238" y="127"/>
                      <a:pt x="238" y="127"/>
                    </a:cubicBezTo>
                    <a:cubicBezTo>
                      <a:pt x="238" y="127"/>
                      <a:pt x="238" y="132"/>
                      <a:pt x="238" y="139"/>
                    </a:cubicBezTo>
                    <a:lnTo>
                      <a:pt x="238" y="151"/>
                    </a:lnTo>
                    <a:lnTo>
                      <a:pt x="346" y="152"/>
                    </a:lnTo>
                    <a:lnTo>
                      <a:pt x="348" y="152"/>
                    </a:lnTo>
                    <a:cubicBezTo>
                      <a:pt x="350" y="153"/>
                      <a:pt x="351" y="154"/>
                      <a:pt x="352" y="155"/>
                    </a:cubicBezTo>
                    <a:cubicBezTo>
                      <a:pt x="354" y="157"/>
                      <a:pt x="354" y="158"/>
                      <a:pt x="355" y="160"/>
                    </a:cubicBezTo>
                    <a:cubicBezTo>
                      <a:pt x="356" y="163"/>
                      <a:pt x="427" y="493"/>
                      <a:pt x="428" y="494"/>
                    </a:cubicBezTo>
                    <a:cubicBezTo>
                      <a:pt x="428" y="500"/>
                      <a:pt x="428" y="502"/>
                      <a:pt x="424" y="503"/>
                    </a:cubicBezTo>
                    <a:lnTo>
                      <a:pt x="423" y="504"/>
                    </a:lnTo>
                    <a:lnTo>
                      <a:pt x="215" y="504"/>
                    </a:lnTo>
                    <a:cubicBezTo>
                      <a:pt x="50" y="504"/>
                      <a:pt x="6" y="504"/>
                      <a:pt x="5" y="504"/>
                    </a:cubicBezTo>
                    <a:close/>
                    <a:moveTo>
                      <a:pt x="221" y="450"/>
                    </a:moveTo>
                    <a:cubicBezTo>
                      <a:pt x="236" y="449"/>
                      <a:pt x="249" y="446"/>
                      <a:pt x="262" y="441"/>
                    </a:cubicBezTo>
                    <a:cubicBezTo>
                      <a:pt x="267" y="439"/>
                      <a:pt x="276" y="435"/>
                      <a:pt x="280" y="433"/>
                    </a:cubicBezTo>
                    <a:cubicBezTo>
                      <a:pt x="311" y="415"/>
                      <a:pt x="333" y="386"/>
                      <a:pt x="341" y="352"/>
                    </a:cubicBezTo>
                    <a:cubicBezTo>
                      <a:pt x="345" y="336"/>
                      <a:pt x="346" y="317"/>
                      <a:pt x="342" y="301"/>
                    </a:cubicBezTo>
                    <a:cubicBezTo>
                      <a:pt x="334" y="256"/>
                      <a:pt x="301" y="218"/>
                      <a:pt x="257" y="203"/>
                    </a:cubicBezTo>
                    <a:cubicBezTo>
                      <a:pt x="229" y="194"/>
                      <a:pt x="199" y="194"/>
                      <a:pt x="172" y="203"/>
                    </a:cubicBezTo>
                    <a:cubicBezTo>
                      <a:pt x="131" y="217"/>
                      <a:pt x="100" y="249"/>
                      <a:pt x="89" y="289"/>
                    </a:cubicBezTo>
                    <a:cubicBezTo>
                      <a:pt x="85" y="300"/>
                      <a:pt x="84" y="311"/>
                      <a:pt x="84" y="323"/>
                    </a:cubicBezTo>
                    <a:cubicBezTo>
                      <a:pt x="84" y="343"/>
                      <a:pt x="88" y="361"/>
                      <a:pt x="97" y="378"/>
                    </a:cubicBezTo>
                    <a:cubicBezTo>
                      <a:pt x="110" y="405"/>
                      <a:pt x="132" y="426"/>
                      <a:pt x="160" y="439"/>
                    </a:cubicBezTo>
                    <a:cubicBezTo>
                      <a:pt x="178" y="447"/>
                      <a:pt x="201" y="451"/>
                      <a:pt x="221" y="450"/>
                    </a:cubicBezTo>
                    <a:close/>
                    <a:moveTo>
                      <a:pt x="211" y="356"/>
                    </a:moveTo>
                    <a:cubicBezTo>
                      <a:pt x="196" y="355"/>
                      <a:pt x="183" y="343"/>
                      <a:pt x="181" y="328"/>
                    </a:cubicBezTo>
                    <a:cubicBezTo>
                      <a:pt x="180" y="325"/>
                      <a:pt x="181" y="319"/>
                      <a:pt x="181" y="317"/>
                    </a:cubicBezTo>
                    <a:cubicBezTo>
                      <a:pt x="183" y="310"/>
                      <a:pt x="186" y="304"/>
                      <a:pt x="191" y="299"/>
                    </a:cubicBezTo>
                    <a:cubicBezTo>
                      <a:pt x="196" y="295"/>
                      <a:pt x="201" y="292"/>
                      <a:pt x="207" y="291"/>
                    </a:cubicBezTo>
                    <a:cubicBezTo>
                      <a:pt x="211" y="290"/>
                      <a:pt x="217" y="290"/>
                      <a:pt x="220" y="291"/>
                    </a:cubicBezTo>
                    <a:cubicBezTo>
                      <a:pt x="227" y="292"/>
                      <a:pt x="233" y="295"/>
                      <a:pt x="238" y="300"/>
                    </a:cubicBezTo>
                    <a:lnTo>
                      <a:pt x="240" y="302"/>
                    </a:lnTo>
                    <a:lnTo>
                      <a:pt x="271" y="284"/>
                    </a:lnTo>
                    <a:cubicBezTo>
                      <a:pt x="292" y="272"/>
                      <a:pt x="302" y="267"/>
                      <a:pt x="303" y="266"/>
                    </a:cubicBezTo>
                    <a:cubicBezTo>
                      <a:pt x="305" y="266"/>
                      <a:pt x="308" y="267"/>
                      <a:pt x="310" y="269"/>
                    </a:cubicBezTo>
                    <a:cubicBezTo>
                      <a:pt x="311" y="270"/>
                      <a:pt x="311" y="271"/>
                      <a:pt x="312" y="273"/>
                    </a:cubicBezTo>
                    <a:cubicBezTo>
                      <a:pt x="312" y="275"/>
                      <a:pt x="312" y="275"/>
                      <a:pt x="311" y="276"/>
                    </a:cubicBezTo>
                    <a:cubicBezTo>
                      <a:pt x="311" y="277"/>
                      <a:pt x="310" y="278"/>
                      <a:pt x="309" y="278"/>
                    </a:cubicBezTo>
                    <a:cubicBezTo>
                      <a:pt x="309" y="279"/>
                      <a:pt x="295" y="286"/>
                      <a:pt x="277" y="297"/>
                    </a:cubicBezTo>
                    <a:cubicBezTo>
                      <a:pt x="248" y="313"/>
                      <a:pt x="247" y="314"/>
                      <a:pt x="247" y="314"/>
                    </a:cubicBezTo>
                    <a:cubicBezTo>
                      <a:pt x="247" y="315"/>
                      <a:pt x="247" y="316"/>
                      <a:pt x="247" y="317"/>
                    </a:cubicBezTo>
                    <a:cubicBezTo>
                      <a:pt x="248" y="319"/>
                      <a:pt x="248" y="325"/>
                      <a:pt x="247" y="328"/>
                    </a:cubicBezTo>
                    <a:cubicBezTo>
                      <a:pt x="247" y="332"/>
                      <a:pt x="246" y="334"/>
                      <a:pt x="244" y="337"/>
                    </a:cubicBezTo>
                    <a:cubicBezTo>
                      <a:pt x="239" y="348"/>
                      <a:pt x="229" y="355"/>
                      <a:pt x="217" y="356"/>
                    </a:cubicBezTo>
                    <a:cubicBezTo>
                      <a:pt x="214" y="356"/>
                      <a:pt x="214" y="356"/>
                      <a:pt x="211" y="356"/>
                    </a:cubicBezTo>
                    <a:close/>
                  </a:path>
                </a:pathLst>
              </a:custGeom>
              <a:solidFill>
                <a:srgbClr val="CDCDC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5" name="Freeform 72"/>
              <p:cNvSpPr>
                <a:spLocks noChangeArrowheads="1"/>
              </p:cNvSpPr>
              <p:nvPr/>
            </p:nvSpPr>
            <p:spPr bwMode="auto">
              <a:xfrm>
                <a:off x="2053" y="1255"/>
                <a:ext cx="160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19 w 429"/>
                  <a:gd name="T5" fmla="*/ 518 h 560"/>
                  <a:gd name="T6" fmla="*/ 428 w 429"/>
                  <a:gd name="T7" fmla="*/ 550 h 560"/>
                  <a:gd name="T8" fmla="*/ 214 w 429"/>
                  <a:gd name="T9" fmla="*/ 559 h 560"/>
                  <a:gd name="T10" fmla="*/ 5 w 429"/>
                  <a:gd name="T11" fmla="*/ 503 h 560"/>
                  <a:gd name="T12" fmla="*/ 1 w 429"/>
                  <a:gd name="T13" fmla="*/ 494 h 560"/>
                  <a:gd name="T14" fmla="*/ 81 w 429"/>
                  <a:gd name="T15" fmla="*/ 152 h 560"/>
                  <a:gd name="T16" fmla="*/ 136 w 429"/>
                  <a:gd name="T17" fmla="*/ 152 h 560"/>
                  <a:gd name="T18" fmla="*/ 191 w 429"/>
                  <a:gd name="T19" fmla="*/ 139 h 560"/>
                  <a:gd name="T20" fmla="*/ 188 w 429"/>
                  <a:gd name="T21" fmla="*/ 126 h 560"/>
                  <a:gd name="T22" fmla="*/ 34 w 429"/>
                  <a:gd name="T23" fmla="*/ 15 h 560"/>
                  <a:gd name="T24" fmla="*/ 31 w 429"/>
                  <a:gd name="T25" fmla="*/ 0 h 560"/>
                  <a:gd name="T26" fmla="*/ 397 w 429"/>
                  <a:gd name="T27" fmla="*/ 1 h 560"/>
                  <a:gd name="T28" fmla="*/ 361 w 429"/>
                  <a:gd name="T29" fmla="*/ 71 h 560"/>
                  <a:gd name="T30" fmla="*/ 241 w 429"/>
                  <a:gd name="T31" fmla="*/ 126 h 560"/>
                  <a:gd name="T32" fmla="*/ 237 w 429"/>
                  <a:gd name="T33" fmla="*/ 139 h 560"/>
                  <a:gd name="T34" fmla="*/ 292 w 429"/>
                  <a:gd name="T35" fmla="*/ 152 h 560"/>
                  <a:gd name="T36" fmla="*/ 347 w 429"/>
                  <a:gd name="T37" fmla="*/ 152 h 560"/>
                  <a:gd name="T38" fmla="*/ 428 w 429"/>
                  <a:gd name="T39" fmla="*/ 494 h 560"/>
                  <a:gd name="T40" fmla="*/ 423 w 429"/>
                  <a:gd name="T41" fmla="*/ 503 h 560"/>
                  <a:gd name="T42" fmla="*/ 225 w 429"/>
                  <a:gd name="T43" fmla="*/ 450 h 560"/>
                  <a:gd name="T44" fmla="*/ 341 w 429"/>
                  <a:gd name="T45" fmla="*/ 352 h 560"/>
                  <a:gd name="T46" fmla="*/ 290 w 429"/>
                  <a:gd name="T47" fmla="*/ 220 h 560"/>
                  <a:gd name="T48" fmla="*/ 93 w 429"/>
                  <a:gd name="T49" fmla="*/ 277 h 560"/>
                  <a:gd name="T50" fmla="*/ 96 w 429"/>
                  <a:gd name="T51" fmla="*/ 378 h 560"/>
                  <a:gd name="T52" fmla="*/ 178 w 429"/>
                  <a:gd name="T53" fmla="*/ 445 h 560"/>
                  <a:gd name="T54" fmla="*/ 225 w 429"/>
                  <a:gd name="T55" fmla="*/ 450 h 560"/>
                  <a:gd name="T56" fmla="*/ 199 w 429"/>
                  <a:gd name="T57" fmla="*/ 352 h 560"/>
                  <a:gd name="T58" fmla="*/ 182 w 429"/>
                  <a:gd name="T59" fmla="*/ 315 h 560"/>
                  <a:gd name="T60" fmla="*/ 238 w 429"/>
                  <a:gd name="T61" fmla="*/ 300 h 560"/>
                  <a:gd name="T62" fmla="*/ 271 w 429"/>
                  <a:gd name="T63" fmla="*/ 284 h 560"/>
                  <a:gd name="T64" fmla="*/ 309 w 429"/>
                  <a:gd name="T65" fmla="*/ 268 h 560"/>
                  <a:gd name="T66" fmla="*/ 277 w 429"/>
                  <a:gd name="T67" fmla="*/ 296 h 560"/>
                  <a:gd name="T68" fmla="*/ 247 w 429"/>
                  <a:gd name="T69" fmla="*/ 316 h 560"/>
                  <a:gd name="T70" fmla="*/ 225 w 429"/>
                  <a:gd name="T71" fmla="*/ 354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5" y="558"/>
                      <a:pt x="2" y="554"/>
                      <a:pt x="1" y="550"/>
                    </a:cubicBezTo>
                    <a:cubicBezTo>
                      <a:pt x="0" y="548"/>
                      <a:pt x="0" y="528"/>
                      <a:pt x="1" y="526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0" y="517"/>
                      <a:pt x="418" y="517"/>
                      <a:pt x="419" y="518"/>
                    </a:cubicBezTo>
                    <a:cubicBezTo>
                      <a:pt x="423" y="519"/>
                      <a:pt x="427" y="522"/>
                      <a:pt x="428" y="526"/>
                    </a:cubicBezTo>
                    <a:cubicBezTo>
                      <a:pt x="428" y="528"/>
                      <a:pt x="428" y="548"/>
                      <a:pt x="428" y="550"/>
                    </a:cubicBezTo>
                    <a:cubicBezTo>
                      <a:pt x="427" y="554"/>
                      <a:pt x="423" y="558"/>
                      <a:pt x="419" y="559"/>
                    </a:cubicBezTo>
                    <a:cubicBezTo>
                      <a:pt x="418" y="559"/>
                      <a:pt x="398" y="559"/>
                      <a:pt x="214" y="559"/>
                    </a:cubicBezTo>
                    <a:cubicBezTo>
                      <a:pt x="40" y="559"/>
                      <a:pt x="10" y="559"/>
                      <a:pt x="9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1" y="501"/>
                      <a:pt x="1" y="499"/>
                    </a:cubicBezTo>
                    <a:cubicBezTo>
                      <a:pt x="0" y="498"/>
                      <a:pt x="0" y="497"/>
                      <a:pt x="1" y="494"/>
                    </a:cubicBezTo>
                    <a:cubicBezTo>
                      <a:pt x="2" y="490"/>
                      <a:pt x="74" y="160"/>
                      <a:pt x="74" y="159"/>
                    </a:cubicBezTo>
                    <a:cubicBezTo>
                      <a:pt x="75" y="156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6" y="152"/>
                    </a:lnTo>
                    <a:cubicBezTo>
                      <a:pt x="166" y="152"/>
                      <a:pt x="191" y="152"/>
                      <a:pt x="191" y="151"/>
                    </a:cubicBezTo>
                    <a:cubicBezTo>
                      <a:pt x="191" y="151"/>
                      <a:pt x="191" y="149"/>
                      <a:pt x="191" y="139"/>
                    </a:cubicBezTo>
                    <a:lnTo>
                      <a:pt x="191" y="126"/>
                    </a:lnTo>
                    <a:lnTo>
                      <a:pt x="188" y="126"/>
                    </a:lnTo>
                    <a:cubicBezTo>
                      <a:pt x="167" y="124"/>
                      <a:pt x="148" y="119"/>
                      <a:pt x="129" y="111"/>
                    </a:cubicBezTo>
                    <a:cubicBezTo>
                      <a:pt x="81" y="92"/>
                      <a:pt x="46" y="56"/>
                      <a:pt x="34" y="15"/>
                    </a:cubicBezTo>
                    <a:cubicBezTo>
                      <a:pt x="33" y="10"/>
                      <a:pt x="31" y="2"/>
                      <a:pt x="31" y="0"/>
                    </a:cubicBez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2"/>
                      <a:pt x="396" y="8"/>
                      <a:pt x="395" y="12"/>
                    </a:cubicBezTo>
                    <a:cubicBezTo>
                      <a:pt x="390" y="33"/>
                      <a:pt x="378" y="54"/>
                      <a:pt x="361" y="71"/>
                    </a:cubicBezTo>
                    <a:cubicBezTo>
                      <a:pt x="335" y="97"/>
                      <a:pt x="298" y="116"/>
                      <a:pt x="257" y="123"/>
                    </a:cubicBezTo>
                    <a:cubicBezTo>
                      <a:pt x="253" y="124"/>
                      <a:pt x="246" y="125"/>
                      <a:pt x="241" y="126"/>
                    </a:cubicBezTo>
                    <a:cubicBezTo>
                      <a:pt x="239" y="126"/>
                      <a:pt x="238" y="126"/>
                      <a:pt x="238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50"/>
                      <a:pt x="237" y="151"/>
                      <a:pt x="238" y="151"/>
                    </a:cubicBezTo>
                    <a:cubicBezTo>
                      <a:pt x="238" y="152"/>
                      <a:pt x="262" y="152"/>
                      <a:pt x="292" y="152"/>
                    </a:cubicBez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3"/>
                      <a:pt x="353" y="156"/>
                      <a:pt x="354" y="159"/>
                    </a:cubicBezTo>
                    <a:cubicBezTo>
                      <a:pt x="355" y="160"/>
                      <a:pt x="427" y="490"/>
                      <a:pt x="428" y="494"/>
                    </a:cubicBezTo>
                    <a:cubicBezTo>
                      <a:pt x="428" y="497"/>
                      <a:pt x="428" y="498"/>
                      <a:pt x="428" y="499"/>
                    </a:cubicBezTo>
                    <a:cubicBezTo>
                      <a:pt x="427" y="501"/>
                      <a:pt x="426" y="503"/>
                      <a:pt x="423" y="503"/>
                    </a:cubicBezTo>
                    <a:cubicBezTo>
                      <a:pt x="422" y="504"/>
                      <a:pt x="6" y="504"/>
                      <a:pt x="5" y="503"/>
                    </a:cubicBezTo>
                    <a:close/>
                    <a:moveTo>
                      <a:pt x="225" y="450"/>
                    </a:moveTo>
                    <a:cubicBezTo>
                      <a:pt x="247" y="448"/>
                      <a:pt x="268" y="441"/>
                      <a:pt x="287" y="429"/>
                    </a:cubicBezTo>
                    <a:cubicBezTo>
                      <a:pt x="314" y="411"/>
                      <a:pt x="334" y="383"/>
                      <a:pt x="341" y="352"/>
                    </a:cubicBezTo>
                    <a:cubicBezTo>
                      <a:pt x="347" y="329"/>
                      <a:pt x="346" y="306"/>
                      <a:pt x="339" y="284"/>
                    </a:cubicBezTo>
                    <a:cubicBezTo>
                      <a:pt x="330" y="258"/>
                      <a:pt x="313" y="236"/>
                      <a:pt x="290" y="220"/>
                    </a:cubicBezTo>
                    <a:cubicBezTo>
                      <a:pt x="259" y="198"/>
                      <a:pt x="221" y="191"/>
                      <a:pt x="184" y="199"/>
                    </a:cubicBezTo>
                    <a:cubicBezTo>
                      <a:pt x="143" y="209"/>
                      <a:pt x="108" y="238"/>
                      <a:pt x="93" y="277"/>
                    </a:cubicBezTo>
                    <a:cubicBezTo>
                      <a:pt x="87" y="292"/>
                      <a:pt x="84" y="307"/>
                      <a:pt x="84" y="323"/>
                    </a:cubicBezTo>
                    <a:cubicBezTo>
                      <a:pt x="84" y="343"/>
                      <a:pt x="88" y="361"/>
                      <a:pt x="96" y="378"/>
                    </a:cubicBezTo>
                    <a:cubicBezTo>
                      <a:pt x="105" y="396"/>
                      <a:pt x="117" y="411"/>
                      <a:pt x="133" y="423"/>
                    </a:cubicBezTo>
                    <a:cubicBezTo>
                      <a:pt x="146" y="433"/>
                      <a:pt x="162" y="441"/>
                      <a:pt x="178" y="445"/>
                    </a:cubicBezTo>
                    <a:cubicBezTo>
                      <a:pt x="188" y="448"/>
                      <a:pt x="197" y="450"/>
                      <a:pt x="209" y="450"/>
                    </a:cubicBezTo>
                    <a:cubicBezTo>
                      <a:pt x="212" y="450"/>
                      <a:pt x="222" y="450"/>
                      <a:pt x="225" y="450"/>
                    </a:cubicBezTo>
                    <a:close/>
                    <a:moveTo>
                      <a:pt x="212" y="356"/>
                    </a:moveTo>
                    <a:cubicBezTo>
                      <a:pt x="207" y="355"/>
                      <a:pt x="203" y="354"/>
                      <a:pt x="199" y="352"/>
                    </a:cubicBezTo>
                    <a:cubicBezTo>
                      <a:pt x="189" y="347"/>
                      <a:pt x="182" y="337"/>
                      <a:pt x="181" y="326"/>
                    </a:cubicBezTo>
                    <a:cubicBezTo>
                      <a:pt x="181" y="322"/>
                      <a:pt x="181" y="318"/>
                      <a:pt x="182" y="315"/>
                    </a:cubicBezTo>
                    <a:cubicBezTo>
                      <a:pt x="183" y="309"/>
                      <a:pt x="186" y="305"/>
                      <a:pt x="190" y="301"/>
                    </a:cubicBezTo>
                    <a:cubicBezTo>
                      <a:pt x="203" y="288"/>
                      <a:pt x="225" y="287"/>
                      <a:pt x="238" y="300"/>
                    </a:cubicBezTo>
                    <a:cubicBezTo>
                      <a:pt x="239" y="302"/>
                      <a:pt x="239" y="302"/>
                      <a:pt x="240" y="302"/>
                    </a:cubicBezTo>
                    <a:cubicBezTo>
                      <a:pt x="240" y="301"/>
                      <a:pt x="254" y="293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5" y="266"/>
                      <a:pt x="308" y="267"/>
                      <a:pt x="309" y="268"/>
                    </a:cubicBezTo>
                    <a:cubicBezTo>
                      <a:pt x="312" y="271"/>
                      <a:pt x="312" y="276"/>
                      <a:pt x="309" y="278"/>
                    </a:cubicBezTo>
                    <a:cubicBezTo>
                      <a:pt x="309" y="279"/>
                      <a:pt x="294" y="287"/>
                      <a:pt x="277" y="296"/>
                    </a:cubicBezTo>
                    <a:cubicBezTo>
                      <a:pt x="260" y="306"/>
                      <a:pt x="246" y="314"/>
                      <a:pt x="246" y="314"/>
                    </a:cubicBezTo>
                    <a:cubicBezTo>
                      <a:pt x="246" y="314"/>
                      <a:pt x="247" y="315"/>
                      <a:pt x="247" y="316"/>
                    </a:cubicBezTo>
                    <a:cubicBezTo>
                      <a:pt x="248" y="322"/>
                      <a:pt x="248" y="328"/>
                      <a:pt x="246" y="334"/>
                    </a:cubicBezTo>
                    <a:cubicBezTo>
                      <a:pt x="242" y="343"/>
                      <a:pt x="235" y="351"/>
                      <a:pt x="225" y="354"/>
                    </a:cubicBezTo>
                    <a:cubicBezTo>
                      <a:pt x="221" y="355"/>
                      <a:pt x="215" y="356"/>
                      <a:pt x="212" y="356"/>
                    </a:cubicBezTo>
                    <a:close/>
                  </a:path>
                </a:pathLst>
              </a:custGeom>
              <a:solidFill>
                <a:srgbClr val="A2A2A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" name="Freeform 73"/>
              <p:cNvSpPr>
                <a:spLocks noChangeArrowheads="1"/>
              </p:cNvSpPr>
              <p:nvPr/>
            </p:nvSpPr>
            <p:spPr bwMode="auto">
              <a:xfrm>
                <a:off x="2053" y="1255"/>
                <a:ext cx="160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28 w 429"/>
                  <a:gd name="T5" fmla="*/ 527 h 560"/>
                  <a:gd name="T6" fmla="*/ 419 w 429"/>
                  <a:gd name="T7" fmla="*/ 559 h 560"/>
                  <a:gd name="T8" fmla="*/ 10 w 429"/>
                  <a:gd name="T9" fmla="*/ 559 h 560"/>
                  <a:gd name="T10" fmla="*/ 1 w 429"/>
                  <a:gd name="T11" fmla="*/ 500 h 560"/>
                  <a:gd name="T12" fmla="*/ 75 w 429"/>
                  <a:gd name="T13" fmla="*/ 158 h 560"/>
                  <a:gd name="T14" fmla="*/ 83 w 429"/>
                  <a:gd name="T15" fmla="*/ 152 h 560"/>
                  <a:gd name="T16" fmla="*/ 191 w 429"/>
                  <a:gd name="T17" fmla="*/ 152 h 560"/>
                  <a:gd name="T18" fmla="*/ 191 w 429"/>
                  <a:gd name="T19" fmla="*/ 126 h 560"/>
                  <a:gd name="T20" fmla="*/ 187 w 429"/>
                  <a:gd name="T21" fmla="*/ 126 h 560"/>
                  <a:gd name="T22" fmla="*/ 54 w 429"/>
                  <a:gd name="T23" fmla="*/ 55 h 560"/>
                  <a:gd name="T24" fmla="*/ 31 w 429"/>
                  <a:gd name="T25" fmla="*/ 1 h 560"/>
                  <a:gd name="T26" fmla="*/ 397 w 429"/>
                  <a:gd name="T27" fmla="*/ 0 h 560"/>
                  <a:gd name="T28" fmla="*/ 397 w 429"/>
                  <a:gd name="T29" fmla="*/ 4 h 560"/>
                  <a:gd name="T30" fmla="*/ 280 w 429"/>
                  <a:gd name="T31" fmla="*/ 118 h 560"/>
                  <a:gd name="T32" fmla="*/ 238 w 429"/>
                  <a:gd name="T33" fmla="*/ 126 h 560"/>
                  <a:gd name="T34" fmla="*/ 237 w 429"/>
                  <a:gd name="T35" fmla="*/ 139 h 560"/>
                  <a:gd name="T36" fmla="*/ 291 w 429"/>
                  <a:gd name="T37" fmla="*/ 152 h 560"/>
                  <a:gd name="T38" fmla="*/ 347 w 429"/>
                  <a:gd name="T39" fmla="*/ 152 h 560"/>
                  <a:gd name="T40" fmla="*/ 428 w 429"/>
                  <a:gd name="T41" fmla="*/ 495 h 560"/>
                  <a:gd name="T42" fmla="*/ 424 w 429"/>
                  <a:gd name="T43" fmla="*/ 503 h 560"/>
                  <a:gd name="T44" fmla="*/ 214 w 429"/>
                  <a:gd name="T45" fmla="*/ 504 h 560"/>
                  <a:gd name="T46" fmla="*/ 224 w 429"/>
                  <a:gd name="T47" fmla="*/ 450 h 560"/>
                  <a:gd name="T48" fmla="*/ 279 w 429"/>
                  <a:gd name="T49" fmla="*/ 434 h 560"/>
                  <a:gd name="T50" fmla="*/ 342 w 429"/>
                  <a:gd name="T51" fmla="*/ 295 h 560"/>
                  <a:gd name="T52" fmla="*/ 250 w 429"/>
                  <a:gd name="T53" fmla="*/ 201 h 560"/>
                  <a:gd name="T54" fmla="*/ 108 w 429"/>
                  <a:gd name="T55" fmla="*/ 249 h 560"/>
                  <a:gd name="T56" fmla="*/ 104 w 429"/>
                  <a:gd name="T57" fmla="*/ 392 h 560"/>
                  <a:gd name="T58" fmla="*/ 157 w 429"/>
                  <a:gd name="T59" fmla="*/ 438 h 560"/>
                  <a:gd name="T60" fmla="*/ 224 w 429"/>
                  <a:gd name="T61" fmla="*/ 450 h 560"/>
                  <a:gd name="T62" fmla="*/ 182 w 429"/>
                  <a:gd name="T63" fmla="*/ 332 h 560"/>
                  <a:gd name="T64" fmla="*/ 183 w 429"/>
                  <a:gd name="T65" fmla="*/ 313 h 560"/>
                  <a:gd name="T66" fmla="*/ 237 w 429"/>
                  <a:gd name="T67" fmla="*/ 300 h 560"/>
                  <a:gd name="T68" fmla="*/ 271 w 429"/>
                  <a:gd name="T69" fmla="*/ 284 h 560"/>
                  <a:gd name="T70" fmla="*/ 308 w 429"/>
                  <a:gd name="T71" fmla="*/ 267 h 560"/>
                  <a:gd name="T72" fmla="*/ 309 w 429"/>
                  <a:gd name="T73" fmla="*/ 278 h 560"/>
                  <a:gd name="T74" fmla="*/ 246 w 429"/>
                  <a:gd name="T75" fmla="*/ 314 h 560"/>
                  <a:gd name="T76" fmla="*/ 237 w 429"/>
                  <a:gd name="T77" fmla="*/ 346 h 560"/>
                  <a:gd name="T78" fmla="*/ 211 w 429"/>
                  <a:gd name="T79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29" h="560">
                    <a:moveTo>
                      <a:pt x="10" y="559"/>
                    </a:moveTo>
                    <a:cubicBezTo>
                      <a:pt x="5" y="557"/>
                      <a:pt x="2" y="554"/>
                      <a:pt x="1" y="550"/>
                    </a:cubicBezTo>
                    <a:cubicBezTo>
                      <a:pt x="0" y="548"/>
                      <a:pt x="0" y="529"/>
                      <a:pt x="1" y="527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1" y="517"/>
                      <a:pt x="417" y="517"/>
                      <a:pt x="419" y="518"/>
                    </a:cubicBezTo>
                    <a:cubicBezTo>
                      <a:pt x="423" y="519"/>
                      <a:pt x="426" y="522"/>
                      <a:pt x="428" y="527"/>
                    </a:cubicBezTo>
                    <a:cubicBezTo>
                      <a:pt x="428" y="529"/>
                      <a:pt x="428" y="548"/>
                      <a:pt x="428" y="550"/>
                    </a:cubicBezTo>
                    <a:cubicBezTo>
                      <a:pt x="426" y="554"/>
                      <a:pt x="423" y="558"/>
                      <a:pt x="419" y="559"/>
                    </a:cubicBezTo>
                    <a:cubicBezTo>
                      <a:pt x="417" y="559"/>
                      <a:pt x="395" y="559"/>
                      <a:pt x="214" y="559"/>
                    </a:cubicBezTo>
                    <a:cubicBezTo>
                      <a:pt x="38" y="559"/>
                      <a:pt x="11" y="559"/>
                      <a:pt x="10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2" y="501"/>
                      <a:pt x="1" y="500"/>
                    </a:cubicBezTo>
                    <a:cubicBezTo>
                      <a:pt x="1" y="499"/>
                      <a:pt x="1" y="498"/>
                      <a:pt x="1" y="497"/>
                    </a:cubicBezTo>
                    <a:cubicBezTo>
                      <a:pt x="1" y="495"/>
                      <a:pt x="74" y="159"/>
                      <a:pt x="75" y="158"/>
                    </a:cubicBezTo>
                    <a:cubicBezTo>
                      <a:pt x="76" y="155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7" y="152"/>
                    </a:lnTo>
                    <a:lnTo>
                      <a:pt x="191" y="152"/>
                    </a:lnTo>
                    <a:lnTo>
                      <a:pt x="191" y="139"/>
                    </a:lnTo>
                    <a:lnTo>
                      <a:pt x="191" y="126"/>
                    </a:lnTo>
                    <a:cubicBezTo>
                      <a:pt x="190" y="126"/>
                      <a:pt x="189" y="126"/>
                      <a:pt x="187" y="126"/>
                    </a:cubicBezTo>
                    <a:cubicBezTo>
                      <a:pt x="172" y="124"/>
                      <a:pt x="155" y="120"/>
                      <a:pt x="141" y="116"/>
                    </a:cubicBezTo>
                    <a:cubicBezTo>
                      <a:pt x="104" y="103"/>
                      <a:pt x="74" y="82"/>
                      <a:pt x="54" y="55"/>
                    </a:cubicBezTo>
                    <a:cubicBezTo>
                      <a:pt x="42" y="39"/>
                      <a:pt x="34" y="21"/>
                      <a:pt x="32" y="4"/>
                    </a:cubicBezTo>
                    <a:cubicBezTo>
                      <a:pt x="31" y="2"/>
                      <a:pt x="31" y="1"/>
                      <a:pt x="31" y="1"/>
                    </a:cubicBezTo>
                    <a:lnTo>
                      <a:pt x="31" y="0"/>
                    </a:ln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1"/>
                      <a:pt x="397" y="2"/>
                      <a:pt x="397" y="4"/>
                    </a:cubicBezTo>
                    <a:cubicBezTo>
                      <a:pt x="394" y="21"/>
                      <a:pt x="386" y="39"/>
                      <a:pt x="374" y="55"/>
                    </a:cubicBezTo>
                    <a:cubicBezTo>
                      <a:pt x="353" y="84"/>
                      <a:pt x="320" y="106"/>
                      <a:pt x="280" y="118"/>
                    </a:cubicBezTo>
                    <a:cubicBezTo>
                      <a:pt x="267" y="122"/>
                      <a:pt x="254" y="124"/>
                      <a:pt x="242" y="126"/>
                    </a:cubicBezTo>
                    <a:cubicBezTo>
                      <a:pt x="240" y="126"/>
                      <a:pt x="238" y="126"/>
                      <a:pt x="238" y="126"/>
                    </a:cubicBezTo>
                    <a:lnTo>
                      <a:pt x="237" y="126"/>
                    </a:lnTo>
                    <a:lnTo>
                      <a:pt x="237" y="139"/>
                    </a:lnTo>
                    <a:lnTo>
                      <a:pt x="237" y="152"/>
                    </a:lnTo>
                    <a:lnTo>
                      <a:pt x="291" y="152"/>
                    </a:ln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4"/>
                      <a:pt x="353" y="156"/>
                      <a:pt x="354" y="160"/>
                    </a:cubicBezTo>
                    <a:cubicBezTo>
                      <a:pt x="355" y="161"/>
                      <a:pt x="426" y="485"/>
                      <a:pt x="428" y="495"/>
                    </a:cubicBezTo>
                    <a:cubicBezTo>
                      <a:pt x="428" y="498"/>
                      <a:pt x="428" y="500"/>
                      <a:pt x="426" y="502"/>
                    </a:cubicBezTo>
                    <a:cubicBezTo>
                      <a:pt x="425" y="502"/>
                      <a:pt x="425" y="503"/>
                      <a:pt x="424" y="503"/>
                    </a:cubicBezTo>
                    <a:lnTo>
                      <a:pt x="422" y="504"/>
                    </a:lnTo>
                    <a:lnTo>
                      <a:pt x="214" y="504"/>
                    </a:lnTo>
                    <a:cubicBezTo>
                      <a:pt x="31" y="504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38" y="449"/>
                      <a:pt x="251" y="446"/>
                      <a:pt x="264" y="441"/>
                    </a:cubicBezTo>
                    <a:cubicBezTo>
                      <a:pt x="268" y="440"/>
                      <a:pt x="276" y="436"/>
                      <a:pt x="279" y="434"/>
                    </a:cubicBezTo>
                    <a:cubicBezTo>
                      <a:pt x="295" y="425"/>
                      <a:pt x="310" y="412"/>
                      <a:pt x="320" y="398"/>
                    </a:cubicBezTo>
                    <a:cubicBezTo>
                      <a:pt x="342" y="368"/>
                      <a:pt x="350" y="330"/>
                      <a:pt x="342" y="295"/>
                    </a:cubicBezTo>
                    <a:cubicBezTo>
                      <a:pt x="335" y="266"/>
                      <a:pt x="318" y="240"/>
                      <a:pt x="293" y="222"/>
                    </a:cubicBezTo>
                    <a:cubicBezTo>
                      <a:pt x="280" y="212"/>
                      <a:pt x="266" y="205"/>
                      <a:pt x="250" y="201"/>
                    </a:cubicBezTo>
                    <a:cubicBezTo>
                      <a:pt x="232" y="196"/>
                      <a:pt x="212" y="195"/>
                      <a:pt x="192" y="198"/>
                    </a:cubicBezTo>
                    <a:cubicBezTo>
                      <a:pt x="158" y="203"/>
                      <a:pt x="128" y="222"/>
                      <a:pt x="108" y="249"/>
                    </a:cubicBezTo>
                    <a:cubicBezTo>
                      <a:pt x="92" y="271"/>
                      <a:pt x="83" y="297"/>
                      <a:pt x="83" y="323"/>
                    </a:cubicBezTo>
                    <a:cubicBezTo>
                      <a:pt x="83" y="348"/>
                      <a:pt x="91" y="372"/>
                      <a:pt x="104" y="392"/>
                    </a:cubicBezTo>
                    <a:cubicBezTo>
                      <a:pt x="114" y="407"/>
                      <a:pt x="127" y="419"/>
                      <a:pt x="141" y="429"/>
                    </a:cubicBezTo>
                    <a:cubicBezTo>
                      <a:pt x="147" y="433"/>
                      <a:pt x="151" y="435"/>
                      <a:pt x="157" y="438"/>
                    </a:cubicBezTo>
                    <a:cubicBezTo>
                      <a:pt x="173" y="446"/>
                      <a:pt x="191" y="450"/>
                      <a:pt x="210" y="451"/>
                    </a:cubicBezTo>
                    <a:cubicBezTo>
                      <a:pt x="213" y="451"/>
                      <a:pt x="221" y="450"/>
                      <a:pt x="224" y="450"/>
                    </a:cubicBezTo>
                    <a:close/>
                    <a:moveTo>
                      <a:pt x="211" y="356"/>
                    </a:moveTo>
                    <a:cubicBezTo>
                      <a:pt x="197" y="354"/>
                      <a:pt x="186" y="345"/>
                      <a:pt x="182" y="332"/>
                    </a:cubicBezTo>
                    <a:cubicBezTo>
                      <a:pt x="181" y="329"/>
                      <a:pt x="181" y="327"/>
                      <a:pt x="181" y="323"/>
                    </a:cubicBezTo>
                    <a:cubicBezTo>
                      <a:pt x="181" y="319"/>
                      <a:pt x="181" y="316"/>
                      <a:pt x="183" y="313"/>
                    </a:cubicBezTo>
                    <a:cubicBezTo>
                      <a:pt x="187" y="300"/>
                      <a:pt x="200" y="291"/>
                      <a:pt x="214" y="291"/>
                    </a:cubicBezTo>
                    <a:cubicBezTo>
                      <a:pt x="223" y="291"/>
                      <a:pt x="231" y="294"/>
                      <a:pt x="237" y="300"/>
                    </a:cubicBezTo>
                    <a:cubicBezTo>
                      <a:pt x="239" y="302"/>
                      <a:pt x="240" y="302"/>
                      <a:pt x="240" y="302"/>
                    </a:cubicBezTo>
                    <a:cubicBezTo>
                      <a:pt x="240" y="302"/>
                      <a:pt x="254" y="294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4" y="266"/>
                      <a:pt x="306" y="267"/>
                      <a:pt x="308" y="267"/>
                    </a:cubicBezTo>
                    <a:cubicBezTo>
                      <a:pt x="310" y="269"/>
                      <a:pt x="311" y="271"/>
                      <a:pt x="311" y="273"/>
                    </a:cubicBezTo>
                    <a:cubicBezTo>
                      <a:pt x="311" y="275"/>
                      <a:pt x="310" y="277"/>
                      <a:pt x="309" y="278"/>
                    </a:cubicBezTo>
                    <a:cubicBezTo>
                      <a:pt x="308" y="279"/>
                      <a:pt x="294" y="287"/>
                      <a:pt x="277" y="296"/>
                    </a:cubicBezTo>
                    <a:cubicBezTo>
                      <a:pt x="260" y="306"/>
                      <a:pt x="247" y="313"/>
                      <a:pt x="246" y="314"/>
                    </a:cubicBezTo>
                    <a:cubicBezTo>
                      <a:pt x="246" y="314"/>
                      <a:pt x="246" y="314"/>
                      <a:pt x="247" y="316"/>
                    </a:cubicBezTo>
                    <a:cubicBezTo>
                      <a:pt x="249" y="327"/>
                      <a:pt x="246" y="339"/>
                      <a:pt x="237" y="346"/>
                    </a:cubicBezTo>
                    <a:cubicBezTo>
                      <a:pt x="233" y="351"/>
                      <a:pt x="226" y="354"/>
                      <a:pt x="220" y="355"/>
                    </a:cubicBezTo>
                    <a:cubicBezTo>
                      <a:pt x="218" y="355"/>
                      <a:pt x="213" y="356"/>
                      <a:pt x="211" y="356"/>
                    </a:cubicBezTo>
                    <a:close/>
                  </a:path>
                </a:pathLst>
              </a:custGeom>
              <a:solidFill>
                <a:srgbClr val="5B5B5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7" name="Freeform 74"/>
              <p:cNvSpPr>
                <a:spLocks noChangeArrowheads="1"/>
              </p:cNvSpPr>
              <p:nvPr/>
            </p:nvSpPr>
            <p:spPr bwMode="auto">
              <a:xfrm>
                <a:off x="2053" y="1255"/>
                <a:ext cx="160" cy="215"/>
              </a:xfrm>
              <a:custGeom>
                <a:avLst/>
                <a:gdLst>
                  <a:gd name="T0" fmla="*/ 10 w 429"/>
                  <a:gd name="T1" fmla="*/ 559 h 560"/>
                  <a:gd name="T2" fmla="*/ 1 w 429"/>
                  <a:gd name="T3" fmla="*/ 551 h 560"/>
                  <a:gd name="T4" fmla="*/ 1 w 429"/>
                  <a:gd name="T5" fmla="*/ 527 h 560"/>
                  <a:gd name="T6" fmla="*/ 4 w 429"/>
                  <a:gd name="T7" fmla="*/ 521 h 560"/>
                  <a:gd name="T8" fmla="*/ 214 w 429"/>
                  <a:gd name="T9" fmla="*/ 518 h 560"/>
                  <a:gd name="T10" fmla="*/ 424 w 429"/>
                  <a:gd name="T11" fmla="*/ 521 h 560"/>
                  <a:gd name="T12" fmla="*/ 428 w 429"/>
                  <a:gd name="T13" fmla="*/ 527 h 560"/>
                  <a:gd name="T14" fmla="*/ 427 w 429"/>
                  <a:gd name="T15" fmla="*/ 551 h 560"/>
                  <a:gd name="T16" fmla="*/ 418 w 429"/>
                  <a:gd name="T17" fmla="*/ 559 h 560"/>
                  <a:gd name="T18" fmla="*/ 11 w 429"/>
                  <a:gd name="T19" fmla="*/ 559 h 560"/>
                  <a:gd name="T20" fmla="*/ 1 w 429"/>
                  <a:gd name="T21" fmla="*/ 500 h 560"/>
                  <a:gd name="T22" fmla="*/ 1 w 429"/>
                  <a:gd name="T23" fmla="*/ 495 h 560"/>
                  <a:gd name="T24" fmla="*/ 75 w 429"/>
                  <a:gd name="T25" fmla="*/ 158 h 560"/>
                  <a:gd name="T26" fmla="*/ 83 w 429"/>
                  <a:gd name="T27" fmla="*/ 152 h 560"/>
                  <a:gd name="T28" fmla="*/ 191 w 429"/>
                  <a:gd name="T29" fmla="*/ 152 h 560"/>
                  <a:gd name="T30" fmla="*/ 191 w 429"/>
                  <a:gd name="T31" fmla="*/ 126 h 560"/>
                  <a:gd name="T32" fmla="*/ 136 w 429"/>
                  <a:gd name="T33" fmla="*/ 113 h 560"/>
                  <a:gd name="T34" fmla="*/ 41 w 429"/>
                  <a:gd name="T35" fmla="*/ 32 h 560"/>
                  <a:gd name="T36" fmla="*/ 31 w 429"/>
                  <a:gd name="T37" fmla="*/ 0 h 560"/>
                  <a:gd name="T38" fmla="*/ 397 w 429"/>
                  <a:gd name="T39" fmla="*/ 0 h 560"/>
                  <a:gd name="T40" fmla="*/ 397 w 429"/>
                  <a:gd name="T41" fmla="*/ 3 h 560"/>
                  <a:gd name="T42" fmla="*/ 341 w 429"/>
                  <a:gd name="T43" fmla="*/ 87 h 560"/>
                  <a:gd name="T44" fmla="*/ 241 w 429"/>
                  <a:gd name="T45" fmla="*/ 125 h 560"/>
                  <a:gd name="T46" fmla="*/ 237 w 429"/>
                  <a:gd name="T47" fmla="*/ 139 h 560"/>
                  <a:gd name="T48" fmla="*/ 290 w 429"/>
                  <a:gd name="T49" fmla="*/ 152 h 560"/>
                  <a:gd name="T50" fmla="*/ 353 w 429"/>
                  <a:gd name="T51" fmla="*/ 158 h 560"/>
                  <a:gd name="T52" fmla="*/ 395 w 429"/>
                  <a:gd name="T53" fmla="*/ 349 h 560"/>
                  <a:gd name="T54" fmla="*/ 428 w 429"/>
                  <a:gd name="T55" fmla="*/ 497 h 560"/>
                  <a:gd name="T56" fmla="*/ 427 w 429"/>
                  <a:gd name="T57" fmla="*/ 500 h 560"/>
                  <a:gd name="T58" fmla="*/ 214 w 429"/>
                  <a:gd name="T59" fmla="*/ 503 h 560"/>
                  <a:gd name="T60" fmla="*/ 224 w 429"/>
                  <a:gd name="T61" fmla="*/ 450 h 560"/>
                  <a:gd name="T62" fmla="*/ 336 w 429"/>
                  <a:gd name="T63" fmla="*/ 370 h 560"/>
                  <a:gd name="T64" fmla="*/ 262 w 429"/>
                  <a:gd name="T65" fmla="*/ 204 h 560"/>
                  <a:gd name="T66" fmla="*/ 92 w 429"/>
                  <a:gd name="T67" fmla="*/ 276 h 560"/>
                  <a:gd name="T68" fmla="*/ 204 w 429"/>
                  <a:gd name="T69" fmla="*/ 450 h 560"/>
                  <a:gd name="T70" fmla="*/ 210 w 429"/>
                  <a:gd name="T71" fmla="*/ 355 h 560"/>
                  <a:gd name="T72" fmla="*/ 183 w 429"/>
                  <a:gd name="T73" fmla="*/ 313 h 560"/>
                  <a:gd name="T74" fmla="*/ 237 w 429"/>
                  <a:gd name="T75" fmla="*/ 300 h 560"/>
                  <a:gd name="T76" fmla="*/ 240 w 429"/>
                  <a:gd name="T77" fmla="*/ 302 h 560"/>
                  <a:gd name="T78" fmla="*/ 302 w 429"/>
                  <a:gd name="T79" fmla="*/ 267 h 560"/>
                  <a:gd name="T80" fmla="*/ 311 w 429"/>
                  <a:gd name="T81" fmla="*/ 271 h 560"/>
                  <a:gd name="T82" fmla="*/ 309 w 429"/>
                  <a:gd name="T83" fmla="*/ 278 h 560"/>
                  <a:gd name="T84" fmla="*/ 246 w 429"/>
                  <a:gd name="T85" fmla="*/ 314 h 560"/>
                  <a:gd name="T86" fmla="*/ 247 w 429"/>
                  <a:gd name="T87" fmla="*/ 323 h 560"/>
                  <a:gd name="T88" fmla="*/ 230 w 429"/>
                  <a:gd name="T89" fmla="*/ 352 h 560"/>
                  <a:gd name="T90" fmla="*/ 210 w 429"/>
                  <a:gd name="T91" fmla="*/ 355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29" h="560">
                    <a:moveTo>
                      <a:pt x="11" y="559"/>
                    </a:moveTo>
                    <a:cubicBezTo>
                      <a:pt x="10" y="559"/>
                      <a:pt x="10" y="559"/>
                      <a:pt x="10" y="559"/>
                    </a:cubicBezTo>
                    <a:cubicBezTo>
                      <a:pt x="10" y="558"/>
                      <a:pt x="9" y="558"/>
                      <a:pt x="9" y="558"/>
                    </a:cubicBezTo>
                    <a:cubicBezTo>
                      <a:pt x="5" y="557"/>
                      <a:pt x="2" y="554"/>
                      <a:pt x="1" y="551"/>
                    </a:cubicBezTo>
                    <a:cubicBezTo>
                      <a:pt x="1" y="550"/>
                      <a:pt x="1" y="550"/>
                      <a:pt x="1" y="550"/>
                    </a:cubicBezTo>
                    <a:cubicBezTo>
                      <a:pt x="0" y="549"/>
                      <a:pt x="0" y="527"/>
                      <a:pt x="1" y="527"/>
                    </a:cubicBezTo>
                    <a:cubicBezTo>
                      <a:pt x="1" y="527"/>
                      <a:pt x="1" y="526"/>
                      <a:pt x="1" y="526"/>
                    </a:cubicBezTo>
                    <a:cubicBezTo>
                      <a:pt x="2" y="524"/>
                      <a:pt x="3" y="522"/>
                      <a:pt x="4" y="521"/>
                    </a:cubicBezTo>
                    <a:cubicBezTo>
                      <a:pt x="6" y="520"/>
                      <a:pt x="7" y="519"/>
                      <a:pt x="9" y="518"/>
                    </a:cubicBezTo>
                    <a:cubicBezTo>
                      <a:pt x="10" y="518"/>
                      <a:pt x="27" y="518"/>
                      <a:pt x="214" y="518"/>
                    </a:cubicBezTo>
                    <a:cubicBezTo>
                      <a:pt x="413" y="518"/>
                      <a:pt x="418" y="518"/>
                      <a:pt x="419" y="518"/>
                    </a:cubicBezTo>
                    <a:cubicBezTo>
                      <a:pt x="422" y="519"/>
                      <a:pt x="423" y="520"/>
                      <a:pt x="424" y="521"/>
                    </a:cubicBezTo>
                    <a:cubicBezTo>
                      <a:pt x="426" y="522"/>
                      <a:pt x="427" y="525"/>
                      <a:pt x="427" y="526"/>
                    </a:cubicBezTo>
                    <a:cubicBezTo>
                      <a:pt x="427" y="526"/>
                      <a:pt x="427" y="527"/>
                      <a:pt x="428" y="527"/>
                    </a:cubicBezTo>
                    <a:cubicBezTo>
                      <a:pt x="428" y="527"/>
                      <a:pt x="428" y="550"/>
                      <a:pt x="428" y="550"/>
                    </a:cubicBezTo>
                    <a:cubicBezTo>
                      <a:pt x="427" y="550"/>
                      <a:pt x="427" y="550"/>
                      <a:pt x="427" y="551"/>
                    </a:cubicBezTo>
                    <a:cubicBezTo>
                      <a:pt x="426" y="554"/>
                      <a:pt x="423" y="557"/>
                      <a:pt x="420" y="558"/>
                    </a:cubicBezTo>
                    <a:cubicBezTo>
                      <a:pt x="419" y="558"/>
                      <a:pt x="419" y="559"/>
                      <a:pt x="418" y="559"/>
                    </a:cubicBezTo>
                    <a:cubicBezTo>
                      <a:pt x="418" y="559"/>
                      <a:pt x="357" y="559"/>
                      <a:pt x="215" y="559"/>
                    </a:cubicBezTo>
                    <a:cubicBezTo>
                      <a:pt x="103" y="559"/>
                      <a:pt x="11" y="559"/>
                      <a:pt x="11" y="559"/>
                    </a:cubicBezTo>
                    <a:close/>
                    <a:moveTo>
                      <a:pt x="5" y="503"/>
                    </a:moveTo>
                    <a:cubicBezTo>
                      <a:pt x="3" y="502"/>
                      <a:pt x="2" y="501"/>
                      <a:pt x="1" y="500"/>
                    </a:cubicBezTo>
                    <a:cubicBezTo>
                      <a:pt x="1" y="499"/>
                      <a:pt x="1" y="499"/>
                      <a:pt x="1" y="499"/>
                    </a:cubicBezTo>
                    <a:cubicBezTo>
                      <a:pt x="0" y="499"/>
                      <a:pt x="1" y="495"/>
                      <a:pt x="1" y="495"/>
                    </a:cubicBezTo>
                    <a:cubicBezTo>
                      <a:pt x="1" y="495"/>
                      <a:pt x="17" y="422"/>
                      <a:pt x="36" y="333"/>
                    </a:cubicBezTo>
                    <a:cubicBezTo>
                      <a:pt x="78" y="140"/>
                      <a:pt x="74" y="160"/>
                      <a:pt x="75" y="158"/>
                    </a:cubicBezTo>
                    <a:cubicBezTo>
                      <a:pt x="76" y="156"/>
                      <a:pt x="78" y="154"/>
                      <a:pt x="81" y="153"/>
                    </a:cubicBezTo>
                    <a:lnTo>
                      <a:pt x="83" y="152"/>
                    </a:lnTo>
                    <a:lnTo>
                      <a:pt x="137" y="152"/>
                    </a:lnTo>
                    <a:cubicBezTo>
                      <a:pt x="179" y="152"/>
                      <a:pt x="191" y="152"/>
                      <a:pt x="191" y="152"/>
                    </a:cubicBezTo>
                    <a:cubicBezTo>
                      <a:pt x="191" y="151"/>
                      <a:pt x="191" y="146"/>
                      <a:pt x="191" y="139"/>
                    </a:cubicBezTo>
                    <a:cubicBezTo>
                      <a:pt x="191" y="129"/>
                      <a:pt x="191" y="126"/>
                      <a:pt x="191" y="126"/>
                    </a:cubicBezTo>
                    <a:cubicBezTo>
                      <a:pt x="191" y="126"/>
                      <a:pt x="189" y="126"/>
                      <a:pt x="187" y="125"/>
                    </a:cubicBezTo>
                    <a:cubicBezTo>
                      <a:pt x="171" y="124"/>
                      <a:pt x="152" y="119"/>
                      <a:pt x="136" y="113"/>
                    </a:cubicBezTo>
                    <a:cubicBezTo>
                      <a:pt x="100" y="100"/>
                      <a:pt x="70" y="78"/>
                      <a:pt x="51" y="50"/>
                    </a:cubicBezTo>
                    <a:cubicBezTo>
                      <a:pt x="47" y="44"/>
                      <a:pt x="44" y="38"/>
                      <a:pt x="41" y="32"/>
                    </a:cubicBezTo>
                    <a:cubicBezTo>
                      <a:pt x="36" y="23"/>
                      <a:pt x="33" y="12"/>
                      <a:pt x="32" y="3"/>
                    </a:cubicBezTo>
                    <a:cubicBezTo>
                      <a:pt x="31" y="2"/>
                      <a:pt x="31" y="0"/>
                      <a:pt x="31" y="0"/>
                    </a:cubicBezTo>
                    <a:cubicBezTo>
                      <a:pt x="31" y="0"/>
                      <a:pt x="68" y="0"/>
                      <a:pt x="214" y="0"/>
                    </a:cubicBezTo>
                    <a:cubicBezTo>
                      <a:pt x="336" y="0"/>
                      <a:pt x="397" y="0"/>
                      <a:pt x="397" y="0"/>
                    </a:cubicBezTo>
                    <a:cubicBezTo>
                      <a:pt x="397" y="0"/>
                      <a:pt x="397" y="0"/>
                      <a:pt x="397" y="0"/>
                    </a:cubicBezTo>
                    <a:cubicBezTo>
                      <a:pt x="397" y="0"/>
                      <a:pt x="397" y="2"/>
                      <a:pt x="397" y="3"/>
                    </a:cubicBezTo>
                    <a:cubicBezTo>
                      <a:pt x="396" y="10"/>
                      <a:pt x="393" y="19"/>
                      <a:pt x="390" y="27"/>
                    </a:cubicBezTo>
                    <a:cubicBezTo>
                      <a:pt x="381" y="49"/>
                      <a:pt x="364" y="71"/>
                      <a:pt x="341" y="87"/>
                    </a:cubicBezTo>
                    <a:cubicBezTo>
                      <a:pt x="323" y="101"/>
                      <a:pt x="302" y="111"/>
                      <a:pt x="279" y="118"/>
                    </a:cubicBezTo>
                    <a:cubicBezTo>
                      <a:pt x="267" y="121"/>
                      <a:pt x="253" y="124"/>
                      <a:pt x="241" y="125"/>
                    </a:cubicBezTo>
                    <a:cubicBezTo>
                      <a:pt x="239" y="126"/>
                      <a:pt x="237" y="126"/>
                      <a:pt x="237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46"/>
                      <a:pt x="237" y="151"/>
                      <a:pt x="237" y="151"/>
                    </a:cubicBezTo>
                    <a:cubicBezTo>
                      <a:pt x="237" y="152"/>
                      <a:pt x="242" y="152"/>
                      <a:pt x="290" y="152"/>
                    </a:cubicBezTo>
                    <a:cubicBezTo>
                      <a:pt x="320" y="152"/>
                      <a:pt x="344" y="152"/>
                      <a:pt x="345" y="152"/>
                    </a:cubicBezTo>
                    <a:cubicBezTo>
                      <a:pt x="348" y="153"/>
                      <a:pt x="352" y="155"/>
                      <a:pt x="353" y="158"/>
                    </a:cubicBezTo>
                    <a:cubicBezTo>
                      <a:pt x="354" y="159"/>
                      <a:pt x="355" y="164"/>
                      <a:pt x="359" y="181"/>
                    </a:cubicBezTo>
                    <a:cubicBezTo>
                      <a:pt x="361" y="193"/>
                      <a:pt x="378" y="269"/>
                      <a:pt x="395" y="349"/>
                    </a:cubicBezTo>
                    <a:cubicBezTo>
                      <a:pt x="413" y="429"/>
                      <a:pt x="427" y="495"/>
                      <a:pt x="428" y="495"/>
                    </a:cubicBezTo>
                    <a:cubicBezTo>
                      <a:pt x="428" y="495"/>
                      <a:pt x="428" y="496"/>
                      <a:pt x="428" y="497"/>
                    </a:cubicBezTo>
                    <a:cubicBezTo>
                      <a:pt x="428" y="498"/>
                      <a:pt x="428" y="499"/>
                      <a:pt x="427" y="499"/>
                    </a:cubicBezTo>
                    <a:cubicBezTo>
                      <a:pt x="427" y="499"/>
                      <a:pt x="427" y="500"/>
                      <a:pt x="427" y="500"/>
                    </a:cubicBezTo>
                    <a:cubicBezTo>
                      <a:pt x="427" y="501"/>
                      <a:pt x="425" y="503"/>
                      <a:pt x="424" y="503"/>
                    </a:cubicBezTo>
                    <a:cubicBezTo>
                      <a:pt x="423" y="503"/>
                      <a:pt x="408" y="503"/>
                      <a:pt x="214" y="503"/>
                    </a:cubicBezTo>
                    <a:cubicBezTo>
                      <a:pt x="32" y="503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56" y="448"/>
                      <a:pt x="284" y="435"/>
                      <a:pt x="306" y="414"/>
                    </a:cubicBezTo>
                    <a:cubicBezTo>
                      <a:pt x="320" y="401"/>
                      <a:pt x="330" y="386"/>
                      <a:pt x="336" y="370"/>
                    </a:cubicBezTo>
                    <a:cubicBezTo>
                      <a:pt x="348" y="340"/>
                      <a:pt x="348" y="307"/>
                      <a:pt x="336" y="277"/>
                    </a:cubicBezTo>
                    <a:cubicBezTo>
                      <a:pt x="323" y="243"/>
                      <a:pt x="296" y="217"/>
                      <a:pt x="262" y="204"/>
                    </a:cubicBezTo>
                    <a:cubicBezTo>
                      <a:pt x="229" y="192"/>
                      <a:pt x="192" y="193"/>
                      <a:pt x="161" y="207"/>
                    </a:cubicBezTo>
                    <a:cubicBezTo>
                      <a:pt x="130" y="220"/>
                      <a:pt x="105" y="245"/>
                      <a:pt x="92" y="276"/>
                    </a:cubicBezTo>
                    <a:cubicBezTo>
                      <a:pt x="82" y="302"/>
                      <a:pt x="80" y="331"/>
                      <a:pt x="88" y="358"/>
                    </a:cubicBezTo>
                    <a:cubicBezTo>
                      <a:pt x="103" y="410"/>
                      <a:pt x="150" y="447"/>
                      <a:pt x="204" y="450"/>
                    </a:cubicBezTo>
                    <a:cubicBezTo>
                      <a:pt x="211" y="451"/>
                      <a:pt x="218" y="451"/>
                      <a:pt x="224" y="450"/>
                    </a:cubicBezTo>
                    <a:close/>
                    <a:moveTo>
                      <a:pt x="210" y="355"/>
                    </a:moveTo>
                    <a:cubicBezTo>
                      <a:pt x="196" y="354"/>
                      <a:pt x="185" y="344"/>
                      <a:pt x="182" y="331"/>
                    </a:cubicBezTo>
                    <a:cubicBezTo>
                      <a:pt x="181" y="325"/>
                      <a:pt x="181" y="319"/>
                      <a:pt x="183" y="313"/>
                    </a:cubicBezTo>
                    <a:cubicBezTo>
                      <a:pt x="188" y="298"/>
                      <a:pt x="204" y="289"/>
                      <a:pt x="220" y="292"/>
                    </a:cubicBezTo>
                    <a:cubicBezTo>
                      <a:pt x="226" y="293"/>
                      <a:pt x="232" y="296"/>
                      <a:pt x="237" y="300"/>
                    </a:cubicBezTo>
                    <a:lnTo>
                      <a:pt x="239" y="302"/>
                    </a:lnTo>
                    <a:lnTo>
                      <a:pt x="240" y="302"/>
                    </a:lnTo>
                    <a:cubicBezTo>
                      <a:pt x="241" y="302"/>
                      <a:pt x="255" y="294"/>
                      <a:pt x="271" y="285"/>
                    </a:cubicBezTo>
                    <a:cubicBezTo>
                      <a:pt x="288" y="275"/>
                      <a:pt x="302" y="267"/>
                      <a:pt x="302" y="267"/>
                    </a:cubicBezTo>
                    <a:cubicBezTo>
                      <a:pt x="304" y="267"/>
                      <a:pt x="306" y="267"/>
                      <a:pt x="307" y="268"/>
                    </a:cubicBezTo>
                    <a:cubicBezTo>
                      <a:pt x="309" y="268"/>
                      <a:pt x="310" y="270"/>
                      <a:pt x="311" y="271"/>
                    </a:cubicBezTo>
                    <a:cubicBezTo>
                      <a:pt x="311" y="271"/>
                      <a:pt x="311" y="272"/>
                      <a:pt x="311" y="273"/>
                    </a:cubicBezTo>
                    <a:cubicBezTo>
                      <a:pt x="311" y="275"/>
                      <a:pt x="310" y="276"/>
                      <a:pt x="309" y="278"/>
                    </a:cubicBezTo>
                    <a:cubicBezTo>
                      <a:pt x="309" y="278"/>
                      <a:pt x="296" y="286"/>
                      <a:pt x="277" y="296"/>
                    </a:cubicBezTo>
                    <a:cubicBezTo>
                      <a:pt x="260" y="306"/>
                      <a:pt x="246" y="313"/>
                      <a:pt x="246" y="314"/>
                    </a:cubicBezTo>
                    <a:cubicBezTo>
                      <a:pt x="246" y="314"/>
                      <a:pt x="246" y="314"/>
                      <a:pt x="246" y="314"/>
                    </a:cubicBezTo>
                    <a:cubicBezTo>
                      <a:pt x="247" y="319"/>
                      <a:pt x="247" y="320"/>
                      <a:pt x="247" y="323"/>
                    </a:cubicBezTo>
                    <a:cubicBezTo>
                      <a:pt x="247" y="327"/>
                      <a:pt x="247" y="330"/>
                      <a:pt x="246" y="333"/>
                    </a:cubicBezTo>
                    <a:cubicBezTo>
                      <a:pt x="243" y="341"/>
                      <a:pt x="237" y="348"/>
                      <a:pt x="230" y="352"/>
                    </a:cubicBezTo>
                    <a:cubicBezTo>
                      <a:pt x="227" y="353"/>
                      <a:pt x="223" y="354"/>
                      <a:pt x="220" y="355"/>
                    </a:cubicBezTo>
                    <a:cubicBezTo>
                      <a:pt x="218" y="355"/>
                      <a:pt x="213" y="355"/>
                      <a:pt x="210" y="355"/>
                    </a:cubicBez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8" name="Freeform 75"/>
              <p:cNvSpPr>
                <a:spLocks noChangeArrowheads="1"/>
              </p:cNvSpPr>
              <p:nvPr/>
            </p:nvSpPr>
            <p:spPr bwMode="auto">
              <a:xfrm>
                <a:off x="2053" y="1255"/>
                <a:ext cx="160" cy="215"/>
              </a:xfrm>
              <a:custGeom>
                <a:avLst/>
                <a:gdLst>
                  <a:gd name="T0" fmla="*/ 9 w 428"/>
                  <a:gd name="T1" fmla="*/ 558 h 560"/>
                  <a:gd name="T2" fmla="*/ 0 w 428"/>
                  <a:gd name="T3" fmla="*/ 549 h 560"/>
                  <a:gd name="T4" fmla="*/ 0 w 428"/>
                  <a:gd name="T5" fmla="*/ 527 h 560"/>
                  <a:gd name="T6" fmla="*/ 1 w 428"/>
                  <a:gd name="T7" fmla="*/ 526 h 560"/>
                  <a:gd name="T8" fmla="*/ 213 w 428"/>
                  <a:gd name="T9" fmla="*/ 518 h 560"/>
                  <a:gd name="T10" fmla="*/ 418 w 428"/>
                  <a:gd name="T11" fmla="*/ 518 h 560"/>
                  <a:gd name="T12" fmla="*/ 426 w 428"/>
                  <a:gd name="T13" fmla="*/ 527 h 560"/>
                  <a:gd name="T14" fmla="*/ 427 w 428"/>
                  <a:gd name="T15" fmla="*/ 549 h 560"/>
                  <a:gd name="T16" fmla="*/ 426 w 428"/>
                  <a:gd name="T17" fmla="*/ 549 h 560"/>
                  <a:gd name="T18" fmla="*/ 417 w 428"/>
                  <a:gd name="T19" fmla="*/ 558 h 560"/>
                  <a:gd name="T20" fmla="*/ 213 w 428"/>
                  <a:gd name="T21" fmla="*/ 559 h 560"/>
                  <a:gd name="T22" fmla="*/ 4 w 428"/>
                  <a:gd name="T23" fmla="*/ 503 h 560"/>
                  <a:gd name="T24" fmla="*/ 0 w 428"/>
                  <a:gd name="T25" fmla="*/ 498 h 560"/>
                  <a:gd name="T26" fmla="*/ 0 w 428"/>
                  <a:gd name="T27" fmla="*/ 496 h 560"/>
                  <a:gd name="T28" fmla="*/ 74 w 428"/>
                  <a:gd name="T29" fmla="*/ 160 h 560"/>
                  <a:gd name="T30" fmla="*/ 82 w 428"/>
                  <a:gd name="T31" fmla="*/ 152 h 560"/>
                  <a:gd name="T32" fmla="*/ 191 w 428"/>
                  <a:gd name="T33" fmla="*/ 152 h 560"/>
                  <a:gd name="T34" fmla="*/ 186 w 428"/>
                  <a:gd name="T35" fmla="*/ 125 h 560"/>
                  <a:gd name="T36" fmla="*/ 35 w 428"/>
                  <a:gd name="T37" fmla="*/ 20 h 560"/>
                  <a:gd name="T38" fmla="*/ 30 w 428"/>
                  <a:gd name="T39" fmla="*/ 0 h 560"/>
                  <a:gd name="T40" fmla="*/ 396 w 428"/>
                  <a:gd name="T41" fmla="*/ 0 h 560"/>
                  <a:gd name="T42" fmla="*/ 388 w 428"/>
                  <a:gd name="T43" fmla="*/ 27 h 560"/>
                  <a:gd name="T44" fmla="*/ 241 w 428"/>
                  <a:gd name="T45" fmla="*/ 125 h 560"/>
                  <a:gd name="T46" fmla="*/ 236 w 428"/>
                  <a:gd name="T47" fmla="*/ 152 h 560"/>
                  <a:gd name="T48" fmla="*/ 344 w 428"/>
                  <a:gd name="T49" fmla="*/ 152 h 560"/>
                  <a:gd name="T50" fmla="*/ 353 w 428"/>
                  <a:gd name="T51" fmla="*/ 161 h 560"/>
                  <a:gd name="T52" fmla="*/ 426 w 428"/>
                  <a:gd name="T53" fmla="*/ 496 h 560"/>
                  <a:gd name="T54" fmla="*/ 426 w 428"/>
                  <a:gd name="T55" fmla="*/ 498 h 560"/>
                  <a:gd name="T56" fmla="*/ 422 w 428"/>
                  <a:gd name="T57" fmla="*/ 503 h 560"/>
                  <a:gd name="T58" fmla="*/ 5 w 428"/>
                  <a:gd name="T59" fmla="*/ 503 h 560"/>
                  <a:gd name="T60" fmla="*/ 223 w 428"/>
                  <a:gd name="T61" fmla="*/ 451 h 560"/>
                  <a:gd name="T62" fmla="*/ 323 w 428"/>
                  <a:gd name="T63" fmla="*/ 253 h 560"/>
                  <a:gd name="T64" fmla="*/ 236 w 428"/>
                  <a:gd name="T65" fmla="*/ 197 h 560"/>
                  <a:gd name="T66" fmla="*/ 113 w 428"/>
                  <a:gd name="T67" fmla="*/ 241 h 560"/>
                  <a:gd name="T68" fmla="*/ 143 w 428"/>
                  <a:gd name="T69" fmla="*/ 431 h 560"/>
                  <a:gd name="T70" fmla="*/ 223 w 428"/>
                  <a:gd name="T71" fmla="*/ 451 h 560"/>
                  <a:gd name="T72" fmla="*/ 182 w 428"/>
                  <a:gd name="T73" fmla="*/ 334 h 560"/>
                  <a:gd name="T74" fmla="*/ 207 w 428"/>
                  <a:gd name="T75" fmla="*/ 292 h 560"/>
                  <a:gd name="T76" fmla="*/ 236 w 428"/>
                  <a:gd name="T77" fmla="*/ 300 h 560"/>
                  <a:gd name="T78" fmla="*/ 270 w 428"/>
                  <a:gd name="T79" fmla="*/ 285 h 560"/>
                  <a:gd name="T80" fmla="*/ 304 w 428"/>
                  <a:gd name="T81" fmla="*/ 267 h 560"/>
                  <a:gd name="T82" fmla="*/ 308 w 428"/>
                  <a:gd name="T83" fmla="*/ 278 h 560"/>
                  <a:gd name="T84" fmla="*/ 245 w 428"/>
                  <a:gd name="T85" fmla="*/ 313 h 560"/>
                  <a:gd name="T86" fmla="*/ 245 w 428"/>
                  <a:gd name="T87" fmla="*/ 317 h 560"/>
                  <a:gd name="T88" fmla="*/ 236 w 428"/>
                  <a:gd name="T89" fmla="*/ 34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28" h="560">
                    <a:moveTo>
                      <a:pt x="10" y="559"/>
                    </a:moveTo>
                    <a:cubicBezTo>
                      <a:pt x="10" y="558"/>
                      <a:pt x="10" y="558"/>
                      <a:pt x="9" y="558"/>
                    </a:cubicBezTo>
                    <a:cubicBezTo>
                      <a:pt x="5" y="558"/>
                      <a:pt x="1" y="553"/>
                      <a:pt x="0" y="549"/>
                    </a:cubicBezTo>
                    <a:cubicBezTo>
                      <a:pt x="0" y="548"/>
                      <a:pt x="0" y="548"/>
                      <a:pt x="0" y="549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32"/>
                      <a:pt x="0" y="527"/>
                      <a:pt x="0" y="527"/>
                    </a:cubicBezTo>
                    <a:cubicBezTo>
                      <a:pt x="0" y="528"/>
                      <a:pt x="0" y="528"/>
                      <a:pt x="0" y="528"/>
                    </a:cubicBezTo>
                    <a:cubicBezTo>
                      <a:pt x="0" y="527"/>
                      <a:pt x="0" y="526"/>
                      <a:pt x="1" y="526"/>
                    </a:cubicBezTo>
                    <a:cubicBezTo>
                      <a:pt x="2" y="522"/>
                      <a:pt x="4" y="520"/>
                      <a:pt x="8" y="518"/>
                    </a:cubicBezTo>
                    <a:cubicBezTo>
                      <a:pt x="9" y="518"/>
                      <a:pt x="15" y="518"/>
                      <a:pt x="213" y="518"/>
                    </a:cubicBezTo>
                    <a:lnTo>
                      <a:pt x="417" y="518"/>
                    </a:lnTo>
                    <a:lnTo>
                      <a:pt x="418" y="518"/>
                    </a:lnTo>
                    <a:cubicBezTo>
                      <a:pt x="422" y="520"/>
                      <a:pt x="425" y="523"/>
                      <a:pt x="426" y="527"/>
                    </a:cubicBezTo>
                    <a:cubicBezTo>
                      <a:pt x="426" y="528"/>
                      <a:pt x="426" y="528"/>
                      <a:pt x="426" y="527"/>
                    </a:cubicBezTo>
                    <a:cubicBezTo>
                      <a:pt x="427" y="527"/>
                      <a:pt x="427" y="527"/>
                      <a:pt x="427" y="528"/>
                    </a:cubicBezTo>
                    <a:cubicBezTo>
                      <a:pt x="427" y="529"/>
                      <a:pt x="427" y="547"/>
                      <a:pt x="427" y="549"/>
                    </a:cubicBezTo>
                    <a:cubicBezTo>
                      <a:pt x="427" y="549"/>
                      <a:pt x="427" y="550"/>
                      <a:pt x="426" y="549"/>
                    </a:cubicBezTo>
                    <a:cubicBezTo>
                      <a:pt x="426" y="548"/>
                      <a:pt x="426" y="549"/>
                      <a:pt x="426" y="549"/>
                    </a:cubicBezTo>
                    <a:cubicBezTo>
                      <a:pt x="426" y="551"/>
                      <a:pt x="425" y="554"/>
                      <a:pt x="423" y="555"/>
                    </a:cubicBezTo>
                    <a:cubicBezTo>
                      <a:pt x="422" y="557"/>
                      <a:pt x="419" y="558"/>
                      <a:pt x="417" y="558"/>
                    </a:cubicBezTo>
                    <a:cubicBezTo>
                      <a:pt x="416" y="558"/>
                      <a:pt x="416" y="558"/>
                      <a:pt x="417" y="559"/>
                    </a:cubicBezTo>
                    <a:cubicBezTo>
                      <a:pt x="417" y="559"/>
                      <a:pt x="326" y="559"/>
                      <a:pt x="213" y="559"/>
                    </a:cubicBezTo>
                    <a:cubicBezTo>
                      <a:pt x="101" y="559"/>
                      <a:pt x="9" y="559"/>
                      <a:pt x="10" y="559"/>
                    </a:cubicBezTo>
                    <a:close/>
                    <a:moveTo>
                      <a:pt x="4" y="503"/>
                    </a:moveTo>
                    <a:cubicBezTo>
                      <a:pt x="2" y="502"/>
                      <a:pt x="0" y="500"/>
                      <a:pt x="0" y="498"/>
                    </a:cubicBezTo>
                    <a:cubicBezTo>
                      <a:pt x="0" y="498"/>
                      <a:pt x="0" y="498"/>
                      <a:pt x="0" y="498"/>
                    </a:cubicBezTo>
                    <a:cubicBezTo>
                      <a:pt x="0" y="499"/>
                      <a:pt x="0" y="498"/>
                      <a:pt x="0" y="497"/>
                    </a:cubicBezTo>
                    <a:cubicBezTo>
                      <a:pt x="0" y="496"/>
                      <a:pt x="0" y="496"/>
                      <a:pt x="0" y="496"/>
                    </a:cubicBezTo>
                    <a:cubicBezTo>
                      <a:pt x="0" y="497"/>
                      <a:pt x="0" y="497"/>
                      <a:pt x="0" y="496"/>
                    </a:cubicBezTo>
                    <a:cubicBezTo>
                      <a:pt x="0" y="496"/>
                      <a:pt x="73" y="162"/>
                      <a:pt x="74" y="160"/>
                    </a:cubicBezTo>
                    <a:cubicBezTo>
                      <a:pt x="74" y="158"/>
                      <a:pt x="75" y="157"/>
                      <a:pt x="76" y="156"/>
                    </a:cubicBezTo>
                    <a:cubicBezTo>
                      <a:pt x="78" y="154"/>
                      <a:pt x="80" y="153"/>
                      <a:pt x="82" y="152"/>
                    </a:cubicBezTo>
                    <a:cubicBezTo>
                      <a:pt x="83" y="152"/>
                      <a:pt x="105" y="152"/>
                      <a:pt x="137" y="152"/>
                    </a:cubicBezTo>
                    <a:cubicBezTo>
                      <a:pt x="185" y="152"/>
                      <a:pt x="190" y="152"/>
                      <a:pt x="191" y="152"/>
                    </a:cubicBezTo>
                    <a:cubicBezTo>
                      <a:pt x="191" y="151"/>
                      <a:pt x="191" y="126"/>
                      <a:pt x="190" y="126"/>
                    </a:cubicBezTo>
                    <a:cubicBezTo>
                      <a:pt x="190" y="126"/>
                      <a:pt x="189" y="126"/>
                      <a:pt x="186" y="125"/>
                    </a:cubicBezTo>
                    <a:cubicBezTo>
                      <a:pt x="152" y="121"/>
                      <a:pt x="121" y="110"/>
                      <a:pt x="95" y="93"/>
                    </a:cubicBezTo>
                    <a:cubicBezTo>
                      <a:pt x="66" y="74"/>
                      <a:pt x="45" y="48"/>
                      <a:pt x="35" y="20"/>
                    </a:cubicBezTo>
                    <a:cubicBezTo>
                      <a:pt x="33" y="14"/>
                      <a:pt x="32" y="8"/>
                      <a:pt x="31" y="3"/>
                    </a:cubicBezTo>
                    <a:cubicBezTo>
                      <a:pt x="31" y="1"/>
                      <a:pt x="30" y="0"/>
                      <a:pt x="30" y="0"/>
                    </a:cubicBezTo>
                    <a:cubicBezTo>
                      <a:pt x="30" y="0"/>
                      <a:pt x="69" y="0"/>
                      <a:pt x="213" y="0"/>
                    </a:cubicBezTo>
                    <a:cubicBezTo>
                      <a:pt x="357" y="0"/>
                      <a:pt x="396" y="0"/>
                      <a:pt x="396" y="0"/>
                    </a:cubicBezTo>
                    <a:cubicBezTo>
                      <a:pt x="396" y="0"/>
                      <a:pt x="396" y="1"/>
                      <a:pt x="395" y="3"/>
                    </a:cubicBezTo>
                    <a:cubicBezTo>
                      <a:pt x="394" y="11"/>
                      <a:pt x="392" y="20"/>
                      <a:pt x="388" y="27"/>
                    </a:cubicBezTo>
                    <a:cubicBezTo>
                      <a:pt x="374" y="63"/>
                      <a:pt x="341" y="93"/>
                      <a:pt x="299" y="110"/>
                    </a:cubicBezTo>
                    <a:cubicBezTo>
                      <a:pt x="281" y="118"/>
                      <a:pt x="261" y="123"/>
                      <a:pt x="241" y="125"/>
                    </a:cubicBezTo>
                    <a:cubicBezTo>
                      <a:pt x="238" y="126"/>
                      <a:pt x="236" y="126"/>
                      <a:pt x="236" y="126"/>
                    </a:cubicBezTo>
                    <a:cubicBezTo>
                      <a:pt x="236" y="126"/>
                      <a:pt x="236" y="151"/>
                      <a:pt x="236" y="152"/>
                    </a:cubicBezTo>
                    <a:cubicBezTo>
                      <a:pt x="236" y="152"/>
                      <a:pt x="241" y="152"/>
                      <a:pt x="289" y="152"/>
                    </a:cubicBezTo>
                    <a:cubicBezTo>
                      <a:pt x="321" y="152"/>
                      <a:pt x="343" y="152"/>
                      <a:pt x="344" y="152"/>
                    </a:cubicBezTo>
                    <a:cubicBezTo>
                      <a:pt x="346" y="153"/>
                      <a:pt x="349" y="154"/>
                      <a:pt x="350" y="156"/>
                    </a:cubicBezTo>
                    <a:cubicBezTo>
                      <a:pt x="352" y="157"/>
                      <a:pt x="353" y="159"/>
                      <a:pt x="353" y="161"/>
                    </a:cubicBezTo>
                    <a:cubicBezTo>
                      <a:pt x="354" y="166"/>
                      <a:pt x="426" y="496"/>
                      <a:pt x="426" y="496"/>
                    </a:cubicBezTo>
                    <a:cubicBezTo>
                      <a:pt x="426" y="497"/>
                      <a:pt x="426" y="497"/>
                      <a:pt x="426" y="496"/>
                    </a:cubicBezTo>
                    <a:cubicBezTo>
                      <a:pt x="427" y="496"/>
                      <a:pt x="427" y="496"/>
                      <a:pt x="427" y="497"/>
                    </a:cubicBezTo>
                    <a:cubicBezTo>
                      <a:pt x="427" y="498"/>
                      <a:pt x="427" y="499"/>
                      <a:pt x="426" y="498"/>
                    </a:cubicBezTo>
                    <a:cubicBezTo>
                      <a:pt x="426" y="498"/>
                      <a:pt x="426" y="498"/>
                      <a:pt x="426" y="498"/>
                    </a:cubicBezTo>
                    <a:cubicBezTo>
                      <a:pt x="426" y="500"/>
                      <a:pt x="424" y="502"/>
                      <a:pt x="422" y="503"/>
                    </a:cubicBezTo>
                    <a:cubicBezTo>
                      <a:pt x="422" y="503"/>
                      <a:pt x="370" y="503"/>
                      <a:pt x="213" y="503"/>
                    </a:cubicBezTo>
                    <a:lnTo>
                      <a:pt x="5" y="503"/>
                    </a:lnTo>
                    <a:lnTo>
                      <a:pt x="4" y="503"/>
                    </a:lnTo>
                    <a:close/>
                    <a:moveTo>
                      <a:pt x="223" y="451"/>
                    </a:moveTo>
                    <a:cubicBezTo>
                      <a:pt x="283" y="446"/>
                      <a:pt x="332" y="403"/>
                      <a:pt x="342" y="346"/>
                    </a:cubicBezTo>
                    <a:cubicBezTo>
                      <a:pt x="348" y="314"/>
                      <a:pt x="341" y="281"/>
                      <a:pt x="323" y="253"/>
                    </a:cubicBezTo>
                    <a:cubicBezTo>
                      <a:pt x="318" y="246"/>
                      <a:pt x="314" y="241"/>
                      <a:pt x="307" y="234"/>
                    </a:cubicBezTo>
                    <a:cubicBezTo>
                      <a:pt x="288" y="215"/>
                      <a:pt x="263" y="202"/>
                      <a:pt x="236" y="197"/>
                    </a:cubicBezTo>
                    <a:cubicBezTo>
                      <a:pt x="199" y="191"/>
                      <a:pt x="162" y="200"/>
                      <a:pt x="132" y="223"/>
                    </a:cubicBezTo>
                    <a:cubicBezTo>
                      <a:pt x="126" y="227"/>
                      <a:pt x="118" y="235"/>
                      <a:pt x="113" y="241"/>
                    </a:cubicBezTo>
                    <a:cubicBezTo>
                      <a:pt x="88" y="270"/>
                      <a:pt x="77" y="308"/>
                      <a:pt x="84" y="346"/>
                    </a:cubicBezTo>
                    <a:cubicBezTo>
                      <a:pt x="90" y="381"/>
                      <a:pt x="112" y="412"/>
                      <a:pt x="143" y="431"/>
                    </a:cubicBezTo>
                    <a:cubicBezTo>
                      <a:pt x="162" y="443"/>
                      <a:pt x="185" y="450"/>
                      <a:pt x="209" y="451"/>
                    </a:cubicBezTo>
                    <a:cubicBezTo>
                      <a:pt x="212" y="451"/>
                      <a:pt x="220" y="451"/>
                      <a:pt x="223" y="451"/>
                    </a:cubicBezTo>
                    <a:close/>
                    <a:moveTo>
                      <a:pt x="209" y="355"/>
                    </a:moveTo>
                    <a:cubicBezTo>
                      <a:pt x="197" y="354"/>
                      <a:pt x="186" y="345"/>
                      <a:pt x="182" y="334"/>
                    </a:cubicBezTo>
                    <a:cubicBezTo>
                      <a:pt x="180" y="329"/>
                      <a:pt x="180" y="323"/>
                      <a:pt x="181" y="318"/>
                    </a:cubicBezTo>
                    <a:cubicBezTo>
                      <a:pt x="183" y="305"/>
                      <a:pt x="193" y="295"/>
                      <a:pt x="207" y="292"/>
                    </a:cubicBezTo>
                    <a:cubicBezTo>
                      <a:pt x="210" y="291"/>
                      <a:pt x="217" y="291"/>
                      <a:pt x="220" y="292"/>
                    </a:cubicBezTo>
                    <a:cubicBezTo>
                      <a:pt x="226" y="293"/>
                      <a:pt x="231" y="296"/>
                      <a:pt x="236" y="300"/>
                    </a:cubicBezTo>
                    <a:cubicBezTo>
                      <a:pt x="237" y="302"/>
                      <a:pt x="238" y="303"/>
                      <a:pt x="238" y="303"/>
                    </a:cubicBezTo>
                    <a:cubicBezTo>
                      <a:pt x="239" y="303"/>
                      <a:pt x="253" y="295"/>
                      <a:pt x="270" y="285"/>
                    </a:cubicBezTo>
                    <a:cubicBezTo>
                      <a:pt x="287" y="276"/>
                      <a:pt x="301" y="268"/>
                      <a:pt x="302" y="267"/>
                    </a:cubicBezTo>
                    <a:cubicBezTo>
                      <a:pt x="302" y="267"/>
                      <a:pt x="303" y="267"/>
                      <a:pt x="304" y="267"/>
                    </a:cubicBezTo>
                    <a:cubicBezTo>
                      <a:pt x="308" y="267"/>
                      <a:pt x="311" y="272"/>
                      <a:pt x="309" y="276"/>
                    </a:cubicBezTo>
                    <a:cubicBezTo>
                      <a:pt x="309" y="277"/>
                      <a:pt x="308" y="277"/>
                      <a:pt x="308" y="278"/>
                    </a:cubicBezTo>
                    <a:cubicBezTo>
                      <a:pt x="307" y="278"/>
                      <a:pt x="293" y="286"/>
                      <a:pt x="277" y="295"/>
                    </a:cubicBezTo>
                    <a:cubicBezTo>
                      <a:pt x="260" y="305"/>
                      <a:pt x="246" y="313"/>
                      <a:pt x="245" y="313"/>
                    </a:cubicBezTo>
                    <a:cubicBezTo>
                      <a:pt x="245" y="313"/>
                      <a:pt x="245" y="314"/>
                      <a:pt x="245" y="314"/>
                    </a:cubicBezTo>
                    <a:cubicBezTo>
                      <a:pt x="245" y="315"/>
                      <a:pt x="245" y="316"/>
                      <a:pt x="245" y="317"/>
                    </a:cubicBezTo>
                    <a:cubicBezTo>
                      <a:pt x="246" y="320"/>
                      <a:pt x="246" y="325"/>
                      <a:pt x="245" y="329"/>
                    </a:cubicBezTo>
                    <a:cubicBezTo>
                      <a:pt x="244" y="335"/>
                      <a:pt x="241" y="342"/>
                      <a:pt x="236" y="346"/>
                    </a:cubicBezTo>
                    <a:cubicBezTo>
                      <a:pt x="229" y="353"/>
                      <a:pt x="219" y="356"/>
                      <a:pt x="209" y="355"/>
                    </a:cubicBezTo>
                    <a:close/>
                  </a:path>
                </a:pathLst>
              </a:custGeom>
              <a:solidFill>
                <a:srgbClr val="1F1F1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79" name="Group 76"/>
            <p:cNvGrpSpPr>
              <a:grpSpLocks/>
            </p:cNvGrpSpPr>
            <p:nvPr/>
          </p:nvGrpSpPr>
          <p:grpSpPr bwMode="auto">
            <a:xfrm>
              <a:off x="4304835" y="3859140"/>
              <a:ext cx="381663" cy="512858"/>
              <a:chOff x="1792" y="1255"/>
              <a:chExt cx="160" cy="215"/>
            </a:xfrm>
          </p:grpSpPr>
          <p:sp>
            <p:nvSpPr>
              <p:cNvPr id="80" name="Freeform 77"/>
              <p:cNvSpPr>
                <a:spLocks noChangeArrowheads="1"/>
              </p:cNvSpPr>
              <p:nvPr/>
            </p:nvSpPr>
            <p:spPr bwMode="auto">
              <a:xfrm>
                <a:off x="1792" y="1255"/>
                <a:ext cx="158" cy="215"/>
              </a:xfrm>
              <a:custGeom>
                <a:avLst/>
                <a:gdLst>
                  <a:gd name="T0" fmla="*/ 4 w 429"/>
                  <a:gd name="T1" fmla="*/ 556 h 560"/>
                  <a:gd name="T2" fmla="*/ 0 w 429"/>
                  <a:gd name="T3" fmla="*/ 538 h 560"/>
                  <a:gd name="T4" fmla="*/ 9 w 429"/>
                  <a:gd name="T5" fmla="*/ 517 h 560"/>
                  <a:gd name="T6" fmla="*/ 419 w 429"/>
                  <a:gd name="T7" fmla="*/ 517 h 560"/>
                  <a:gd name="T8" fmla="*/ 428 w 429"/>
                  <a:gd name="T9" fmla="*/ 538 h 560"/>
                  <a:gd name="T10" fmla="*/ 425 w 429"/>
                  <a:gd name="T11" fmla="*/ 556 h 560"/>
                  <a:gd name="T12" fmla="*/ 9 w 429"/>
                  <a:gd name="T13" fmla="*/ 559 h 560"/>
                  <a:gd name="T14" fmla="*/ 0 w 429"/>
                  <a:gd name="T15" fmla="*/ 497 h 560"/>
                  <a:gd name="T16" fmla="*/ 74 w 429"/>
                  <a:gd name="T17" fmla="*/ 159 h 560"/>
                  <a:gd name="T18" fmla="*/ 82 w 429"/>
                  <a:gd name="T19" fmla="*/ 152 h 560"/>
                  <a:gd name="T20" fmla="*/ 191 w 429"/>
                  <a:gd name="T21" fmla="*/ 139 h 560"/>
                  <a:gd name="T22" fmla="*/ 187 w 429"/>
                  <a:gd name="T23" fmla="*/ 126 h 560"/>
                  <a:gd name="T24" fmla="*/ 34 w 429"/>
                  <a:gd name="T25" fmla="*/ 15 h 560"/>
                  <a:gd name="T26" fmla="*/ 214 w 429"/>
                  <a:gd name="T27" fmla="*/ 0 h 560"/>
                  <a:gd name="T28" fmla="*/ 395 w 429"/>
                  <a:gd name="T29" fmla="*/ 15 h 560"/>
                  <a:gd name="T30" fmla="*/ 242 w 429"/>
                  <a:gd name="T31" fmla="*/ 126 h 560"/>
                  <a:gd name="T32" fmla="*/ 238 w 429"/>
                  <a:gd name="T33" fmla="*/ 139 h 560"/>
                  <a:gd name="T34" fmla="*/ 346 w 429"/>
                  <a:gd name="T35" fmla="*/ 152 h 560"/>
                  <a:gd name="T36" fmla="*/ 352 w 429"/>
                  <a:gd name="T37" fmla="*/ 155 h 560"/>
                  <a:gd name="T38" fmla="*/ 428 w 429"/>
                  <a:gd name="T39" fmla="*/ 494 h 560"/>
                  <a:gd name="T40" fmla="*/ 423 w 429"/>
                  <a:gd name="T41" fmla="*/ 504 h 560"/>
                  <a:gd name="T42" fmla="*/ 5 w 429"/>
                  <a:gd name="T43" fmla="*/ 504 h 560"/>
                  <a:gd name="T44" fmla="*/ 262 w 429"/>
                  <a:gd name="T45" fmla="*/ 441 h 560"/>
                  <a:gd name="T46" fmla="*/ 341 w 429"/>
                  <a:gd name="T47" fmla="*/ 352 h 560"/>
                  <a:gd name="T48" fmla="*/ 257 w 429"/>
                  <a:gd name="T49" fmla="*/ 203 h 560"/>
                  <a:gd name="T50" fmla="*/ 89 w 429"/>
                  <a:gd name="T51" fmla="*/ 289 h 560"/>
                  <a:gd name="T52" fmla="*/ 97 w 429"/>
                  <a:gd name="T53" fmla="*/ 378 h 560"/>
                  <a:gd name="T54" fmla="*/ 221 w 429"/>
                  <a:gd name="T55" fmla="*/ 450 h 560"/>
                  <a:gd name="T56" fmla="*/ 181 w 429"/>
                  <a:gd name="T57" fmla="*/ 328 h 560"/>
                  <a:gd name="T58" fmla="*/ 191 w 429"/>
                  <a:gd name="T59" fmla="*/ 299 h 560"/>
                  <a:gd name="T60" fmla="*/ 220 w 429"/>
                  <a:gd name="T61" fmla="*/ 291 h 560"/>
                  <a:gd name="T62" fmla="*/ 240 w 429"/>
                  <a:gd name="T63" fmla="*/ 302 h 560"/>
                  <a:gd name="T64" fmla="*/ 303 w 429"/>
                  <a:gd name="T65" fmla="*/ 266 h 560"/>
                  <a:gd name="T66" fmla="*/ 312 w 429"/>
                  <a:gd name="T67" fmla="*/ 273 h 560"/>
                  <a:gd name="T68" fmla="*/ 309 w 429"/>
                  <a:gd name="T69" fmla="*/ 278 h 560"/>
                  <a:gd name="T70" fmla="*/ 247 w 429"/>
                  <a:gd name="T71" fmla="*/ 314 h 560"/>
                  <a:gd name="T72" fmla="*/ 247 w 429"/>
                  <a:gd name="T73" fmla="*/ 328 h 560"/>
                  <a:gd name="T74" fmla="*/ 217 w 429"/>
                  <a:gd name="T75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7" y="558"/>
                      <a:pt x="5" y="557"/>
                      <a:pt x="4" y="556"/>
                    </a:cubicBezTo>
                    <a:cubicBezTo>
                      <a:pt x="2" y="554"/>
                      <a:pt x="1" y="552"/>
                      <a:pt x="1" y="550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27"/>
                      <a:pt x="0" y="525"/>
                      <a:pt x="2" y="523"/>
                    </a:cubicBezTo>
                    <a:cubicBezTo>
                      <a:pt x="3" y="521"/>
                      <a:pt x="6" y="518"/>
                      <a:pt x="9" y="517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1" y="517"/>
                      <a:pt x="418" y="517"/>
                      <a:pt x="419" y="517"/>
                    </a:cubicBezTo>
                    <a:cubicBezTo>
                      <a:pt x="422" y="518"/>
                      <a:pt x="425" y="521"/>
                      <a:pt x="427" y="523"/>
                    </a:cubicBezTo>
                    <a:cubicBezTo>
                      <a:pt x="428" y="525"/>
                      <a:pt x="428" y="526"/>
                      <a:pt x="428" y="538"/>
                    </a:cubicBezTo>
                    <a:cubicBezTo>
                      <a:pt x="428" y="545"/>
                      <a:pt x="428" y="549"/>
                      <a:pt x="428" y="550"/>
                    </a:cubicBezTo>
                    <a:cubicBezTo>
                      <a:pt x="427" y="552"/>
                      <a:pt x="426" y="554"/>
                      <a:pt x="425" y="556"/>
                    </a:cubicBezTo>
                    <a:cubicBezTo>
                      <a:pt x="423" y="557"/>
                      <a:pt x="421" y="558"/>
                      <a:pt x="419" y="559"/>
                    </a:cubicBezTo>
                    <a:cubicBezTo>
                      <a:pt x="417" y="559"/>
                      <a:pt x="11" y="559"/>
                      <a:pt x="9" y="559"/>
                    </a:cubicBezTo>
                    <a:close/>
                    <a:moveTo>
                      <a:pt x="5" y="504"/>
                    </a:moveTo>
                    <a:cubicBezTo>
                      <a:pt x="2" y="503"/>
                      <a:pt x="0" y="500"/>
                      <a:pt x="0" y="497"/>
                    </a:cubicBezTo>
                    <a:cubicBezTo>
                      <a:pt x="1" y="496"/>
                      <a:pt x="1" y="494"/>
                      <a:pt x="1" y="494"/>
                    </a:cubicBezTo>
                    <a:cubicBezTo>
                      <a:pt x="1" y="492"/>
                      <a:pt x="73" y="160"/>
                      <a:pt x="74" y="159"/>
                    </a:cubicBezTo>
                    <a:cubicBezTo>
                      <a:pt x="75" y="156"/>
                      <a:pt x="77" y="153"/>
                      <a:pt x="81" y="152"/>
                    </a:cubicBezTo>
                    <a:lnTo>
                      <a:pt x="82" y="152"/>
                    </a:lnTo>
                    <a:lnTo>
                      <a:pt x="191" y="151"/>
                    </a:lnTo>
                    <a:lnTo>
                      <a:pt x="191" y="139"/>
                    </a:lnTo>
                    <a:cubicBezTo>
                      <a:pt x="191" y="132"/>
                      <a:pt x="191" y="127"/>
                      <a:pt x="191" y="127"/>
                    </a:cubicBezTo>
                    <a:cubicBezTo>
                      <a:pt x="190" y="127"/>
                      <a:pt x="189" y="126"/>
                      <a:pt x="187" y="126"/>
                    </a:cubicBezTo>
                    <a:cubicBezTo>
                      <a:pt x="143" y="121"/>
                      <a:pt x="103" y="104"/>
                      <a:pt x="74" y="77"/>
                    </a:cubicBezTo>
                    <a:cubicBezTo>
                      <a:pt x="54" y="59"/>
                      <a:pt x="40" y="38"/>
                      <a:pt x="34" y="15"/>
                    </a:cubicBezTo>
                    <a:cubicBezTo>
                      <a:pt x="32" y="10"/>
                      <a:pt x="30" y="1"/>
                      <a:pt x="31" y="0"/>
                    </a:cubicBezTo>
                    <a:cubicBezTo>
                      <a:pt x="31" y="0"/>
                      <a:pt x="34" y="0"/>
                      <a:pt x="214" y="0"/>
                    </a:cubicBezTo>
                    <a:cubicBezTo>
                      <a:pt x="394" y="0"/>
                      <a:pt x="397" y="0"/>
                      <a:pt x="398" y="0"/>
                    </a:cubicBezTo>
                    <a:cubicBezTo>
                      <a:pt x="398" y="1"/>
                      <a:pt x="396" y="10"/>
                      <a:pt x="395" y="15"/>
                    </a:cubicBezTo>
                    <a:cubicBezTo>
                      <a:pt x="388" y="38"/>
                      <a:pt x="374" y="59"/>
                      <a:pt x="354" y="77"/>
                    </a:cubicBezTo>
                    <a:cubicBezTo>
                      <a:pt x="326" y="104"/>
                      <a:pt x="286" y="121"/>
                      <a:pt x="242" y="126"/>
                    </a:cubicBezTo>
                    <a:cubicBezTo>
                      <a:pt x="240" y="126"/>
                      <a:pt x="238" y="127"/>
                      <a:pt x="238" y="127"/>
                    </a:cubicBezTo>
                    <a:cubicBezTo>
                      <a:pt x="238" y="127"/>
                      <a:pt x="238" y="132"/>
                      <a:pt x="238" y="139"/>
                    </a:cubicBezTo>
                    <a:lnTo>
                      <a:pt x="238" y="151"/>
                    </a:lnTo>
                    <a:lnTo>
                      <a:pt x="346" y="152"/>
                    </a:lnTo>
                    <a:lnTo>
                      <a:pt x="348" y="152"/>
                    </a:lnTo>
                    <a:cubicBezTo>
                      <a:pt x="350" y="153"/>
                      <a:pt x="351" y="154"/>
                      <a:pt x="352" y="155"/>
                    </a:cubicBezTo>
                    <a:cubicBezTo>
                      <a:pt x="354" y="157"/>
                      <a:pt x="354" y="158"/>
                      <a:pt x="355" y="160"/>
                    </a:cubicBezTo>
                    <a:cubicBezTo>
                      <a:pt x="356" y="163"/>
                      <a:pt x="427" y="493"/>
                      <a:pt x="428" y="494"/>
                    </a:cubicBezTo>
                    <a:cubicBezTo>
                      <a:pt x="428" y="500"/>
                      <a:pt x="428" y="502"/>
                      <a:pt x="424" y="503"/>
                    </a:cubicBezTo>
                    <a:lnTo>
                      <a:pt x="423" y="504"/>
                    </a:lnTo>
                    <a:lnTo>
                      <a:pt x="215" y="504"/>
                    </a:lnTo>
                    <a:cubicBezTo>
                      <a:pt x="50" y="504"/>
                      <a:pt x="6" y="504"/>
                      <a:pt x="5" y="504"/>
                    </a:cubicBezTo>
                    <a:close/>
                    <a:moveTo>
                      <a:pt x="221" y="450"/>
                    </a:moveTo>
                    <a:cubicBezTo>
                      <a:pt x="236" y="449"/>
                      <a:pt x="249" y="446"/>
                      <a:pt x="262" y="441"/>
                    </a:cubicBezTo>
                    <a:cubicBezTo>
                      <a:pt x="267" y="439"/>
                      <a:pt x="276" y="435"/>
                      <a:pt x="280" y="433"/>
                    </a:cubicBezTo>
                    <a:cubicBezTo>
                      <a:pt x="311" y="415"/>
                      <a:pt x="333" y="386"/>
                      <a:pt x="341" y="352"/>
                    </a:cubicBezTo>
                    <a:cubicBezTo>
                      <a:pt x="345" y="336"/>
                      <a:pt x="346" y="317"/>
                      <a:pt x="342" y="301"/>
                    </a:cubicBezTo>
                    <a:cubicBezTo>
                      <a:pt x="334" y="256"/>
                      <a:pt x="301" y="218"/>
                      <a:pt x="257" y="203"/>
                    </a:cubicBezTo>
                    <a:cubicBezTo>
                      <a:pt x="229" y="194"/>
                      <a:pt x="199" y="194"/>
                      <a:pt x="172" y="203"/>
                    </a:cubicBezTo>
                    <a:cubicBezTo>
                      <a:pt x="131" y="217"/>
                      <a:pt x="100" y="249"/>
                      <a:pt x="89" y="289"/>
                    </a:cubicBezTo>
                    <a:cubicBezTo>
                      <a:pt x="85" y="300"/>
                      <a:pt x="84" y="311"/>
                      <a:pt x="84" y="323"/>
                    </a:cubicBezTo>
                    <a:cubicBezTo>
                      <a:pt x="84" y="343"/>
                      <a:pt x="88" y="361"/>
                      <a:pt x="97" y="378"/>
                    </a:cubicBezTo>
                    <a:cubicBezTo>
                      <a:pt x="110" y="405"/>
                      <a:pt x="132" y="426"/>
                      <a:pt x="160" y="439"/>
                    </a:cubicBezTo>
                    <a:cubicBezTo>
                      <a:pt x="178" y="447"/>
                      <a:pt x="201" y="451"/>
                      <a:pt x="221" y="450"/>
                    </a:cubicBezTo>
                    <a:close/>
                    <a:moveTo>
                      <a:pt x="211" y="356"/>
                    </a:moveTo>
                    <a:cubicBezTo>
                      <a:pt x="196" y="355"/>
                      <a:pt x="183" y="343"/>
                      <a:pt x="181" y="328"/>
                    </a:cubicBezTo>
                    <a:cubicBezTo>
                      <a:pt x="180" y="325"/>
                      <a:pt x="181" y="319"/>
                      <a:pt x="181" y="317"/>
                    </a:cubicBezTo>
                    <a:cubicBezTo>
                      <a:pt x="183" y="310"/>
                      <a:pt x="186" y="304"/>
                      <a:pt x="191" y="299"/>
                    </a:cubicBezTo>
                    <a:cubicBezTo>
                      <a:pt x="196" y="295"/>
                      <a:pt x="201" y="292"/>
                      <a:pt x="207" y="291"/>
                    </a:cubicBezTo>
                    <a:cubicBezTo>
                      <a:pt x="211" y="290"/>
                      <a:pt x="217" y="290"/>
                      <a:pt x="220" y="291"/>
                    </a:cubicBezTo>
                    <a:cubicBezTo>
                      <a:pt x="227" y="292"/>
                      <a:pt x="233" y="295"/>
                      <a:pt x="238" y="300"/>
                    </a:cubicBezTo>
                    <a:lnTo>
                      <a:pt x="240" y="302"/>
                    </a:lnTo>
                    <a:lnTo>
                      <a:pt x="271" y="284"/>
                    </a:lnTo>
                    <a:cubicBezTo>
                      <a:pt x="292" y="272"/>
                      <a:pt x="302" y="267"/>
                      <a:pt x="303" y="266"/>
                    </a:cubicBezTo>
                    <a:cubicBezTo>
                      <a:pt x="305" y="266"/>
                      <a:pt x="308" y="267"/>
                      <a:pt x="310" y="269"/>
                    </a:cubicBezTo>
                    <a:cubicBezTo>
                      <a:pt x="311" y="270"/>
                      <a:pt x="311" y="271"/>
                      <a:pt x="312" y="273"/>
                    </a:cubicBezTo>
                    <a:cubicBezTo>
                      <a:pt x="312" y="275"/>
                      <a:pt x="312" y="275"/>
                      <a:pt x="311" y="276"/>
                    </a:cubicBezTo>
                    <a:cubicBezTo>
                      <a:pt x="311" y="277"/>
                      <a:pt x="310" y="278"/>
                      <a:pt x="309" y="278"/>
                    </a:cubicBezTo>
                    <a:cubicBezTo>
                      <a:pt x="309" y="279"/>
                      <a:pt x="295" y="286"/>
                      <a:pt x="277" y="297"/>
                    </a:cubicBezTo>
                    <a:cubicBezTo>
                      <a:pt x="248" y="313"/>
                      <a:pt x="247" y="314"/>
                      <a:pt x="247" y="314"/>
                    </a:cubicBezTo>
                    <a:cubicBezTo>
                      <a:pt x="247" y="315"/>
                      <a:pt x="247" y="316"/>
                      <a:pt x="247" y="317"/>
                    </a:cubicBezTo>
                    <a:cubicBezTo>
                      <a:pt x="248" y="319"/>
                      <a:pt x="248" y="325"/>
                      <a:pt x="247" y="328"/>
                    </a:cubicBezTo>
                    <a:cubicBezTo>
                      <a:pt x="247" y="332"/>
                      <a:pt x="246" y="334"/>
                      <a:pt x="244" y="337"/>
                    </a:cubicBezTo>
                    <a:cubicBezTo>
                      <a:pt x="239" y="348"/>
                      <a:pt x="229" y="355"/>
                      <a:pt x="217" y="356"/>
                    </a:cubicBezTo>
                    <a:cubicBezTo>
                      <a:pt x="214" y="356"/>
                      <a:pt x="214" y="356"/>
                      <a:pt x="211" y="356"/>
                    </a:cubicBezTo>
                    <a:close/>
                  </a:path>
                </a:pathLst>
              </a:custGeom>
              <a:solidFill>
                <a:srgbClr val="CDCDC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1" name="Freeform 78"/>
              <p:cNvSpPr>
                <a:spLocks noChangeArrowheads="1"/>
              </p:cNvSpPr>
              <p:nvPr/>
            </p:nvSpPr>
            <p:spPr bwMode="auto">
              <a:xfrm>
                <a:off x="1792" y="1255"/>
                <a:ext cx="158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19 w 429"/>
                  <a:gd name="T5" fmla="*/ 518 h 560"/>
                  <a:gd name="T6" fmla="*/ 428 w 429"/>
                  <a:gd name="T7" fmla="*/ 550 h 560"/>
                  <a:gd name="T8" fmla="*/ 214 w 429"/>
                  <a:gd name="T9" fmla="*/ 559 h 560"/>
                  <a:gd name="T10" fmla="*/ 5 w 429"/>
                  <a:gd name="T11" fmla="*/ 503 h 560"/>
                  <a:gd name="T12" fmla="*/ 1 w 429"/>
                  <a:gd name="T13" fmla="*/ 494 h 560"/>
                  <a:gd name="T14" fmla="*/ 81 w 429"/>
                  <a:gd name="T15" fmla="*/ 152 h 560"/>
                  <a:gd name="T16" fmla="*/ 136 w 429"/>
                  <a:gd name="T17" fmla="*/ 152 h 560"/>
                  <a:gd name="T18" fmla="*/ 191 w 429"/>
                  <a:gd name="T19" fmla="*/ 139 h 560"/>
                  <a:gd name="T20" fmla="*/ 188 w 429"/>
                  <a:gd name="T21" fmla="*/ 126 h 560"/>
                  <a:gd name="T22" fmla="*/ 34 w 429"/>
                  <a:gd name="T23" fmla="*/ 15 h 560"/>
                  <a:gd name="T24" fmla="*/ 31 w 429"/>
                  <a:gd name="T25" fmla="*/ 0 h 560"/>
                  <a:gd name="T26" fmla="*/ 397 w 429"/>
                  <a:gd name="T27" fmla="*/ 1 h 560"/>
                  <a:gd name="T28" fmla="*/ 361 w 429"/>
                  <a:gd name="T29" fmla="*/ 71 h 560"/>
                  <a:gd name="T30" fmla="*/ 241 w 429"/>
                  <a:gd name="T31" fmla="*/ 126 h 560"/>
                  <a:gd name="T32" fmla="*/ 237 w 429"/>
                  <a:gd name="T33" fmla="*/ 139 h 560"/>
                  <a:gd name="T34" fmla="*/ 292 w 429"/>
                  <a:gd name="T35" fmla="*/ 152 h 560"/>
                  <a:gd name="T36" fmla="*/ 347 w 429"/>
                  <a:gd name="T37" fmla="*/ 152 h 560"/>
                  <a:gd name="T38" fmla="*/ 428 w 429"/>
                  <a:gd name="T39" fmla="*/ 494 h 560"/>
                  <a:gd name="T40" fmla="*/ 423 w 429"/>
                  <a:gd name="T41" fmla="*/ 503 h 560"/>
                  <a:gd name="T42" fmla="*/ 225 w 429"/>
                  <a:gd name="T43" fmla="*/ 450 h 560"/>
                  <a:gd name="T44" fmla="*/ 341 w 429"/>
                  <a:gd name="T45" fmla="*/ 352 h 560"/>
                  <a:gd name="T46" fmla="*/ 290 w 429"/>
                  <a:gd name="T47" fmla="*/ 220 h 560"/>
                  <a:gd name="T48" fmla="*/ 93 w 429"/>
                  <a:gd name="T49" fmla="*/ 277 h 560"/>
                  <a:gd name="T50" fmla="*/ 96 w 429"/>
                  <a:gd name="T51" fmla="*/ 378 h 560"/>
                  <a:gd name="T52" fmla="*/ 178 w 429"/>
                  <a:gd name="T53" fmla="*/ 445 h 560"/>
                  <a:gd name="T54" fmla="*/ 225 w 429"/>
                  <a:gd name="T55" fmla="*/ 450 h 560"/>
                  <a:gd name="T56" fmla="*/ 199 w 429"/>
                  <a:gd name="T57" fmla="*/ 352 h 560"/>
                  <a:gd name="T58" fmla="*/ 182 w 429"/>
                  <a:gd name="T59" fmla="*/ 315 h 560"/>
                  <a:gd name="T60" fmla="*/ 238 w 429"/>
                  <a:gd name="T61" fmla="*/ 300 h 560"/>
                  <a:gd name="T62" fmla="*/ 271 w 429"/>
                  <a:gd name="T63" fmla="*/ 284 h 560"/>
                  <a:gd name="T64" fmla="*/ 309 w 429"/>
                  <a:gd name="T65" fmla="*/ 268 h 560"/>
                  <a:gd name="T66" fmla="*/ 277 w 429"/>
                  <a:gd name="T67" fmla="*/ 296 h 560"/>
                  <a:gd name="T68" fmla="*/ 247 w 429"/>
                  <a:gd name="T69" fmla="*/ 316 h 560"/>
                  <a:gd name="T70" fmla="*/ 225 w 429"/>
                  <a:gd name="T71" fmla="*/ 354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5" y="558"/>
                      <a:pt x="2" y="554"/>
                      <a:pt x="1" y="550"/>
                    </a:cubicBezTo>
                    <a:cubicBezTo>
                      <a:pt x="0" y="548"/>
                      <a:pt x="0" y="528"/>
                      <a:pt x="1" y="526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0" y="517"/>
                      <a:pt x="418" y="517"/>
                      <a:pt x="419" y="518"/>
                    </a:cubicBezTo>
                    <a:cubicBezTo>
                      <a:pt x="423" y="519"/>
                      <a:pt x="427" y="522"/>
                      <a:pt x="428" y="526"/>
                    </a:cubicBezTo>
                    <a:cubicBezTo>
                      <a:pt x="428" y="528"/>
                      <a:pt x="428" y="548"/>
                      <a:pt x="428" y="550"/>
                    </a:cubicBezTo>
                    <a:cubicBezTo>
                      <a:pt x="427" y="554"/>
                      <a:pt x="423" y="558"/>
                      <a:pt x="419" y="559"/>
                    </a:cubicBezTo>
                    <a:cubicBezTo>
                      <a:pt x="418" y="559"/>
                      <a:pt x="398" y="559"/>
                      <a:pt x="214" y="559"/>
                    </a:cubicBezTo>
                    <a:cubicBezTo>
                      <a:pt x="40" y="559"/>
                      <a:pt x="10" y="559"/>
                      <a:pt x="9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1" y="501"/>
                      <a:pt x="1" y="499"/>
                    </a:cubicBezTo>
                    <a:cubicBezTo>
                      <a:pt x="0" y="498"/>
                      <a:pt x="0" y="497"/>
                      <a:pt x="1" y="494"/>
                    </a:cubicBezTo>
                    <a:cubicBezTo>
                      <a:pt x="2" y="490"/>
                      <a:pt x="74" y="160"/>
                      <a:pt x="74" y="159"/>
                    </a:cubicBezTo>
                    <a:cubicBezTo>
                      <a:pt x="75" y="156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6" y="152"/>
                    </a:lnTo>
                    <a:cubicBezTo>
                      <a:pt x="166" y="152"/>
                      <a:pt x="191" y="152"/>
                      <a:pt x="191" y="151"/>
                    </a:cubicBezTo>
                    <a:cubicBezTo>
                      <a:pt x="191" y="151"/>
                      <a:pt x="191" y="149"/>
                      <a:pt x="191" y="139"/>
                    </a:cubicBezTo>
                    <a:lnTo>
                      <a:pt x="191" y="126"/>
                    </a:lnTo>
                    <a:lnTo>
                      <a:pt x="188" y="126"/>
                    </a:lnTo>
                    <a:cubicBezTo>
                      <a:pt x="167" y="124"/>
                      <a:pt x="148" y="119"/>
                      <a:pt x="129" y="111"/>
                    </a:cubicBezTo>
                    <a:cubicBezTo>
                      <a:pt x="81" y="92"/>
                      <a:pt x="46" y="56"/>
                      <a:pt x="34" y="15"/>
                    </a:cubicBezTo>
                    <a:cubicBezTo>
                      <a:pt x="33" y="10"/>
                      <a:pt x="31" y="2"/>
                      <a:pt x="31" y="0"/>
                    </a:cubicBez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2"/>
                      <a:pt x="396" y="8"/>
                      <a:pt x="395" y="12"/>
                    </a:cubicBezTo>
                    <a:cubicBezTo>
                      <a:pt x="390" y="33"/>
                      <a:pt x="378" y="54"/>
                      <a:pt x="361" y="71"/>
                    </a:cubicBezTo>
                    <a:cubicBezTo>
                      <a:pt x="335" y="97"/>
                      <a:pt x="298" y="116"/>
                      <a:pt x="257" y="123"/>
                    </a:cubicBezTo>
                    <a:cubicBezTo>
                      <a:pt x="253" y="124"/>
                      <a:pt x="246" y="125"/>
                      <a:pt x="241" y="126"/>
                    </a:cubicBezTo>
                    <a:cubicBezTo>
                      <a:pt x="239" y="126"/>
                      <a:pt x="238" y="126"/>
                      <a:pt x="238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50"/>
                      <a:pt x="237" y="151"/>
                      <a:pt x="238" y="151"/>
                    </a:cubicBezTo>
                    <a:cubicBezTo>
                      <a:pt x="238" y="152"/>
                      <a:pt x="262" y="152"/>
                      <a:pt x="292" y="152"/>
                    </a:cubicBez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3"/>
                      <a:pt x="353" y="156"/>
                      <a:pt x="354" y="159"/>
                    </a:cubicBezTo>
                    <a:cubicBezTo>
                      <a:pt x="355" y="160"/>
                      <a:pt x="427" y="490"/>
                      <a:pt x="428" y="494"/>
                    </a:cubicBezTo>
                    <a:cubicBezTo>
                      <a:pt x="428" y="497"/>
                      <a:pt x="428" y="498"/>
                      <a:pt x="428" y="499"/>
                    </a:cubicBezTo>
                    <a:cubicBezTo>
                      <a:pt x="427" y="501"/>
                      <a:pt x="426" y="503"/>
                      <a:pt x="423" y="503"/>
                    </a:cubicBezTo>
                    <a:cubicBezTo>
                      <a:pt x="422" y="504"/>
                      <a:pt x="6" y="504"/>
                      <a:pt x="5" y="503"/>
                    </a:cubicBezTo>
                    <a:close/>
                    <a:moveTo>
                      <a:pt x="225" y="450"/>
                    </a:moveTo>
                    <a:cubicBezTo>
                      <a:pt x="247" y="448"/>
                      <a:pt x="268" y="441"/>
                      <a:pt x="287" y="429"/>
                    </a:cubicBezTo>
                    <a:cubicBezTo>
                      <a:pt x="314" y="411"/>
                      <a:pt x="334" y="383"/>
                      <a:pt x="341" y="352"/>
                    </a:cubicBezTo>
                    <a:cubicBezTo>
                      <a:pt x="347" y="329"/>
                      <a:pt x="346" y="306"/>
                      <a:pt x="339" y="284"/>
                    </a:cubicBezTo>
                    <a:cubicBezTo>
                      <a:pt x="330" y="258"/>
                      <a:pt x="313" y="236"/>
                      <a:pt x="290" y="220"/>
                    </a:cubicBezTo>
                    <a:cubicBezTo>
                      <a:pt x="259" y="198"/>
                      <a:pt x="221" y="191"/>
                      <a:pt x="184" y="199"/>
                    </a:cubicBezTo>
                    <a:cubicBezTo>
                      <a:pt x="143" y="209"/>
                      <a:pt x="108" y="238"/>
                      <a:pt x="93" y="277"/>
                    </a:cubicBezTo>
                    <a:cubicBezTo>
                      <a:pt x="87" y="292"/>
                      <a:pt x="84" y="307"/>
                      <a:pt x="84" y="323"/>
                    </a:cubicBezTo>
                    <a:cubicBezTo>
                      <a:pt x="84" y="343"/>
                      <a:pt x="88" y="361"/>
                      <a:pt x="96" y="378"/>
                    </a:cubicBezTo>
                    <a:cubicBezTo>
                      <a:pt x="105" y="396"/>
                      <a:pt x="117" y="411"/>
                      <a:pt x="133" y="423"/>
                    </a:cubicBezTo>
                    <a:cubicBezTo>
                      <a:pt x="146" y="433"/>
                      <a:pt x="162" y="441"/>
                      <a:pt x="178" y="445"/>
                    </a:cubicBezTo>
                    <a:cubicBezTo>
                      <a:pt x="188" y="448"/>
                      <a:pt x="197" y="450"/>
                      <a:pt x="209" y="450"/>
                    </a:cubicBezTo>
                    <a:cubicBezTo>
                      <a:pt x="212" y="450"/>
                      <a:pt x="222" y="450"/>
                      <a:pt x="225" y="450"/>
                    </a:cubicBezTo>
                    <a:close/>
                    <a:moveTo>
                      <a:pt x="212" y="356"/>
                    </a:moveTo>
                    <a:cubicBezTo>
                      <a:pt x="207" y="355"/>
                      <a:pt x="203" y="354"/>
                      <a:pt x="199" y="352"/>
                    </a:cubicBezTo>
                    <a:cubicBezTo>
                      <a:pt x="189" y="347"/>
                      <a:pt x="182" y="337"/>
                      <a:pt x="181" y="326"/>
                    </a:cubicBezTo>
                    <a:cubicBezTo>
                      <a:pt x="181" y="322"/>
                      <a:pt x="181" y="318"/>
                      <a:pt x="182" y="315"/>
                    </a:cubicBezTo>
                    <a:cubicBezTo>
                      <a:pt x="183" y="309"/>
                      <a:pt x="186" y="305"/>
                      <a:pt x="190" y="301"/>
                    </a:cubicBezTo>
                    <a:cubicBezTo>
                      <a:pt x="203" y="288"/>
                      <a:pt x="225" y="287"/>
                      <a:pt x="238" y="300"/>
                    </a:cubicBezTo>
                    <a:cubicBezTo>
                      <a:pt x="239" y="302"/>
                      <a:pt x="239" y="302"/>
                      <a:pt x="240" y="302"/>
                    </a:cubicBezTo>
                    <a:cubicBezTo>
                      <a:pt x="240" y="301"/>
                      <a:pt x="254" y="293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5" y="266"/>
                      <a:pt x="308" y="267"/>
                      <a:pt x="309" y="268"/>
                    </a:cubicBezTo>
                    <a:cubicBezTo>
                      <a:pt x="312" y="271"/>
                      <a:pt x="312" y="276"/>
                      <a:pt x="309" y="278"/>
                    </a:cubicBezTo>
                    <a:cubicBezTo>
                      <a:pt x="309" y="279"/>
                      <a:pt x="294" y="287"/>
                      <a:pt x="277" y="296"/>
                    </a:cubicBezTo>
                    <a:cubicBezTo>
                      <a:pt x="260" y="306"/>
                      <a:pt x="246" y="314"/>
                      <a:pt x="246" y="314"/>
                    </a:cubicBezTo>
                    <a:cubicBezTo>
                      <a:pt x="246" y="314"/>
                      <a:pt x="247" y="315"/>
                      <a:pt x="247" y="316"/>
                    </a:cubicBezTo>
                    <a:cubicBezTo>
                      <a:pt x="248" y="322"/>
                      <a:pt x="248" y="328"/>
                      <a:pt x="246" y="334"/>
                    </a:cubicBezTo>
                    <a:cubicBezTo>
                      <a:pt x="242" y="343"/>
                      <a:pt x="235" y="351"/>
                      <a:pt x="225" y="354"/>
                    </a:cubicBezTo>
                    <a:cubicBezTo>
                      <a:pt x="221" y="355"/>
                      <a:pt x="215" y="356"/>
                      <a:pt x="212" y="356"/>
                    </a:cubicBezTo>
                    <a:close/>
                  </a:path>
                </a:pathLst>
              </a:custGeom>
              <a:solidFill>
                <a:srgbClr val="A2A2A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2" name="Freeform 79"/>
              <p:cNvSpPr>
                <a:spLocks noChangeArrowheads="1"/>
              </p:cNvSpPr>
              <p:nvPr/>
            </p:nvSpPr>
            <p:spPr bwMode="auto">
              <a:xfrm>
                <a:off x="1792" y="1255"/>
                <a:ext cx="158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28 w 429"/>
                  <a:gd name="T5" fmla="*/ 527 h 560"/>
                  <a:gd name="T6" fmla="*/ 419 w 429"/>
                  <a:gd name="T7" fmla="*/ 559 h 560"/>
                  <a:gd name="T8" fmla="*/ 10 w 429"/>
                  <a:gd name="T9" fmla="*/ 559 h 560"/>
                  <a:gd name="T10" fmla="*/ 1 w 429"/>
                  <a:gd name="T11" fmla="*/ 500 h 560"/>
                  <a:gd name="T12" fmla="*/ 75 w 429"/>
                  <a:gd name="T13" fmla="*/ 158 h 560"/>
                  <a:gd name="T14" fmla="*/ 83 w 429"/>
                  <a:gd name="T15" fmla="*/ 152 h 560"/>
                  <a:gd name="T16" fmla="*/ 191 w 429"/>
                  <a:gd name="T17" fmla="*/ 152 h 560"/>
                  <a:gd name="T18" fmla="*/ 191 w 429"/>
                  <a:gd name="T19" fmla="*/ 126 h 560"/>
                  <a:gd name="T20" fmla="*/ 187 w 429"/>
                  <a:gd name="T21" fmla="*/ 126 h 560"/>
                  <a:gd name="T22" fmla="*/ 54 w 429"/>
                  <a:gd name="T23" fmla="*/ 55 h 560"/>
                  <a:gd name="T24" fmla="*/ 31 w 429"/>
                  <a:gd name="T25" fmla="*/ 1 h 560"/>
                  <a:gd name="T26" fmla="*/ 397 w 429"/>
                  <a:gd name="T27" fmla="*/ 0 h 560"/>
                  <a:gd name="T28" fmla="*/ 397 w 429"/>
                  <a:gd name="T29" fmla="*/ 4 h 560"/>
                  <a:gd name="T30" fmla="*/ 280 w 429"/>
                  <a:gd name="T31" fmla="*/ 118 h 560"/>
                  <a:gd name="T32" fmla="*/ 238 w 429"/>
                  <a:gd name="T33" fmla="*/ 126 h 560"/>
                  <a:gd name="T34" fmla="*/ 237 w 429"/>
                  <a:gd name="T35" fmla="*/ 139 h 560"/>
                  <a:gd name="T36" fmla="*/ 291 w 429"/>
                  <a:gd name="T37" fmla="*/ 152 h 560"/>
                  <a:gd name="T38" fmla="*/ 347 w 429"/>
                  <a:gd name="T39" fmla="*/ 152 h 560"/>
                  <a:gd name="T40" fmla="*/ 428 w 429"/>
                  <a:gd name="T41" fmla="*/ 495 h 560"/>
                  <a:gd name="T42" fmla="*/ 424 w 429"/>
                  <a:gd name="T43" fmla="*/ 503 h 560"/>
                  <a:gd name="T44" fmla="*/ 214 w 429"/>
                  <a:gd name="T45" fmla="*/ 504 h 560"/>
                  <a:gd name="T46" fmla="*/ 224 w 429"/>
                  <a:gd name="T47" fmla="*/ 450 h 560"/>
                  <a:gd name="T48" fmla="*/ 279 w 429"/>
                  <a:gd name="T49" fmla="*/ 434 h 560"/>
                  <a:gd name="T50" fmla="*/ 342 w 429"/>
                  <a:gd name="T51" fmla="*/ 295 h 560"/>
                  <a:gd name="T52" fmla="*/ 250 w 429"/>
                  <a:gd name="T53" fmla="*/ 201 h 560"/>
                  <a:gd name="T54" fmla="*/ 108 w 429"/>
                  <a:gd name="T55" fmla="*/ 249 h 560"/>
                  <a:gd name="T56" fmla="*/ 104 w 429"/>
                  <a:gd name="T57" fmla="*/ 392 h 560"/>
                  <a:gd name="T58" fmla="*/ 157 w 429"/>
                  <a:gd name="T59" fmla="*/ 438 h 560"/>
                  <a:gd name="T60" fmla="*/ 224 w 429"/>
                  <a:gd name="T61" fmla="*/ 450 h 560"/>
                  <a:gd name="T62" fmla="*/ 182 w 429"/>
                  <a:gd name="T63" fmla="*/ 332 h 560"/>
                  <a:gd name="T64" fmla="*/ 183 w 429"/>
                  <a:gd name="T65" fmla="*/ 313 h 560"/>
                  <a:gd name="T66" fmla="*/ 237 w 429"/>
                  <a:gd name="T67" fmla="*/ 300 h 560"/>
                  <a:gd name="T68" fmla="*/ 271 w 429"/>
                  <a:gd name="T69" fmla="*/ 284 h 560"/>
                  <a:gd name="T70" fmla="*/ 308 w 429"/>
                  <a:gd name="T71" fmla="*/ 267 h 560"/>
                  <a:gd name="T72" fmla="*/ 309 w 429"/>
                  <a:gd name="T73" fmla="*/ 278 h 560"/>
                  <a:gd name="T74" fmla="*/ 246 w 429"/>
                  <a:gd name="T75" fmla="*/ 314 h 560"/>
                  <a:gd name="T76" fmla="*/ 237 w 429"/>
                  <a:gd name="T77" fmla="*/ 346 h 560"/>
                  <a:gd name="T78" fmla="*/ 211 w 429"/>
                  <a:gd name="T79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29" h="560">
                    <a:moveTo>
                      <a:pt x="10" y="559"/>
                    </a:moveTo>
                    <a:cubicBezTo>
                      <a:pt x="5" y="557"/>
                      <a:pt x="2" y="554"/>
                      <a:pt x="1" y="550"/>
                    </a:cubicBezTo>
                    <a:cubicBezTo>
                      <a:pt x="0" y="548"/>
                      <a:pt x="0" y="529"/>
                      <a:pt x="1" y="527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1" y="517"/>
                      <a:pt x="417" y="517"/>
                      <a:pt x="419" y="518"/>
                    </a:cubicBezTo>
                    <a:cubicBezTo>
                      <a:pt x="423" y="519"/>
                      <a:pt x="426" y="522"/>
                      <a:pt x="428" y="527"/>
                    </a:cubicBezTo>
                    <a:cubicBezTo>
                      <a:pt x="428" y="529"/>
                      <a:pt x="428" y="548"/>
                      <a:pt x="428" y="550"/>
                    </a:cubicBezTo>
                    <a:cubicBezTo>
                      <a:pt x="426" y="554"/>
                      <a:pt x="423" y="558"/>
                      <a:pt x="419" y="559"/>
                    </a:cubicBezTo>
                    <a:cubicBezTo>
                      <a:pt x="417" y="559"/>
                      <a:pt x="395" y="559"/>
                      <a:pt x="214" y="559"/>
                    </a:cubicBezTo>
                    <a:cubicBezTo>
                      <a:pt x="38" y="559"/>
                      <a:pt x="11" y="559"/>
                      <a:pt x="10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2" y="501"/>
                      <a:pt x="1" y="500"/>
                    </a:cubicBezTo>
                    <a:cubicBezTo>
                      <a:pt x="1" y="499"/>
                      <a:pt x="1" y="498"/>
                      <a:pt x="1" y="497"/>
                    </a:cubicBezTo>
                    <a:cubicBezTo>
                      <a:pt x="1" y="495"/>
                      <a:pt x="74" y="159"/>
                      <a:pt x="75" y="158"/>
                    </a:cubicBezTo>
                    <a:cubicBezTo>
                      <a:pt x="76" y="155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7" y="152"/>
                    </a:lnTo>
                    <a:lnTo>
                      <a:pt x="191" y="152"/>
                    </a:lnTo>
                    <a:lnTo>
                      <a:pt x="191" y="139"/>
                    </a:lnTo>
                    <a:lnTo>
                      <a:pt x="191" y="126"/>
                    </a:lnTo>
                    <a:cubicBezTo>
                      <a:pt x="190" y="126"/>
                      <a:pt x="189" y="126"/>
                      <a:pt x="187" y="126"/>
                    </a:cubicBezTo>
                    <a:cubicBezTo>
                      <a:pt x="172" y="124"/>
                      <a:pt x="155" y="120"/>
                      <a:pt x="141" y="116"/>
                    </a:cubicBezTo>
                    <a:cubicBezTo>
                      <a:pt x="104" y="103"/>
                      <a:pt x="74" y="82"/>
                      <a:pt x="54" y="55"/>
                    </a:cubicBezTo>
                    <a:cubicBezTo>
                      <a:pt x="42" y="39"/>
                      <a:pt x="34" y="21"/>
                      <a:pt x="32" y="4"/>
                    </a:cubicBezTo>
                    <a:cubicBezTo>
                      <a:pt x="31" y="2"/>
                      <a:pt x="31" y="1"/>
                      <a:pt x="31" y="1"/>
                    </a:cubicBezTo>
                    <a:lnTo>
                      <a:pt x="31" y="0"/>
                    </a:ln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1"/>
                      <a:pt x="397" y="2"/>
                      <a:pt x="397" y="4"/>
                    </a:cubicBezTo>
                    <a:cubicBezTo>
                      <a:pt x="394" y="21"/>
                      <a:pt x="386" y="39"/>
                      <a:pt x="374" y="55"/>
                    </a:cubicBezTo>
                    <a:cubicBezTo>
                      <a:pt x="353" y="84"/>
                      <a:pt x="320" y="106"/>
                      <a:pt x="280" y="118"/>
                    </a:cubicBezTo>
                    <a:cubicBezTo>
                      <a:pt x="267" y="122"/>
                      <a:pt x="254" y="124"/>
                      <a:pt x="242" y="126"/>
                    </a:cubicBezTo>
                    <a:cubicBezTo>
                      <a:pt x="240" y="126"/>
                      <a:pt x="238" y="126"/>
                      <a:pt x="238" y="126"/>
                    </a:cubicBezTo>
                    <a:lnTo>
                      <a:pt x="237" y="126"/>
                    </a:lnTo>
                    <a:lnTo>
                      <a:pt x="237" y="139"/>
                    </a:lnTo>
                    <a:lnTo>
                      <a:pt x="237" y="152"/>
                    </a:lnTo>
                    <a:lnTo>
                      <a:pt x="291" y="152"/>
                    </a:ln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4"/>
                      <a:pt x="353" y="156"/>
                      <a:pt x="354" y="160"/>
                    </a:cubicBezTo>
                    <a:cubicBezTo>
                      <a:pt x="355" y="161"/>
                      <a:pt x="426" y="485"/>
                      <a:pt x="428" y="495"/>
                    </a:cubicBezTo>
                    <a:cubicBezTo>
                      <a:pt x="428" y="498"/>
                      <a:pt x="428" y="500"/>
                      <a:pt x="426" y="502"/>
                    </a:cubicBezTo>
                    <a:cubicBezTo>
                      <a:pt x="425" y="502"/>
                      <a:pt x="425" y="503"/>
                      <a:pt x="424" y="503"/>
                    </a:cubicBezTo>
                    <a:lnTo>
                      <a:pt x="422" y="504"/>
                    </a:lnTo>
                    <a:lnTo>
                      <a:pt x="214" y="504"/>
                    </a:lnTo>
                    <a:cubicBezTo>
                      <a:pt x="31" y="504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38" y="449"/>
                      <a:pt x="251" y="446"/>
                      <a:pt x="264" y="441"/>
                    </a:cubicBezTo>
                    <a:cubicBezTo>
                      <a:pt x="268" y="440"/>
                      <a:pt x="276" y="436"/>
                      <a:pt x="279" y="434"/>
                    </a:cubicBezTo>
                    <a:cubicBezTo>
                      <a:pt x="295" y="425"/>
                      <a:pt x="310" y="412"/>
                      <a:pt x="320" y="398"/>
                    </a:cubicBezTo>
                    <a:cubicBezTo>
                      <a:pt x="342" y="368"/>
                      <a:pt x="350" y="330"/>
                      <a:pt x="342" y="295"/>
                    </a:cubicBezTo>
                    <a:cubicBezTo>
                      <a:pt x="335" y="266"/>
                      <a:pt x="318" y="240"/>
                      <a:pt x="293" y="222"/>
                    </a:cubicBezTo>
                    <a:cubicBezTo>
                      <a:pt x="280" y="212"/>
                      <a:pt x="266" y="205"/>
                      <a:pt x="250" y="201"/>
                    </a:cubicBezTo>
                    <a:cubicBezTo>
                      <a:pt x="232" y="196"/>
                      <a:pt x="212" y="195"/>
                      <a:pt x="192" y="198"/>
                    </a:cubicBezTo>
                    <a:cubicBezTo>
                      <a:pt x="158" y="203"/>
                      <a:pt x="128" y="222"/>
                      <a:pt x="108" y="249"/>
                    </a:cubicBezTo>
                    <a:cubicBezTo>
                      <a:pt x="92" y="271"/>
                      <a:pt x="83" y="297"/>
                      <a:pt x="83" y="323"/>
                    </a:cubicBezTo>
                    <a:cubicBezTo>
                      <a:pt x="83" y="348"/>
                      <a:pt x="91" y="372"/>
                      <a:pt x="104" y="392"/>
                    </a:cubicBezTo>
                    <a:cubicBezTo>
                      <a:pt x="114" y="407"/>
                      <a:pt x="127" y="419"/>
                      <a:pt x="141" y="429"/>
                    </a:cubicBezTo>
                    <a:cubicBezTo>
                      <a:pt x="147" y="433"/>
                      <a:pt x="151" y="435"/>
                      <a:pt x="157" y="438"/>
                    </a:cubicBezTo>
                    <a:cubicBezTo>
                      <a:pt x="173" y="446"/>
                      <a:pt x="191" y="450"/>
                      <a:pt x="210" y="451"/>
                    </a:cubicBezTo>
                    <a:cubicBezTo>
                      <a:pt x="213" y="451"/>
                      <a:pt x="221" y="450"/>
                      <a:pt x="224" y="450"/>
                    </a:cubicBezTo>
                    <a:close/>
                    <a:moveTo>
                      <a:pt x="211" y="356"/>
                    </a:moveTo>
                    <a:cubicBezTo>
                      <a:pt x="197" y="354"/>
                      <a:pt x="186" y="345"/>
                      <a:pt x="182" y="332"/>
                    </a:cubicBezTo>
                    <a:cubicBezTo>
                      <a:pt x="181" y="329"/>
                      <a:pt x="181" y="327"/>
                      <a:pt x="181" y="323"/>
                    </a:cubicBezTo>
                    <a:cubicBezTo>
                      <a:pt x="181" y="319"/>
                      <a:pt x="181" y="316"/>
                      <a:pt x="183" y="313"/>
                    </a:cubicBezTo>
                    <a:cubicBezTo>
                      <a:pt x="187" y="300"/>
                      <a:pt x="200" y="291"/>
                      <a:pt x="214" y="291"/>
                    </a:cubicBezTo>
                    <a:cubicBezTo>
                      <a:pt x="223" y="291"/>
                      <a:pt x="231" y="294"/>
                      <a:pt x="237" y="300"/>
                    </a:cubicBezTo>
                    <a:cubicBezTo>
                      <a:pt x="239" y="302"/>
                      <a:pt x="240" y="302"/>
                      <a:pt x="240" y="302"/>
                    </a:cubicBezTo>
                    <a:cubicBezTo>
                      <a:pt x="240" y="302"/>
                      <a:pt x="254" y="294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4" y="266"/>
                      <a:pt x="306" y="267"/>
                      <a:pt x="308" y="267"/>
                    </a:cubicBezTo>
                    <a:cubicBezTo>
                      <a:pt x="310" y="269"/>
                      <a:pt x="311" y="271"/>
                      <a:pt x="311" y="273"/>
                    </a:cubicBezTo>
                    <a:cubicBezTo>
                      <a:pt x="311" y="275"/>
                      <a:pt x="310" y="277"/>
                      <a:pt x="309" y="278"/>
                    </a:cubicBezTo>
                    <a:cubicBezTo>
                      <a:pt x="308" y="279"/>
                      <a:pt x="294" y="287"/>
                      <a:pt x="277" y="296"/>
                    </a:cubicBezTo>
                    <a:cubicBezTo>
                      <a:pt x="260" y="306"/>
                      <a:pt x="247" y="313"/>
                      <a:pt x="246" y="314"/>
                    </a:cubicBezTo>
                    <a:cubicBezTo>
                      <a:pt x="246" y="314"/>
                      <a:pt x="246" y="314"/>
                      <a:pt x="247" y="316"/>
                    </a:cubicBezTo>
                    <a:cubicBezTo>
                      <a:pt x="249" y="327"/>
                      <a:pt x="246" y="339"/>
                      <a:pt x="237" y="346"/>
                    </a:cubicBezTo>
                    <a:cubicBezTo>
                      <a:pt x="233" y="351"/>
                      <a:pt x="226" y="354"/>
                      <a:pt x="220" y="355"/>
                    </a:cubicBezTo>
                    <a:cubicBezTo>
                      <a:pt x="218" y="355"/>
                      <a:pt x="213" y="356"/>
                      <a:pt x="211" y="356"/>
                    </a:cubicBezTo>
                    <a:close/>
                  </a:path>
                </a:pathLst>
              </a:custGeom>
              <a:solidFill>
                <a:srgbClr val="5B5B5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3" name="Freeform 80"/>
              <p:cNvSpPr>
                <a:spLocks noChangeArrowheads="1"/>
              </p:cNvSpPr>
              <p:nvPr/>
            </p:nvSpPr>
            <p:spPr bwMode="auto">
              <a:xfrm>
                <a:off x="1792" y="1255"/>
                <a:ext cx="158" cy="215"/>
              </a:xfrm>
              <a:custGeom>
                <a:avLst/>
                <a:gdLst>
                  <a:gd name="T0" fmla="*/ 10 w 429"/>
                  <a:gd name="T1" fmla="*/ 559 h 560"/>
                  <a:gd name="T2" fmla="*/ 1 w 429"/>
                  <a:gd name="T3" fmla="*/ 551 h 560"/>
                  <a:gd name="T4" fmla="*/ 1 w 429"/>
                  <a:gd name="T5" fmla="*/ 527 h 560"/>
                  <a:gd name="T6" fmla="*/ 4 w 429"/>
                  <a:gd name="T7" fmla="*/ 521 h 560"/>
                  <a:gd name="T8" fmla="*/ 214 w 429"/>
                  <a:gd name="T9" fmla="*/ 518 h 560"/>
                  <a:gd name="T10" fmla="*/ 424 w 429"/>
                  <a:gd name="T11" fmla="*/ 521 h 560"/>
                  <a:gd name="T12" fmla="*/ 428 w 429"/>
                  <a:gd name="T13" fmla="*/ 527 h 560"/>
                  <a:gd name="T14" fmla="*/ 427 w 429"/>
                  <a:gd name="T15" fmla="*/ 551 h 560"/>
                  <a:gd name="T16" fmla="*/ 418 w 429"/>
                  <a:gd name="T17" fmla="*/ 559 h 560"/>
                  <a:gd name="T18" fmla="*/ 11 w 429"/>
                  <a:gd name="T19" fmla="*/ 559 h 560"/>
                  <a:gd name="T20" fmla="*/ 1 w 429"/>
                  <a:gd name="T21" fmla="*/ 500 h 560"/>
                  <a:gd name="T22" fmla="*/ 1 w 429"/>
                  <a:gd name="T23" fmla="*/ 495 h 560"/>
                  <a:gd name="T24" fmla="*/ 75 w 429"/>
                  <a:gd name="T25" fmla="*/ 158 h 560"/>
                  <a:gd name="T26" fmla="*/ 83 w 429"/>
                  <a:gd name="T27" fmla="*/ 152 h 560"/>
                  <a:gd name="T28" fmla="*/ 191 w 429"/>
                  <a:gd name="T29" fmla="*/ 152 h 560"/>
                  <a:gd name="T30" fmla="*/ 191 w 429"/>
                  <a:gd name="T31" fmla="*/ 126 h 560"/>
                  <a:gd name="T32" fmla="*/ 136 w 429"/>
                  <a:gd name="T33" fmla="*/ 113 h 560"/>
                  <a:gd name="T34" fmla="*/ 41 w 429"/>
                  <a:gd name="T35" fmla="*/ 32 h 560"/>
                  <a:gd name="T36" fmla="*/ 31 w 429"/>
                  <a:gd name="T37" fmla="*/ 0 h 560"/>
                  <a:gd name="T38" fmla="*/ 397 w 429"/>
                  <a:gd name="T39" fmla="*/ 0 h 560"/>
                  <a:gd name="T40" fmla="*/ 397 w 429"/>
                  <a:gd name="T41" fmla="*/ 3 h 560"/>
                  <a:gd name="T42" fmla="*/ 341 w 429"/>
                  <a:gd name="T43" fmla="*/ 87 h 560"/>
                  <a:gd name="T44" fmla="*/ 241 w 429"/>
                  <a:gd name="T45" fmla="*/ 125 h 560"/>
                  <a:gd name="T46" fmla="*/ 237 w 429"/>
                  <a:gd name="T47" fmla="*/ 139 h 560"/>
                  <a:gd name="T48" fmla="*/ 290 w 429"/>
                  <a:gd name="T49" fmla="*/ 152 h 560"/>
                  <a:gd name="T50" fmla="*/ 353 w 429"/>
                  <a:gd name="T51" fmla="*/ 158 h 560"/>
                  <a:gd name="T52" fmla="*/ 395 w 429"/>
                  <a:gd name="T53" fmla="*/ 349 h 560"/>
                  <a:gd name="T54" fmla="*/ 428 w 429"/>
                  <a:gd name="T55" fmla="*/ 497 h 560"/>
                  <a:gd name="T56" fmla="*/ 427 w 429"/>
                  <a:gd name="T57" fmla="*/ 500 h 560"/>
                  <a:gd name="T58" fmla="*/ 214 w 429"/>
                  <a:gd name="T59" fmla="*/ 503 h 560"/>
                  <a:gd name="T60" fmla="*/ 224 w 429"/>
                  <a:gd name="T61" fmla="*/ 450 h 560"/>
                  <a:gd name="T62" fmla="*/ 336 w 429"/>
                  <a:gd name="T63" fmla="*/ 370 h 560"/>
                  <a:gd name="T64" fmla="*/ 262 w 429"/>
                  <a:gd name="T65" fmla="*/ 204 h 560"/>
                  <a:gd name="T66" fmla="*/ 92 w 429"/>
                  <a:gd name="T67" fmla="*/ 276 h 560"/>
                  <a:gd name="T68" fmla="*/ 204 w 429"/>
                  <a:gd name="T69" fmla="*/ 450 h 560"/>
                  <a:gd name="T70" fmla="*/ 210 w 429"/>
                  <a:gd name="T71" fmla="*/ 355 h 560"/>
                  <a:gd name="T72" fmla="*/ 183 w 429"/>
                  <a:gd name="T73" fmla="*/ 313 h 560"/>
                  <a:gd name="T74" fmla="*/ 237 w 429"/>
                  <a:gd name="T75" fmla="*/ 300 h 560"/>
                  <a:gd name="T76" fmla="*/ 240 w 429"/>
                  <a:gd name="T77" fmla="*/ 302 h 560"/>
                  <a:gd name="T78" fmla="*/ 302 w 429"/>
                  <a:gd name="T79" fmla="*/ 267 h 560"/>
                  <a:gd name="T80" fmla="*/ 311 w 429"/>
                  <a:gd name="T81" fmla="*/ 271 h 560"/>
                  <a:gd name="T82" fmla="*/ 309 w 429"/>
                  <a:gd name="T83" fmla="*/ 278 h 560"/>
                  <a:gd name="T84" fmla="*/ 246 w 429"/>
                  <a:gd name="T85" fmla="*/ 314 h 560"/>
                  <a:gd name="T86" fmla="*/ 247 w 429"/>
                  <a:gd name="T87" fmla="*/ 323 h 560"/>
                  <a:gd name="T88" fmla="*/ 230 w 429"/>
                  <a:gd name="T89" fmla="*/ 352 h 560"/>
                  <a:gd name="T90" fmla="*/ 210 w 429"/>
                  <a:gd name="T91" fmla="*/ 355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29" h="560">
                    <a:moveTo>
                      <a:pt x="11" y="559"/>
                    </a:moveTo>
                    <a:cubicBezTo>
                      <a:pt x="10" y="559"/>
                      <a:pt x="10" y="559"/>
                      <a:pt x="10" y="559"/>
                    </a:cubicBezTo>
                    <a:cubicBezTo>
                      <a:pt x="10" y="558"/>
                      <a:pt x="9" y="558"/>
                      <a:pt x="9" y="558"/>
                    </a:cubicBezTo>
                    <a:cubicBezTo>
                      <a:pt x="5" y="557"/>
                      <a:pt x="2" y="554"/>
                      <a:pt x="1" y="551"/>
                    </a:cubicBezTo>
                    <a:cubicBezTo>
                      <a:pt x="1" y="550"/>
                      <a:pt x="1" y="550"/>
                      <a:pt x="1" y="550"/>
                    </a:cubicBezTo>
                    <a:cubicBezTo>
                      <a:pt x="0" y="549"/>
                      <a:pt x="0" y="527"/>
                      <a:pt x="1" y="527"/>
                    </a:cubicBezTo>
                    <a:cubicBezTo>
                      <a:pt x="1" y="527"/>
                      <a:pt x="1" y="526"/>
                      <a:pt x="1" y="526"/>
                    </a:cubicBezTo>
                    <a:cubicBezTo>
                      <a:pt x="2" y="524"/>
                      <a:pt x="3" y="522"/>
                      <a:pt x="4" y="521"/>
                    </a:cubicBezTo>
                    <a:cubicBezTo>
                      <a:pt x="6" y="520"/>
                      <a:pt x="7" y="519"/>
                      <a:pt x="9" y="518"/>
                    </a:cubicBezTo>
                    <a:cubicBezTo>
                      <a:pt x="10" y="518"/>
                      <a:pt x="27" y="518"/>
                      <a:pt x="214" y="518"/>
                    </a:cubicBezTo>
                    <a:cubicBezTo>
                      <a:pt x="413" y="518"/>
                      <a:pt x="418" y="518"/>
                      <a:pt x="419" y="518"/>
                    </a:cubicBezTo>
                    <a:cubicBezTo>
                      <a:pt x="422" y="519"/>
                      <a:pt x="423" y="520"/>
                      <a:pt x="424" y="521"/>
                    </a:cubicBezTo>
                    <a:cubicBezTo>
                      <a:pt x="426" y="522"/>
                      <a:pt x="427" y="525"/>
                      <a:pt x="427" y="526"/>
                    </a:cubicBezTo>
                    <a:cubicBezTo>
                      <a:pt x="427" y="526"/>
                      <a:pt x="427" y="527"/>
                      <a:pt x="428" y="527"/>
                    </a:cubicBezTo>
                    <a:cubicBezTo>
                      <a:pt x="428" y="527"/>
                      <a:pt x="428" y="550"/>
                      <a:pt x="428" y="550"/>
                    </a:cubicBezTo>
                    <a:cubicBezTo>
                      <a:pt x="427" y="550"/>
                      <a:pt x="427" y="550"/>
                      <a:pt x="427" y="551"/>
                    </a:cubicBezTo>
                    <a:cubicBezTo>
                      <a:pt x="426" y="554"/>
                      <a:pt x="423" y="557"/>
                      <a:pt x="420" y="558"/>
                    </a:cubicBezTo>
                    <a:cubicBezTo>
                      <a:pt x="419" y="558"/>
                      <a:pt x="419" y="559"/>
                      <a:pt x="418" y="559"/>
                    </a:cubicBezTo>
                    <a:cubicBezTo>
                      <a:pt x="418" y="559"/>
                      <a:pt x="357" y="559"/>
                      <a:pt x="215" y="559"/>
                    </a:cubicBezTo>
                    <a:cubicBezTo>
                      <a:pt x="103" y="559"/>
                      <a:pt x="11" y="559"/>
                      <a:pt x="11" y="559"/>
                    </a:cubicBezTo>
                    <a:close/>
                    <a:moveTo>
                      <a:pt x="5" y="503"/>
                    </a:moveTo>
                    <a:cubicBezTo>
                      <a:pt x="3" y="502"/>
                      <a:pt x="2" y="501"/>
                      <a:pt x="1" y="500"/>
                    </a:cubicBezTo>
                    <a:cubicBezTo>
                      <a:pt x="1" y="499"/>
                      <a:pt x="1" y="499"/>
                      <a:pt x="1" y="499"/>
                    </a:cubicBezTo>
                    <a:cubicBezTo>
                      <a:pt x="0" y="499"/>
                      <a:pt x="1" y="495"/>
                      <a:pt x="1" y="495"/>
                    </a:cubicBezTo>
                    <a:cubicBezTo>
                      <a:pt x="1" y="495"/>
                      <a:pt x="17" y="422"/>
                      <a:pt x="36" y="333"/>
                    </a:cubicBezTo>
                    <a:cubicBezTo>
                      <a:pt x="78" y="140"/>
                      <a:pt x="74" y="160"/>
                      <a:pt x="75" y="158"/>
                    </a:cubicBezTo>
                    <a:cubicBezTo>
                      <a:pt x="76" y="156"/>
                      <a:pt x="78" y="154"/>
                      <a:pt x="81" y="153"/>
                    </a:cubicBezTo>
                    <a:lnTo>
                      <a:pt x="83" y="152"/>
                    </a:lnTo>
                    <a:lnTo>
                      <a:pt x="137" y="152"/>
                    </a:lnTo>
                    <a:cubicBezTo>
                      <a:pt x="179" y="152"/>
                      <a:pt x="191" y="152"/>
                      <a:pt x="191" y="152"/>
                    </a:cubicBezTo>
                    <a:cubicBezTo>
                      <a:pt x="191" y="151"/>
                      <a:pt x="191" y="146"/>
                      <a:pt x="191" y="139"/>
                    </a:cubicBezTo>
                    <a:cubicBezTo>
                      <a:pt x="191" y="129"/>
                      <a:pt x="191" y="126"/>
                      <a:pt x="191" y="126"/>
                    </a:cubicBezTo>
                    <a:cubicBezTo>
                      <a:pt x="191" y="126"/>
                      <a:pt x="189" y="126"/>
                      <a:pt x="187" y="125"/>
                    </a:cubicBezTo>
                    <a:cubicBezTo>
                      <a:pt x="171" y="124"/>
                      <a:pt x="152" y="119"/>
                      <a:pt x="136" y="113"/>
                    </a:cubicBezTo>
                    <a:cubicBezTo>
                      <a:pt x="100" y="100"/>
                      <a:pt x="70" y="78"/>
                      <a:pt x="51" y="50"/>
                    </a:cubicBezTo>
                    <a:cubicBezTo>
                      <a:pt x="47" y="44"/>
                      <a:pt x="44" y="38"/>
                      <a:pt x="41" y="32"/>
                    </a:cubicBezTo>
                    <a:cubicBezTo>
                      <a:pt x="36" y="23"/>
                      <a:pt x="33" y="12"/>
                      <a:pt x="32" y="3"/>
                    </a:cubicBezTo>
                    <a:cubicBezTo>
                      <a:pt x="31" y="2"/>
                      <a:pt x="31" y="0"/>
                      <a:pt x="31" y="0"/>
                    </a:cubicBezTo>
                    <a:cubicBezTo>
                      <a:pt x="31" y="0"/>
                      <a:pt x="68" y="0"/>
                      <a:pt x="214" y="0"/>
                    </a:cubicBezTo>
                    <a:cubicBezTo>
                      <a:pt x="336" y="0"/>
                      <a:pt x="397" y="0"/>
                      <a:pt x="397" y="0"/>
                    </a:cubicBezTo>
                    <a:cubicBezTo>
                      <a:pt x="397" y="0"/>
                      <a:pt x="397" y="0"/>
                      <a:pt x="397" y="0"/>
                    </a:cubicBezTo>
                    <a:cubicBezTo>
                      <a:pt x="397" y="0"/>
                      <a:pt x="397" y="2"/>
                      <a:pt x="397" y="3"/>
                    </a:cubicBezTo>
                    <a:cubicBezTo>
                      <a:pt x="396" y="10"/>
                      <a:pt x="393" y="19"/>
                      <a:pt x="390" y="27"/>
                    </a:cubicBezTo>
                    <a:cubicBezTo>
                      <a:pt x="381" y="49"/>
                      <a:pt x="364" y="71"/>
                      <a:pt x="341" y="87"/>
                    </a:cubicBezTo>
                    <a:cubicBezTo>
                      <a:pt x="323" y="101"/>
                      <a:pt x="302" y="111"/>
                      <a:pt x="279" y="118"/>
                    </a:cubicBezTo>
                    <a:cubicBezTo>
                      <a:pt x="267" y="121"/>
                      <a:pt x="253" y="124"/>
                      <a:pt x="241" y="125"/>
                    </a:cubicBezTo>
                    <a:cubicBezTo>
                      <a:pt x="239" y="126"/>
                      <a:pt x="237" y="126"/>
                      <a:pt x="237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46"/>
                      <a:pt x="237" y="151"/>
                      <a:pt x="237" y="151"/>
                    </a:cubicBezTo>
                    <a:cubicBezTo>
                      <a:pt x="237" y="152"/>
                      <a:pt x="242" y="152"/>
                      <a:pt x="290" y="152"/>
                    </a:cubicBezTo>
                    <a:cubicBezTo>
                      <a:pt x="320" y="152"/>
                      <a:pt x="344" y="152"/>
                      <a:pt x="345" y="152"/>
                    </a:cubicBezTo>
                    <a:cubicBezTo>
                      <a:pt x="348" y="153"/>
                      <a:pt x="352" y="155"/>
                      <a:pt x="353" y="158"/>
                    </a:cubicBezTo>
                    <a:cubicBezTo>
                      <a:pt x="354" y="159"/>
                      <a:pt x="355" y="164"/>
                      <a:pt x="359" y="181"/>
                    </a:cubicBezTo>
                    <a:cubicBezTo>
                      <a:pt x="361" y="193"/>
                      <a:pt x="378" y="269"/>
                      <a:pt x="395" y="349"/>
                    </a:cubicBezTo>
                    <a:cubicBezTo>
                      <a:pt x="413" y="429"/>
                      <a:pt x="427" y="495"/>
                      <a:pt x="428" y="495"/>
                    </a:cubicBezTo>
                    <a:cubicBezTo>
                      <a:pt x="428" y="495"/>
                      <a:pt x="428" y="496"/>
                      <a:pt x="428" y="497"/>
                    </a:cubicBezTo>
                    <a:cubicBezTo>
                      <a:pt x="428" y="498"/>
                      <a:pt x="428" y="499"/>
                      <a:pt x="427" y="499"/>
                    </a:cubicBezTo>
                    <a:cubicBezTo>
                      <a:pt x="427" y="499"/>
                      <a:pt x="427" y="500"/>
                      <a:pt x="427" y="500"/>
                    </a:cubicBezTo>
                    <a:cubicBezTo>
                      <a:pt x="427" y="501"/>
                      <a:pt x="425" y="503"/>
                      <a:pt x="424" y="503"/>
                    </a:cubicBezTo>
                    <a:cubicBezTo>
                      <a:pt x="423" y="503"/>
                      <a:pt x="408" y="503"/>
                      <a:pt x="214" y="503"/>
                    </a:cubicBezTo>
                    <a:cubicBezTo>
                      <a:pt x="32" y="503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56" y="448"/>
                      <a:pt x="284" y="435"/>
                      <a:pt x="306" y="414"/>
                    </a:cubicBezTo>
                    <a:cubicBezTo>
                      <a:pt x="320" y="401"/>
                      <a:pt x="330" y="386"/>
                      <a:pt x="336" y="370"/>
                    </a:cubicBezTo>
                    <a:cubicBezTo>
                      <a:pt x="348" y="340"/>
                      <a:pt x="348" y="307"/>
                      <a:pt x="336" y="277"/>
                    </a:cubicBezTo>
                    <a:cubicBezTo>
                      <a:pt x="323" y="243"/>
                      <a:pt x="296" y="217"/>
                      <a:pt x="262" y="204"/>
                    </a:cubicBezTo>
                    <a:cubicBezTo>
                      <a:pt x="229" y="192"/>
                      <a:pt x="192" y="193"/>
                      <a:pt x="161" y="207"/>
                    </a:cubicBezTo>
                    <a:cubicBezTo>
                      <a:pt x="130" y="220"/>
                      <a:pt x="105" y="245"/>
                      <a:pt x="92" y="276"/>
                    </a:cubicBezTo>
                    <a:cubicBezTo>
                      <a:pt x="82" y="302"/>
                      <a:pt x="80" y="331"/>
                      <a:pt x="88" y="358"/>
                    </a:cubicBezTo>
                    <a:cubicBezTo>
                      <a:pt x="103" y="410"/>
                      <a:pt x="150" y="447"/>
                      <a:pt x="204" y="450"/>
                    </a:cubicBezTo>
                    <a:cubicBezTo>
                      <a:pt x="211" y="451"/>
                      <a:pt x="218" y="451"/>
                      <a:pt x="224" y="450"/>
                    </a:cubicBezTo>
                    <a:close/>
                    <a:moveTo>
                      <a:pt x="210" y="355"/>
                    </a:moveTo>
                    <a:cubicBezTo>
                      <a:pt x="196" y="354"/>
                      <a:pt x="185" y="344"/>
                      <a:pt x="182" y="331"/>
                    </a:cubicBezTo>
                    <a:cubicBezTo>
                      <a:pt x="181" y="325"/>
                      <a:pt x="181" y="319"/>
                      <a:pt x="183" y="313"/>
                    </a:cubicBezTo>
                    <a:cubicBezTo>
                      <a:pt x="188" y="298"/>
                      <a:pt x="204" y="289"/>
                      <a:pt x="220" y="292"/>
                    </a:cubicBezTo>
                    <a:cubicBezTo>
                      <a:pt x="226" y="293"/>
                      <a:pt x="232" y="296"/>
                      <a:pt x="237" y="300"/>
                    </a:cubicBezTo>
                    <a:lnTo>
                      <a:pt x="239" y="302"/>
                    </a:lnTo>
                    <a:lnTo>
                      <a:pt x="240" y="302"/>
                    </a:lnTo>
                    <a:cubicBezTo>
                      <a:pt x="241" y="302"/>
                      <a:pt x="255" y="294"/>
                      <a:pt x="271" y="285"/>
                    </a:cubicBezTo>
                    <a:cubicBezTo>
                      <a:pt x="288" y="275"/>
                      <a:pt x="302" y="267"/>
                      <a:pt x="302" y="267"/>
                    </a:cubicBezTo>
                    <a:cubicBezTo>
                      <a:pt x="304" y="267"/>
                      <a:pt x="306" y="267"/>
                      <a:pt x="307" y="268"/>
                    </a:cubicBezTo>
                    <a:cubicBezTo>
                      <a:pt x="309" y="268"/>
                      <a:pt x="310" y="270"/>
                      <a:pt x="311" y="271"/>
                    </a:cubicBezTo>
                    <a:cubicBezTo>
                      <a:pt x="311" y="271"/>
                      <a:pt x="311" y="272"/>
                      <a:pt x="311" y="273"/>
                    </a:cubicBezTo>
                    <a:cubicBezTo>
                      <a:pt x="311" y="275"/>
                      <a:pt x="310" y="276"/>
                      <a:pt x="309" y="278"/>
                    </a:cubicBezTo>
                    <a:cubicBezTo>
                      <a:pt x="309" y="278"/>
                      <a:pt x="296" y="286"/>
                      <a:pt x="277" y="296"/>
                    </a:cubicBezTo>
                    <a:cubicBezTo>
                      <a:pt x="260" y="306"/>
                      <a:pt x="246" y="313"/>
                      <a:pt x="246" y="314"/>
                    </a:cubicBezTo>
                    <a:cubicBezTo>
                      <a:pt x="246" y="314"/>
                      <a:pt x="246" y="314"/>
                      <a:pt x="246" y="314"/>
                    </a:cubicBezTo>
                    <a:cubicBezTo>
                      <a:pt x="247" y="319"/>
                      <a:pt x="247" y="320"/>
                      <a:pt x="247" y="323"/>
                    </a:cubicBezTo>
                    <a:cubicBezTo>
                      <a:pt x="247" y="327"/>
                      <a:pt x="247" y="330"/>
                      <a:pt x="246" y="333"/>
                    </a:cubicBezTo>
                    <a:cubicBezTo>
                      <a:pt x="243" y="341"/>
                      <a:pt x="237" y="348"/>
                      <a:pt x="230" y="352"/>
                    </a:cubicBezTo>
                    <a:cubicBezTo>
                      <a:pt x="227" y="353"/>
                      <a:pt x="223" y="354"/>
                      <a:pt x="220" y="355"/>
                    </a:cubicBezTo>
                    <a:cubicBezTo>
                      <a:pt x="218" y="355"/>
                      <a:pt x="213" y="355"/>
                      <a:pt x="210" y="355"/>
                    </a:cubicBez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4" name="Freeform 81"/>
              <p:cNvSpPr>
                <a:spLocks noChangeArrowheads="1"/>
              </p:cNvSpPr>
              <p:nvPr/>
            </p:nvSpPr>
            <p:spPr bwMode="auto">
              <a:xfrm>
                <a:off x="1794" y="1255"/>
                <a:ext cx="158" cy="215"/>
              </a:xfrm>
              <a:custGeom>
                <a:avLst/>
                <a:gdLst>
                  <a:gd name="T0" fmla="*/ 9 w 428"/>
                  <a:gd name="T1" fmla="*/ 558 h 560"/>
                  <a:gd name="T2" fmla="*/ 0 w 428"/>
                  <a:gd name="T3" fmla="*/ 549 h 560"/>
                  <a:gd name="T4" fmla="*/ 0 w 428"/>
                  <a:gd name="T5" fmla="*/ 527 h 560"/>
                  <a:gd name="T6" fmla="*/ 1 w 428"/>
                  <a:gd name="T7" fmla="*/ 526 h 560"/>
                  <a:gd name="T8" fmla="*/ 213 w 428"/>
                  <a:gd name="T9" fmla="*/ 518 h 560"/>
                  <a:gd name="T10" fmla="*/ 418 w 428"/>
                  <a:gd name="T11" fmla="*/ 518 h 560"/>
                  <a:gd name="T12" fmla="*/ 426 w 428"/>
                  <a:gd name="T13" fmla="*/ 527 h 560"/>
                  <a:gd name="T14" fmla="*/ 427 w 428"/>
                  <a:gd name="T15" fmla="*/ 549 h 560"/>
                  <a:gd name="T16" fmla="*/ 426 w 428"/>
                  <a:gd name="T17" fmla="*/ 549 h 560"/>
                  <a:gd name="T18" fmla="*/ 417 w 428"/>
                  <a:gd name="T19" fmla="*/ 558 h 560"/>
                  <a:gd name="T20" fmla="*/ 213 w 428"/>
                  <a:gd name="T21" fmla="*/ 559 h 560"/>
                  <a:gd name="T22" fmla="*/ 4 w 428"/>
                  <a:gd name="T23" fmla="*/ 503 h 560"/>
                  <a:gd name="T24" fmla="*/ 0 w 428"/>
                  <a:gd name="T25" fmla="*/ 498 h 560"/>
                  <a:gd name="T26" fmla="*/ 0 w 428"/>
                  <a:gd name="T27" fmla="*/ 496 h 560"/>
                  <a:gd name="T28" fmla="*/ 74 w 428"/>
                  <a:gd name="T29" fmla="*/ 160 h 560"/>
                  <a:gd name="T30" fmla="*/ 82 w 428"/>
                  <a:gd name="T31" fmla="*/ 152 h 560"/>
                  <a:gd name="T32" fmla="*/ 191 w 428"/>
                  <a:gd name="T33" fmla="*/ 152 h 560"/>
                  <a:gd name="T34" fmla="*/ 186 w 428"/>
                  <a:gd name="T35" fmla="*/ 125 h 560"/>
                  <a:gd name="T36" fmla="*/ 35 w 428"/>
                  <a:gd name="T37" fmla="*/ 20 h 560"/>
                  <a:gd name="T38" fmla="*/ 30 w 428"/>
                  <a:gd name="T39" fmla="*/ 0 h 560"/>
                  <a:gd name="T40" fmla="*/ 396 w 428"/>
                  <a:gd name="T41" fmla="*/ 0 h 560"/>
                  <a:gd name="T42" fmla="*/ 388 w 428"/>
                  <a:gd name="T43" fmla="*/ 27 h 560"/>
                  <a:gd name="T44" fmla="*/ 241 w 428"/>
                  <a:gd name="T45" fmla="*/ 125 h 560"/>
                  <a:gd name="T46" fmla="*/ 236 w 428"/>
                  <a:gd name="T47" fmla="*/ 152 h 560"/>
                  <a:gd name="T48" fmla="*/ 344 w 428"/>
                  <a:gd name="T49" fmla="*/ 152 h 560"/>
                  <a:gd name="T50" fmla="*/ 353 w 428"/>
                  <a:gd name="T51" fmla="*/ 161 h 560"/>
                  <a:gd name="T52" fmla="*/ 426 w 428"/>
                  <a:gd name="T53" fmla="*/ 496 h 560"/>
                  <a:gd name="T54" fmla="*/ 426 w 428"/>
                  <a:gd name="T55" fmla="*/ 498 h 560"/>
                  <a:gd name="T56" fmla="*/ 422 w 428"/>
                  <a:gd name="T57" fmla="*/ 503 h 560"/>
                  <a:gd name="T58" fmla="*/ 5 w 428"/>
                  <a:gd name="T59" fmla="*/ 503 h 560"/>
                  <a:gd name="T60" fmla="*/ 223 w 428"/>
                  <a:gd name="T61" fmla="*/ 451 h 560"/>
                  <a:gd name="T62" fmla="*/ 323 w 428"/>
                  <a:gd name="T63" fmla="*/ 253 h 560"/>
                  <a:gd name="T64" fmla="*/ 236 w 428"/>
                  <a:gd name="T65" fmla="*/ 197 h 560"/>
                  <a:gd name="T66" fmla="*/ 113 w 428"/>
                  <a:gd name="T67" fmla="*/ 241 h 560"/>
                  <a:gd name="T68" fmla="*/ 143 w 428"/>
                  <a:gd name="T69" fmla="*/ 431 h 560"/>
                  <a:gd name="T70" fmla="*/ 223 w 428"/>
                  <a:gd name="T71" fmla="*/ 451 h 560"/>
                  <a:gd name="T72" fmla="*/ 182 w 428"/>
                  <a:gd name="T73" fmla="*/ 334 h 560"/>
                  <a:gd name="T74" fmla="*/ 207 w 428"/>
                  <a:gd name="T75" fmla="*/ 292 h 560"/>
                  <a:gd name="T76" fmla="*/ 236 w 428"/>
                  <a:gd name="T77" fmla="*/ 300 h 560"/>
                  <a:gd name="T78" fmla="*/ 270 w 428"/>
                  <a:gd name="T79" fmla="*/ 285 h 560"/>
                  <a:gd name="T80" fmla="*/ 304 w 428"/>
                  <a:gd name="T81" fmla="*/ 267 h 560"/>
                  <a:gd name="T82" fmla="*/ 308 w 428"/>
                  <a:gd name="T83" fmla="*/ 278 h 560"/>
                  <a:gd name="T84" fmla="*/ 245 w 428"/>
                  <a:gd name="T85" fmla="*/ 313 h 560"/>
                  <a:gd name="T86" fmla="*/ 245 w 428"/>
                  <a:gd name="T87" fmla="*/ 317 h 560"/>
                  <a:gd name="T88" fmla="*/ 236 w 428"/>
                  <a:gd name="T89" fmla="*/ 34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28" h="560">
                    <a:moveTo>
                      <a:pt x="10" y="559"/>
                    </a:moveTo>
                    <a:cubicBezTo>
                      <a:pt x="10" y="558"/>
                      <a:pt x="10" y="558"/>
                      <a:pt x="9" y="558"/>
                    </a:cubicBezTo>
                    <a:cubicBezTo>
                      <a:pt x="5" y="558"/>
                      <a:pt x="1" y="553"/>
                      <a:pt x="0" y="549"/>
                    </a:cubicBezTo>
                    <a:cubicBezTo>
                      <a:pt x="0" y="548"/>
                      <a:pt x="0" y="548"/>
                      <a:pt x="0" y="549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32"/>
                      <a:pt x="0" y="527"/>
                      <a:pt x="0" y="527"/>
                    </a:cubicBezTo>
                    <a:cubicBezTo>
                      <a:pt x="0" y="528"/>
                      <a:pt x="0" y="528"/>
                      <a:pt x="0" y="528"/>
                    </a:cubicBezTo>
                    <a:cubicBezTo>
                      <a:pt x="0" y="527"/>
                      <a:pt x="0" y="526"/>
                      <a:pt x="1" y="526"/>
                    </a:cubicBezTo>
                    <a:cubicBezTo>
                      <a:pt x="2" y="522"/>
                      <a:pt x="4" y="520"/>
                      <a:pt x="8" y="518"/>
                    </a:cubicBezTo>
                    <a:cubicBezTo>
                      <a:pt x="9" y="518"/>
                      <a:pt x="15" y="518"/>
                      <a:pt x="213" y="518"/>
                    </a:cubicBezTo>
                    <a:lnTo>
                      <a:pt x="417" y="518"/>
                    </a:lnTo>
                    <a:lnTo>
                      <a:pt x="418" y="518"/>
                    </a:lnTo>
                    <a:cubicBezTo>
                      <a:pt x="422" y="520"/>
                      <a:pt x="425" y="523"/>
                      <a:pt x="426" y="527"/>
                    </a:cubicBezTo>
                    <a:cubicBezTo>
                      <a:pt x="426" y="528"/>
                      <a:pt x="426" y="528"/>
                      <a:pt x="426" y="527"/>
                    </a:cubicBezTo>
                    <a:cubicBezTo>
                      <a:pt x="427" y="527"/>
                      <a:pt x="427" y="527"/>
                      <a:pt x="427" y="528"/>
                    </a:cubicBezTo>
                    <a:cubicBezTo>
                      <a:pt x="427" y="529"/>
                      <a:pt x="427" y="547"/>
                      <a:pt x="427" y="549"/>
                    </a:cubicBezTo>
                    <a:cubicBezTo>
                      <a:pt x="427" y="549"/>
                      <a:pt x="427" y="550"/>
                      <a:pt x="426" y="549"/>
                    </a:cubicBezTo>
                    <a:cubicBezTo>
                      <a:pt x="426" y="548"/>
                      <a:pt x="426" y="549"/>
                      <a:pt x="426" y="549"/>
                    </a:cubicBezTo>
                    <a:cubicBezTo>
                      <a:pt x="426" y="551"/>
                      <a:pt x="425" y="554"/>
                      <a:pt x="423" y="555"/>
                    </a:cubicBezTo>
                    <a:cubicBezTo>
                      <a:pt x="422" y="557"/>
                      <a:pt x="419" y="558"/>
                      <a:pt x="417" y="558"/>
                    </a:cubicBezTo>
                    <a:cubicBezTo>
                      <a:pt x="416" y="558"/>
                      <a:pt x="416" y="558"/>
                      <a:pt x="417" y="559"/>
                    </a:cubicBezTo>
                    <a:cubicBezTo>
                      <a:pt x="417" y="559"/>
                      <a:pt x="326" y="559"/>
                      <a:pt x="213" y="559"/>
                    </a:cubicBezTo>
                    <a:cubicBezTo>
                      <a:pt x="101" y="559"/>
                      <a:pt x="9" y="559"/>
                      <a:pt x="10" y="559"/>
                    </a:cubicBezTo>
                    <a:close/>
                    <a:moveTo>
                      <a:pt x="4" y="503"/>
                    </a:moveTo>
                    <a:cubicBezTo>
                      <a:pt x="2" y="502"/>
                      <a:pt x="0" y="500"/>
                      <a:pt x="0" y="498"/>
                    </a:cubicBezTo>
                    <a:cubicBezTo>
                      <a:pt x="0" y="498"/>
                      <a:pt x="0" y="498"/>
                      <a:pt x="0" y="498"/>
                    </a:cubicBezTo>
                    <a:cubicBezTo>
                      <a:pt x="0" y="499"/>
                      <a:pt x="0" y="498"/>
                      <a:pt x="0" y="497"/>
                    </a:cubicBezTo>
                    <a:cubicBezTo>
                      <a:pt x="0" y="496"/>
                      <a:pt x="0" y="496"/>
                      <a:pt x="0" y="496"/>
                    </a:cubicBezTo>
                    <a:cubicBezTo>
                      <a:pt x="0" y="497"/>
                      <a:pt x="0" y="497"/>
                      <a:pt x="0" y="496"/>
                    </a:cubicBezTo>
                    <a:cubicBezTo>
                      <a:pt x="0" y="496"/>
                      <a:pt x="73" y="162"/>
                      <a:pt x="74" y="160"/>
                    </a:cubicBezTo>
                    <a:cubicBezTo>
                      <a:pt x="74" y="158"/>
                      <a:pt x="75" y="157"/>
                      <a:pt x="76" y="156"/>
                    </a:cubicBezTo>
                    <a:cubicBezTo>
                      <a:pt x="78" y="154"/>
                      <a:pt x="80" y="153"/>
                      <a:pt x="82" y="152"/>
                    </a:cubicBezTo>
                    <a:cubicBezTo>
                      <a:pt x="83" y="152"/>
                      <a:pt x="105" y="152"/>
                      <a:pt x="137" y="152"/>
                    </a:cubicBezTo>
                    <a:cubicBezTo>
                      <a:pt x="185" y="152"/>
                      <a:pt x="190" y="152"/>
                      <a:pt x="191" y="152"/>
                    </a:cubicBezTo>
                    <a:cubicBezTo>
                      <a:pt x="191" y="151"/>
                      <a:pt x="191" y="126"/>
                      <a:pt x="190" y="126"/>
                    </a:cubicBezTo>
                    <a:cubicBezTo>
                      <a:pt x="190" y="126"/>
                      <a:pt x="189" y="126"/>
                      <a:pt x="186" y="125"/>
                    </a:cubicBezTo>
                    <a:cubicBezTo>
                      <a:pt x="152" y="121"/>
                      <a:pt x="121" y="110"/>
                      <a:pt x="95" y="93"/>
                    </a:cubicBezTo>
                    <a:cubicBezTo>
                      <a:pt x="66" y="74"/>
                      <a:pt x="45" y="48"/>
                      <a:pt x="35" y="20"/>
                    </a:cubicBezTo>
                    <a:cubicBezTo>
                      <a:pt x="33" y="14"/>
                      <a:pt x="32" y="8"/>
                      <a:pt x="31" y="3"/>
                    </a:cubicBezTo>
                    <a:cubicBezTo>
                      <a:pt x="31" y="1"/>
                      <a:pt x="30" y="0"/>
                      <a:pt x="30" y="0"/>
                    </a:cubicBezTo>
                    <a:cubicBezTo>
                      <a:pt x="30" y="0"/>
                      <a:pt x="69" y="0"/>
                      <a:pt x="213" y="0"/>
                    </a:cubicBezTo>
                    <a:cubicBezTo>
                      <a:pt x="357" y="0"/>
                      <a:pt x="396" y="0"/>
                      <a:pt x="396" y="0"/>
                    </a:cubicBezTo>
                    <a:cubicBezTo>
                      <a:pt x="396" y="0"/>
                      <a:pt x="396" y="1"/>
                      <a:pt x="395" y="3"/>
                    </a:cubicBezTo>
                    <a:cubicBezTo>
                      <a:pt x="394" y="11"/>
                      <a:pt x="392" y="20"/>
                      <a:pt x="388" y="27"/>
                    </a:cubicBezTo>
                    <a:cubicBezTo>
                      <a:pt x="374" y="63"/>
                      <a:pt x="341" y="93"/>
                      <a:pt x="299" y="110"/>
                    </a:cubicBezTo>
                    <a:cubicBezTo>
                      <a:pt x="281" y="118"/>
                      <a:pt x="261" y="123"/>
                      <a:pt x="241" y="125"/>
                    </a:cubicBezTo>
                    <a:cubicBezTo>
                      <a:pt x="238" y="126"/>
                      <a:pt x="236" y="126"/>
                      <a:pt x="236" y="126"/>
                    </a:cubicBezTo>
                    <a:cubicBezTo>
                      <a:pt x="236" y="126"/>
                      <a:pt x="236" y="151"/>
                      <a:pt x="236" y="152"/>
                    </a:cubicBezTo>
                    <a:cubicBezTo>
                      <a:pt x="236" y="152"/>
                      <a:pt x="241" y="152"/>
                      <a:pt x="289" y="152"/>
                    </a:cubicBezTo>
                    <a:cubicBezTo>
                      <a:pt x="321" y="152"/>
                      <a:pt x="343" y="152"/>
                      <a:pt x="344" y="152"/>
                    </a:cubicBezTo>
                    <a:cubicBezTo>
                      <a:pt x="346" y="153"/>
                      <a:pt x="349" y="154"/>
                      <a:pt x="350" y="156"/>
                    </a:cubicBezTo>
                    <a:cubicBezTo>
                      <a:pt x="352" y="157"/>
                      <a:pt x="353" y="159"/>
                      <a:pt x="353" y="161"/>
                    </a:cubicBezTo>
                    <a:cubicBezTo>
                      <a:pt x="354" y="166"/>
                      <a:pt x="426" y="496"/>
                      <a:pt x="426" y="496"/>
                    </a:cubicBezTo>
                    <a:cubicBezTo>
                      <a:pt x="426" y="497"/>
                      <a:pt x="426" y="497"/>
                      <a:pt x="426" y="496"/>
                    </a:cubicBezTo>
                    <a:cubicBezTo>
                      <a:pt x="427" y="496"/>
                      <a:pt x="427" y="496"/>
                      <a:pt x="427" y="497"/>
                    </a:cubicBezTo>
                    <a:cubicBezTo>
                      <a:pt x="427" y="498"/>
                      <a:pt x="427" y="499"/>
                      <a:pt x="426" y="498"/>
                    </a:cubicBezTo>
                    <a:cubicBezTo>
                      <a:pt x="426" y="498"/>
                      <a:pt x="426" y="498"/>
                      <a:pt x="426" y="498"/>
                    </a:cubicBezTo>
                    <a:cubicBezTo>
                      <a:pt x="426" y="500"/>
                      <a:pt x="424" y="502"/>
                      <a:pt x="422" y="503"/>
                    </a:cubicBezTo>
                    <a:cubicBezTo>
                      <a:pt x="422" y="503"/>
                      <a:pt x="370" y="503"/>
                      <a:pt x="213" y="503"/>
                    </a:cubicBezTo>
                    <a:lnTo>
                      <a:pt x="5" y="503"/>
                    </a:lnTo>
                    <a:lnTo>
                      <a:pt x="4" y="503"/>
                    </a:lnTo>
                    <a:close/>
                    <a:moveTo>
                      <a:pt x="223" y="451"/>
                    </a:moveTo>
                    <a:cubicBezTo>
                      <a:pt x="283" y="446"/>
                      <a:pt x="332" y="403"/>
                      <a:pt x="342" y="346"/>
                    </a:cubicBezTo>
                    <a:cubicBezTo>
                      <a:pt x="348" y="314"/>
                      <a:pt x="341" y="281"/>
                      <a:pt x="323" y="253"/>
                    </a:cubicBezTo>
                    <a:cubicBezTo>
                      <a:pt x="318" y="246"/>
                      <a:pt x="314" y="241"/>
                      <a:pt x="307" y="234"/>
                    </a:cubicBezTo>
                    <a:cubicBezTo>
                      <a:pt x="288" y="215"/>
                      <a:pt x="263" y="202"/>
                      <a:pt x="236" y="197"/>
                    </a:cubicBezTo>
                    <a:cubicBezTo>
                      <a:pt x="199" y="191"/>
                      <a:pt x="162" y="200"/>
                      <a:pt x="132" y="223"/>
                    </a:cubicBezTo>
                    <a:cubicBezTo>
                      <a:pt x="126" y="227"/>
                      <a:pt x="118" y="235"/>
                      <a:pt x="113" y="241"/>
                    </a:cubicBezTo>
                    <a:cubicBezTo>
                      <a:pt x="88" y="270"/>
                      <a:pt x="77" y="308"/>
                      <a:pt x="84" y="346"/>
                    </a:cubicBezTo>
                    <a:cubicBezTo>
                      <a:pt x="90" y="381"/>
                      <a:pt x="112" y="412"/>
                      <a:pt x="143" y="431"/>
                    </a:cubicBezTo>
                    <a:cubicBezTo>
                      <a:pt x="162" y="443"/>
                      <a:pt x="185" y="450"/>
                      <a:pt x="209" y="451"/>
                    </a:cubicBezTo>
                    <a:cubicBezTo>
                      <a:pt x="212" y="451"/>
                      <a:pt x="220" y="451"/>
                      <a:pt x="223" y="451"/>
                    </a:cubicBezTo>
                    <a:close/>
                    <a:moveTo>
                      <a:pt x="209" y="355"/>
                    </a:moveTo>
                    <a:cubicBezTo>
                      <a:pt x="197" y="354"/>
                      <a:pt x="186" y="345"/>
                      <a:pt x="182" y="334"/>
                    </a:cubicBezTo>
                    <a:cubicBezTo>
                      <a:pt x="180" y="329"/>
                      <a:pt x="180" y="323"/>
                      <a:pt x="181" y="318"/>
                    </a:cubicBezTo>
                    <a:cubicBezTo>
                      <a:pt x="183" y="305"/>
                      <a:pt x="193" y="295"/>
                      <a:pt x="207" y="292"/>
                    </a:cubicBezTo>
                    <a:cubicBezTo>
                      <a:pt x="210" y="291"/>
                      <a:pt x="217" y="291"/>
                      <a:pt x="220" y="292"/>
                    </a:cubicBezTo>
                    <a:cubicBezTo>
                      <a:pt x="226" y="293"/>
                      <a:pt x="231" y="296"/>
                      <a:pt x="236" y="300"/>
                    </a:cubicBezTo>
                    <a:cubicBezTo>
                      <a:pt x="237" y="302"/>
                      <a:pt x="238" y="303"/>
                      <a:pt x="238" y="303"/>
                    </a:cubicBezTo>
                    <a:cubicBezTo>
                      <a:pt x="239" y="303"/>
                      <a:pt x="253" y="295"/>
                      <a:pt x="270" y="285"/>
                    </a:cubicBezTo>
                    <a:cubicBezTo>
                      <a:pt x="287" y="276"/>
                      <a:pt x="301" y="268"/>
                      <a:pt x="302" y="267"/>
                    </a:cubicBezTo>
                    <a:cubicBezTo>
                      <a:pt x="302" y="267"/>
                      <a:pt x="303" y="267"/>
                      <a:pt x="304" y="267"/>
                    </a:cubicBezTo>
                    <a:cubicBezTo>
                      <a:pt x="308" y="267"/>
                      <a:pt x="311" y="272"/>
                      <a:pt x="309" y="276"/>
                    </a:cubicBezTo>
                    <a:cubicBezTo>
                      <a:pt x="309" y="277"/>
                      <a:pt x="308" y="277"/>
                      <a:pt x="308" y="278"/>
                    </a:cubicBezTo>
                    <a:cubicBezTo>
                      <a:pt x="307" y="278"/>
                      <a:pt x="293" y="286"/>
                      <a:pt x="277" y="295"/>
                    </a:cubicBezTo>
                    <a:cubicBezTo>
                      <a:pt x="260" y="305"/>
                      <a:pt x="246" y="313"/>
                      <a:pt x="245" y="313"/>
                    </a:cubicBezTo>
                    <a:cubicBezTo>
                      <a:pt x="245" y="313"/>
                      <a:pt x="245" y="314"/>
                      <a:pt x="245" y="314"/>
                    </a:cubicBezTo>
                    <a:cubicBezTo>
                      <a:pt x="245" y="315"/>
                      <a:pt x="245" y="316"/>
                      <a:pt x="245" y="317"/>
                    </a:cubicBezTo>
                    <a:cubicBezTo>
                      <a:pt x="246" y="320"/>
                      <a:pt x="246" y="325"/>
                      <a:pt x="245" y="329"/>
                    </a:cubicBezTo>
                    <a:cubicBezTo>
                      <a:pt x="244" y="335"/>
                      <a:pt x="241" y="342"/>
                      <a:pt x="236" y="346"/>
                    </a:cubicBezTo>
                    <a:cubicBezTo>
                      <a:pt x="229" y="353"/>
                      <a:pt x="219" y="356"/>
                      <a:pt x="209" y="355"/>
                    </a:cubicBezTo>
                    <a:close/>
                  </a:path>
                </a:pathLst>
              </a:custGeom>
              <a:solidFill>
                <a:srgbClr val="1F1F1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85" name="Group 82"/>
            <p:cNvGrpSpPr>
              <a:grpSpLocks/>
            </p:cNvGrpSpPr>
            <p:nvPr/>
          </p:nvGrpSpPr>
          <p:grpSpPr bwMode="auto">
            <a:xfrm>
              <a:off x="3684634" y="3859140"/>
              <a:ext cx="381663" cy="512858"/>
              <a:chOff x="1532" y="1255"/>
              <a:chExt cx="160" cy="215"/>
            </a:xfrm>
          </p:grpSpPr>
          <p:sp>
            <p:nvSpPr>
              <p:cNvPr id="86" name="Freeform 83"/>
              <p:cNvSpPr>
                <a:spLocks noChangeArrowheads="1"/>
              </p:cNvSpPr>
              <p:nvPr/>
            </p:nvSpPr>
            <p:spPr bwMode="auto">
              <a:xfrm>
                <a:off x="1532" y="1255"/>
                <a:ext cx="160" cy="215"/>
              </a:xfrm>
              <a:custGeom>
                <a:avLst/>
                <a:gdLst>
                  <a:gd name="T0" fmla="*/ 4 w 429"/>
                  <a:gd name="T1" fmla="*/ 556 h 560"/>
                  <a:gd name="T2" fmla="*/ 0 w 429"/>
                  <a:gd name="T3" fmla="*/ 538 h 560"/>
                  <a:gd name="T4" fmla="*/ 9 w 429"/>
                  <a:gd name="T5" fmla="*/ 517 h 560"/>
                  <a:gd name="T6" fmla="*/ 419 w 429"/>
                  <a:gd name="T7" fmla="*/ 517 h 560"/>
                  <a:gd name="T8" fmla="*/ 428 w 429"/>
                  <a:gd name="T9" fmla="*/ 538 h 560"/>
                  <a:gd name="T10" fmla="*/ 425 w 429"/>
                  <a:gd name="T11" fmla="*/ 556 h 560"/>
                  <a:gd name="T12" fmla="*/ 9 w 429"/>
                  <a:gd name="T13" fmla="*/ 559 h 560"/>
                  <a:gd name="T14" fmla="*/ 0 w 429"/>
                  <a:gd name="T15" fmla="*/ 497 h 560"/>
                  <a:gd name="T16" fmla="*/ 74 w 429"/>
                  <a:gd name="T17" fmla="*/ 159 h 560"/>
                  <a:gd name="T18" fmla="*/ 82 w 429"/>
                  <a:gd name="T19" fmla="*/ 152 h 560"/>
                  <a:gd name="T20" fmla="*/ 191 w 429"/>
                  <a:gd name="T21" fmla="*/ 139 h 560"/>
                  <a:gd name="T22" fmla="*/ 187 w 429"/>
                  <a:gd name="T23" fmla="*/ 126 h 560"/>
                  <a:gd name="T24" fmla="*/ 34 w 429"/>
                  <a:gd name="T25" fmla="*/ 15 h 560"/>
                  <a:gd name="T26" fmla="*/ 214 w 429"/>
                  <a:gd name="T27" fmla="*/ 0 h 560"/>
                  <a:gd name="T28" fmla="*/ 395 w 429"/>
                  <a:gd name="T29" fmla="*/ 15 h 560"/>
                  <a:gd name="T30" fmla="*/ 242 w 429"/>
                  <a:gd name="T31" fmla="*/ 126 h 560"/>
                  <a:gd name="T32" fmla="*/ 238 w 429"/>
                  <a:gd name="T33" fmla="*/ 139 h 560"/>
                  <a:gd name="T34" fmla="*/ 346 w 429"/>
                  <a:gd name="T35" fmla="*/ 152 h 560"/>
                  <a:gd name="T36" fmla="*/ 352 w 429"/>
                  <a:gd name="T37" fmla="*/ 155 h 560"/>
                  <a:gd name="T38" fmla="*/ 428 w 429"/>
                  <a:gd name="T39" fmla="*/ 494 h 560"/>
                  <a:gd name="T40" fmla="*/ 423 w 429"/>
                  <a:gd name="T41" fmla="*/ 504 h 560"/>
                  <a:gd name="T42" fmla="*/ 5 w 429"/>
                  <a:gd name="T43" fmla="*/ 504 h 560"/>
                  <a:gd name="T44" fmla="*/ 262 w 429"/>
                  <a:gd name="T45" fmla="*/ 441 h 560"/>
                  <a:gd name="T46" fmla="*/ 341 w 429"/>
                  <a:gd name="T47" fmla="*/ 352 h 560"/>
                  <a:gd name="T48" fmla="*/ 257 w 429"/>
                  <a:gd name="T49" fmla="*/ 203 h 560"/>
                  <a:gd name="T50" fmla="*/ 89 w 429"/>
                  <a:gd name="T51" fmla="*/ 289 h 560"/>
                  <a:gd name="T52" fmla="*/ 97 w 429"/>
                  <a:gd name="T53" fmla="*/ 378 h 560"/>
                  <a:gd name="T54" fmla="*/ 221 w 429"/>
                  <a:gd name="T55" fmla="*/ 450 h 560"/>
                  <a:gd name="T56" fmla="*/ 181 w 429"/>
                  <a:gd name="T57" fmla="*/ 328 h 560"/>
                  <a:gd name="T58" fmla="*/ 191 w 429"/>
                  <a:gd name="T59" fmla="*/ 299 h 560"/>
                  <a:gd name="T60" fmla="*/ 220 w 429"/>
                  <a:gd name="T61" fmla="*/ 291 h 560"/>
                  <a:gd name="T62" fmla="*/ 240 w 429"/>
                  <a:gd name="T63" fmla="*/ 302 h 560"/>
                  <a:gd name="T64" fmla="*/ 303 w 429"/>
                  <a:gd name="T65" fmla="*/ 266 h 560"/>
                  <a:gd name="T66" fmla="*/ 312 w 429"/>
                  <a:gd name="T67" fmla="*/ 273 h 560"/>
                  <a:gd name="T68" fmla="*/ 309 w 429"/>
                  <a:gd name="T69" fmla="*/ 278 h 560"/>
                  <a:gd name="T70" fmla="*/ 247 w 429"/>
                  <a:gd name="T71" fmla="*/ 314 h 560"/>
                  <a:gd name="T72" fmla="*/ 247 w 429"/>
                  <a:gd name="T73" fmla="*/ 328 h 560"/>
                  <a:gd name="T74" fmla="*/ 217 w 429"/>
                  <a:gd name="T75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7" y="558"/>
                      <a:pt x="5" y="557"/>
                      <a:pt x="4" y="556"/>
                    </a:cubicBezTo>
                    <a:cubicBezTo>
                      <a:pt x="2" y="554"/>
                      <a:pt x="1" y="552"/>
                      <a:pt x="1" y="550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27"/>
                      <a:pt x="0" y="525"/>
                      <a:pt x="2" y="523"/>
                    </a:cubicBezTo>
                    <a:cubicBezTo>
                      <a:pt x="3" y="521"/>
                      <a:pt x="6" y="518"/>
                      <a:pt x="9" y="517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1" y="517"/>
                      <a:pt x="418" y="517"/>
                      <a:pt x="419" y="517"/>
                    </a:cubicBezTo>
                    <a:cubicBezTo>
                      <a:pt x="422" y="518"/>
                      <a:pt x="425" y="521"/>
                      <a:pt x="427" y="523"/>
                    </a:cubicBezTo>
                    <a:cubicBezTo>
                      <a:pt x="428" y="525"/>
                      <a:pt x="428" y="526"/>
                      <a:pt x="428" y="538"/>
                    </a:cubicBezTo>
                    <a:cubicBezTo>
                      <a:pt x="428" y="545"/>
                      <a:pt x="428" y="549"/>
                      <a:pt x="428" y="550"/>
                    </a:cubicBezTo>
                    <a:cubicBezTo>
                      <a:pt x="427" y="552"/>
                      <a:pt x="426" y="554"/>
                      <a:pt x="425" y="556"/>
                    </a:cubicBezTo>
                    <a:cubicBezTo>
                      <a:pt x="423" y="557"/>
                      <a:pt x="421" y="558"/>
                      <a:pt x="419" y="559"/>
                    </a:cubicBezTo>
                    <a:cubicBezTo>
                      <a:pt x="417" y="559"/>
                      <a:pt x="11" y="559"/>
                      <a:pt x="9" y="559"/>
                    </a:cubicBezTo>
                    <a:close/>
                    <a:moveTo>
                      <a:pt x="5" y="504"/>
                    </a:moveTo>
                    <a:cubicBezTo>
                      <a:pt x="2" y="503"/>
                      <a:pt x="0" y="500"/>
                      <a:pt x="0" y="497"/>
                    </a:cubicBezTo>
                    <a:cubicBezTo>
                      <a:pt x="1" y="496"/>
                      <a:pt x="1" y="494"/>
                      <a:pt x="1" y="494"/>
                    </a:cubicBezTo>
                    <a:cubicBezTo>
                      <a:pt x="1" y="492"/>
                      <a:pt x="73" y="160"/>
                      <a:pt x="74" y="159"/>
                    </a:cubicBezTo>
                    <a:cubicBezTo>
                      <a:pt x="75" y="156"/>
                      <a:pt x="77" y="153"/>
                      <a:pt x="81" y="152"/>
                    </a:cubicBezTo>
                    <a:lnTo>
                      <a:pt x="82" y="152"/>
                    </a:lnTo>
                    <a:lnTo>
                      <a:pt x="191" y="151"/>
                    </a:lnTo>
                    <a:lnTo>
                      <a:pt x="191" y="139"/>
                    </a:lnTo>
                    <a:cubicBezTo>
                      <a:pt x="191" y="132"/>
                      <a:pt x="191" y="127"/>
                      <a:pt x="191" y="127"/>
                    </a:cubicBezTo>
                    <a:cubicBezTo>
                      <a:pt x="190" y="127"/>
                      <a:pt x="189" y="126"/>
                      <a:pt x="187" y="126"/>
                    </a:cubicBezTo>
                    <a:cubicBezTo>
                      <a:pt x="143" y="121"/>
                      <a:pt x="103" y="104"/>
                      <a:pt x="74" y="77"/>
                    </a:cubicBezTo>
                    <a:cubicBezTo>
                      <a:pt x="54" y="59"/>
                      <a:pt x="40" y="38"/>
                      <a:pt x="34" y="15"/>
                    </a:cubicBezTo>
                    <a:cubicBezTo>
                      <a:pt x="32" y="10"/>
                      <a:pt x="30" y="1"/>
                      <a:pt x="31" y="0"/>
                    </a:cubicBezTo>
                    <a:cubicBezTo>
                      <a:pt x="31" y="0"/>
                      <a:pt x="34" y="0"/>
                      <a:pt x="214" y="0"/>
                    </a:cubicBezTo>
                    <a:cubicBezTo>
                      <a:pt x="394" y="0"/>
                      <a:pt x="397" y="0"/>
                      <a:pt x="398" y="0"/>
                    </a:cubicBezTo>
                    <a:cubicBezTo>
                      <a:pt x="398" y="1"/>
                      <a:pt x="396" y="10"/>
                      <a:pt x="395" y="15"/>
                    </a:cubicBezTo>
                    <a:cubicBezTo>
                      <a:pt x="388" y="38"/>
                      <a:pt x="374" y="59"/>
                      <a:pt x="354" y="77"/>
                    </a:cubicBezTo>
                    <a:cubicBezTo>
                      <a:pt x="326" y="104"/>
                      <a:pt x="286" y="121"/>
                      <a:pt x="242" y="126"/>
                    </a:cubicBezTo>
                    <a:cubicBezTo>
                      <a:pt x="240" y="126"/>
                      <a:pt x="238" y="127"/>
                      <a:pt x="238" y="127"/>
                    </a:cubicBezTo>
                    <a:cubicBezTo>
                      <a:pt x="238" y="127"/>
                      <a:pt x="238" y="132"/>
                      <a:pt x="238" y="139"/>
                    </a:cubicBezTo>
                    <a:lnTo>
                      <a:pt x="238" y="151"/>
                    </a:lnTo>
                    <a:lnTo>
                      <a:pt x="346" y="152"/>
                    </a:lnTo>
                    <a:lnTo>
                      <a:pt x="348" y="152"/>
                    </a:lnTo>
                    <a:cubicBezTo>
                      <a:pt x="350" y="153"/>
                      <a:pt x="351" y="154"/>
                      <a:pt x="352" y="155"/>
                    </a:cubicBezTo>
                    <a:cubicBezTo>
                      <a:pt x="354" y="157"/>
                      <a:pt x="354" y="158"/>
                      <a:pt x="355" y="160"/>
                    </a:cubicBezTo>
                    <a:cubicBezTo>
                      <a:pt x="356" y="163"/>
                      <a:pt x="427" y="493"/>
                      <a:pt x="428" y="494"/>
                    </a:cubicBezTo>
                    <a:cubicBezTo>
                      <a:pt x="428" y="500"/>
                      <a:pt x="428" y="502"/>
                      <a:pt x="424" y="503"/>
                    </a:cubicBezTo>
                    <a:lnTo>
                      <a:pt x="423" y="504"/>
                    </a:lnTo>
                    <a:lnTo>
                      <a:pt x="215" y="504"/>
                    </a:lnTo>
                    <a:cubicBezTo>
                      <a:pt x="50" y="504"/>
                      <a:pt x="6" y="504"/>
                      <a:pt x="5" y="504"/>
                    </a:cubicBezTo>
                    <a:close/>
                    <a:moveTo>
                      <a:pt x="221" y="450"/>
                    </a:moveTo>
                    <a:cubicBezTo>
                      <a:pt x="236" y="449"/>
                      <a:pt x="249" y="446"/>
                      <a:pt x="262" y="441"/>
                    </a:cubicBezTo>
                    <a:cubicBezTo>
                      <a:pt x="267" y="439"/>
                      <a:pt x="276" y="435"/>
                      <a:pt x="280" y="433"/>
                    </a:cubicBezTo>
                    <a:cubicBezTo>
                      <a:pt x="311" y="415"/>
                      <a:pt x="333" y="386"/>
                      <a:pt x="341" y="352"/>
                    </a:cubicBezTo>
                    <a:cubicBezTo>
                      <a:pt x="345" y="336"/>
                      <a:pt x="346" y="317"/>
                      <a:pt x="342" y="301"/>
                    </a:cubicBezTo>
                    <a:cubicBezTo>
                      <a:pt x="334" y="256"/>
                      <a:pt x="301" y="218"/>
                      <a:pt x="257" y="203"/>
                    </a:cubicBezTo>
                    <a:cubicBezTo>
                      <a:pt x="229" y="194"/>
                      <a:pt x="199" y="194"/>
                      <a:pt x="172" y="203"/>
                    </a:cubicBezTo>
                    <a:cubicBezTo>
                      <a:pt x="131" y="217"/>
                      <a:pt x="100" y="249"/>
                      <a:pt x="89" y="289"/>
                    </a:cubicBezTo>
                    <a:cubicBezTo>
                      <a:pt x="85" y="300"/>
                      <a:pt x="84" y="311"/>
                      <a:pt x="84" y="323"/>
                    </a:cubicBezTo>
                    <a:cubicBezTo>
                      <a:pt x="84" y="343"/>
                      <a:pt x="88" y="361"/>
                      <a:pt x="97" y="378"/>
                    </a:cubicBezTo>
                    <a:cubicBezTo>
                      <a:pt x="110" y="405"/>
                      <a:pt x="132" y="426"/>
                      <a:pt x="160" y="439"/>
                    </a:cubicBezTo>
                    <a:cubicBezTo>
                      <a:pt x="178" y="447"/>
                      <a:pt x="201" y="451"/>
                      <a:pt x="221" y="450"/>
                    </a:cubicBezTo>
                    <a:close/>
                    <a:moveTo>
                      <a:pt x="211" y="356"/>
                    </a:moveTo>
                    <a:cubicBezTo>
                      <a:pt x="196" y="355"/>
                      <a:pt x="183" y="343"/>
                      <a:pt x="181" y="328"/>
                    </a:cubicBezTo>
                    <a:cubicBezTo>
                      <a:pt x="180" y="325"/>
                      <a:pt x="181" y="319"/>
                      <a:pt x="181" y="317"/>
                    </a:cubicBezTo>
                    <a:cubicBezTo>
                      <a:pt x="183" y="310"/>
                      <a:pt x="186" y="304"/>
                      <a:pt x="191" y="299"/>
                    </a:cubicBezTo>
                    <a:cubicBezTo>
                      <a:pt x="196" y="295"/>
                      <a:pt x="201" y="292"/>
                      <a:pt x="207" y="291"/>
                    </a:cubicBezTo>
                    <a:cubicBezTo>
                      <a:pt x="211" y="290"/>
                      <a:pt x="217" y="290"/>
                      <a:pt x="220" y="291"/>
                    </a:cubicBezTo>
                    <a:cubicBezTo>
                      <a:pt x="227" y="292"/>
                      <a:pt x="233" y="295"/>
                      <a:pt x="238" y="300"/>
                    </a:cubicBezTo>
                    <a:lnTo>
                      <a:pt x="240" y="302"/>
                    </a:lnTo>
                    <a:lnTo>
                      <a:pt x="271" y="284"/>
                    </a:lnTo>
                    <a:cubicBezTo>
                      <a:pt x="292" y="272"/>
                      <a:pt x="302" y="267"/>
                      <a:pt x="303" y="266"/>
                    </a:cubicBezTo>
                    <a:cubicBezTo>
                      <a:pt x="305" y="266"/>
                      <a:pt x="308" y="267"/>
                      <a:pt x="310" y="269"/>
                    </a:cubicBezTo>
                    <a:cubicBezTo>
                      <a:pt x="311" y="270"/>
                      <a:pt x="311" y="271"/>
                      <a:pt x="312" y="273"/>
                    </a:cubicBezTo>
                    <a:cubicBezTo>
                      <a:pt x="312" y="275"/>
                      <a:pt x="312" y="275"/>
                      <a:pt x="311" y="276"/>
                    </a:cubicBezTo>
                    <a:cubicBezTo>
                      <a:pt x="311" y="277"/>
                      <a:pt x="310" y="278"/>
                      <a:pt x="309" y="278"/>
                    </a:cubicBezTo>
                    <a:cubicBezTo>
                      <a:pt x="309" y="279"/>
                      <a:pt x="295" y="286"/>
                      <a:pt x="277" y="297"/>
                    </a:cubicBezTo>
                    <a:cubicBezTo>
                      <a:pt x="248" y="313"/>
                      <a:pt x="247" y="314"/>
                      <a:pt x="247" y="314"/>
                    </a:cubicBezTo>
                    <a:cubicBezTo>
                      <a:pt x="247" y="315"/>
                      <a:pt x="247" y="316"/>
                      <a:pt x="247" y="317"/>
                    </a:cubicBezTo>
                    <a:cubicBezTo>
                      <a:pt x="248" y="319"/>
                      <a:pt x="248" y="325"/>
                      <a:pt x="247" y="328"/>
                    </a:cubicBezTo>
                    <a:cubicBezTo>
                      <a:pt x="247" y="332"/>
                      <a:pt x="246" y="334"/>
                      <a:pt x="244" y="337"/>
                    </a:cubicBezTo>
                    <a:cubicBezTo>
                      <a:pt x="239" y="348"/>
                      <a:pt x="229" y="355"/>
                      <a:pt x="217" y="356"/>
                    </a:cubicBezTo>
                    <a:cubicBezTo>
                      <a:pt x="214" y="356"/>
                      <a:pt x="214" y="356"/>
                      <a:pt x="211" y="356"/>
                    </a:cubicBezTo>
                    <a:close/>
                  </a:path>
                </a:pathLst>
              </a:custGeom>
              <a:solidFill>
                <a:srgbClr val="CDCDC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7" name="Freeform 84"/>
              <p:cNvSpPr>
                <a:spLocks noChangeArrowheads="1"/>
              </p:cNvSpPr>
              <p:nvPr/>
            </p:nvSpPr>
            <p:spPr bwMode="auto">
              <a:xfrm>
                <a:off x="1532" y="1255"/>
                <a:ext cx="160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19 w 429"/>
                  <a:gd name="T5" fmla="*/ 518 h 560"/>
                  <a:gd name="T6" fmla="*/ 428 w 429"/>
                  <a:gd name="T7" fmla="*/ 550 h 560"/>
                  <a:gd name="T8" fmla="*/ 214 w 429"/>
                  <a:gd name="T9" fmla="*/ 559 h 560"/>
                  <a:gd name="T10" fmla="*/ 5 w 429"/>
                  <a:gd name="T11" fmla="*/ 503 h 560"/>
                  <a:gd name="T12" fmla="*/ 1 w 429"/>
                  <a:gd name="T13" fmla="*/ 494 h 560"/>
                  <a:gd name="T14" fmla="*/ 81 w 429"/>
                  <a:gd name="T15" fmla="*/ 152 h 560"/>
                  <a:gd name="T16" fmla="*/ 136 w 429"/>
                  <a:gd name="T17" fmla="*/ 152 h 560"/>
                  <a:gd name="T18" fmla="*/ 191 w 429"/>
                  <a:gd name="T19" fmla="*/ 139 h 560"/>
                  <a:gd name="T20" fmla="*/ 188 w 429"/>
                  <a:gd name="T21" fmla="*/ 126 h 560"/>
                  <a:gd name="T22" fmla="*/ 34 w 429"/>
                  <a:gd name="T23" fmla="*/ 15 h 560"/>
                  <a:gd name="T24" fmla="*/ 31 w 429"/>
                  <a:gd name="T25" fmla="*/ 0 h 560"/>
                  <a:gd name="T26" fmla="*/ 397 w 429"/>
                  <a:gd name="T27" fmla="*/ 1 h 560"/>
                  <a:gd name="T28" fmla="*/ 361 w 429"/>
                  <a:gd name="T29" fmla="*/ 71 h 560"/>
                  <a:gd name="T30" fmla="*/ 241 w 429"/>
                  <a:gd name="T31" fmla="*/ 126 h 560"/>
                  <a:gd name="T32" fmla="*/ 237 w 429"/>
                  <a:gd name="T33" fmla="*/ 139 h 560"/>
                  <a:gd name="T34" fmla="*/ 292 w 429"/>
                  <a:gd name="T35" fmla="*/ 152 h 560"/>
                  <a:gd name="T36" fmla="*/ 347 w 429"/>
                  <a:gd name="T37" fmla="*/ 152 h 560"/>
                  <a:gd name="T38" fmla="*/ 428 w 429"/>
                  <a:gd name="T39" fmla="*/ 494 h 560"/>
                  <a:gd name="T40" fmla="*/ 423 w 429"/>
                  <a:gd name="T41" fmla="*/ 503 h 560"/>
                  <a:gd name="T42" fmla="*/ 225 w 429"/>
                  <a:gd name="T43" fmla="*/ 450 h 560"/>
                  <a:gd name="T44" fmla="*/ 341 w 429"/>
                  <a:gd name="T45" fmla="*/ 352 h 560"/>
                  <a:gd name="T46" fmla="*/ 290 w 429"/>
                  <a:gd name="T47" fmla="*/ 220 h 560"/>
                  <a:gd name="T48" fmla="*/ 93 w 429"/>
                  <a:gd name="T49" fmla="*/ 277 h 560"/>
                  <a:gd name="T50" fmla="*/ 96 w 429"/>
                  <a:gd name="T51" fmla="*/ 378 h 560"/>
                  <a:gd name="T52" fmla="*/ 178 w 429"/>
                  <a:gd name="T53" fmla="*/ 445 h 560"/>
                  <a:gd name="T54" fmla="*/ 225 w 429"/>
                  <a:gd name="T55" fmla="*/ 450 h 560"/>
                  <a:gd name="T56" fmla="*/ 199 w 429"/>
                  <a:gd name="T57" fmla="*/ 352 h 560"/>
                  <a:gd name="T58" fmla="*/ 182 w 429"/>
                  <a:gd name="T59" fmla="*/ 315 h 560"/>
                  <a:gd name="T60" fmla="*/ 238 w 429"/>
                  <a:gd name="T61" fmla="*/ 300 h 560"/>
                  <a:gd name="T62" fmla="*/ 271 w 429"/>
                  <a:gd name="T63" fmla="*/ 284 h 560"/>
                  <a:gd name="T64" fmla="*/ 309 w 429"/>
                  <a:gd name="T65" fmla="*/ 268 h 560"/>
                  <a:gd name="T66" fmla="*/ 277 w 429"/>
                  <a:gd name="T67" fmla="*/ 296 h 560"/>
                  <a:gd name="T68" fmla="*/ 247 w 429"/>
                  <a:gd name="T69" fmla="*/ 316 h 560"/>
                  <a:gd name="T70" fmla="*/ 225 w 429"/>
                  <a:gd name="T71" fmla="*/ 354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5" y="558"/>
                      <a:pt x="2" y="554"/>
                      <a:pt x="1" y="550"/>
                    </a:cubicBezTo>
                    <a:cubicBezTo>
                      <a:pt x="0" y="548"/>
                      <a:pt x="0" y="528"/>
                      <a:pt x="1" y="526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0" y="517"/>
                      <a:pt x="418" y="517"/>
                      <a:pt x="419" y="518"/>
                    </a:cubicBezTo>
                    <a:cubicBezTo>
                      <a:pt x="423" y="519"/>
                      <a:pt x="427" y="522"/>
                      <a:pt x="428" y="526"/>
                    </a:cubicBezTo>
                    <a:cubicBezTo>
                      <a:pt x="428" y="528"/>
                      <a:pt x="428" y="548"/>
                      <a:pt x="428" y="550"/>
                    </a:cubicBezTo>
                    <a:cubicBezTo>
                      <a:pt x="427" y="554"/>
                      <a:pt x="423" y="558"/>
                      <a:pt x="419" y="559"/>
                    </a:cubicBezTo>
                    <a:cubicBezTo>
                      <a:pt x="418" y="559"/>
                      <a:pt x="398" y="559"/>
                      <a:pt x="214" y="559"/>
                    </a:cubicBezTo>
                    <a:cubicBezTo>
                      <a:pt x="40" y="559"/>
                      <a:pt x="10" y="559"/>
                      <a:pt x="9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1" y="501"/>
                      <a:pt x="1" y="499"/>
                    </a:cubicBezTo>
                    <a:cubicBezTo>
                      <a:pt x="0" y="498"/>
                      <a:pt x="0" y="497"/>
                      <a:pt x="1" y="494"/>
                    </a:cubicBezTo>
                    <a:cubicBezTo>
                      <a:pt x="2" y="490"/>
                      <a:pt x="74" y="160"/>
                      <a:pt x="74" y="159"/>
                    </a:cubicBezTo>
                    <a:cubicBezTo>
                      <a:pt x="75" y="156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6" y="152"/>
                    </a:lnTo>
                    <a:cubicBezTo>
                      <a:pt x="166" y="152"/>
                      <a:pt x="191" y="152"/>
                      <a:pt x="191" y="151"/>
                    </a:cubicBezTo>
                    <a:cubicBezTo>
                      <a:pt x="191" y="151"/>
                      <a:pt x="191" y="149"/>
                      <a:pt x="191" y="139"/>
                    </a:cubicBezTo>
                    <a:lnTo>
                      <a:pt x="191" y="126"/>
                    </a:lnTo>
                    <a:lnTo>
                      <a:pt x="188" y="126"/>
                    </a:lnTo>
                    <a:cubicBezTo>
                      <a:pt x="167" y="124"/>
                      <a:pt x="148" y="119"/>
                      <a:pt x="129" y="111"/>
                    </a:cubicBezTo>
                    <a:cubicBezTo>
                      <a:pt x="81" y="92"/>
                      <a:pt x="46" y="56"/>
                      <a:pt x="34" y="15"/>
                    </a:cubicBezTo>
                    <a:cubicBezTo>
                      <a:pt x="33" y="10"/>
                      <a:pt x="31" y="2"/>
                      <a:pt x="31" y="0"/>
                    </a:cubicBez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2"/>
                      <a:pt x="396" y="8"/>
                      <a:pt x="395" y="12"/>
                    </a:cubicBezTo>
                    <a:cubicBezTo>
                      <a:pt x="390" y="33"/>
                      <a:pt x="378" y="54"/>
                      <a:pt x="361" y="71"/>
                    </a:cubicBezTo>
                    <a:cubicBezTo>
                      <a:pt x="335" y="97"/>
                      <a:pt x="298" y="116"/>
                      <a:pt x="257" y="123"/>
                    </a:cubicBezTo>
                    <a:cubicBezTo>
                      <a:pt x="253" y="124"/>
                      <a:pt x="246" y="125"/>
                      <a:pt x="241" y="126"/>
                    </a:cubicBezTo>
                    <a:cubicBezTo>
                      <a:pt x="239" y="126"/>
                      <a:pt x="238" y="126"/>
                      <a:pt x="238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50"/>
                      <a:pt x="237" y="151"/>
                      <a:pt x="238" y="151"/>
                    </a:cubicBezTo>
                    <a:cubicBezTo>
                      <a:pt x="238" y="152"/>
                      <a:pt x="262" y="152"/>
                      <a:pt x="292" y="152"/>
                    </a:cubicBez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3"/>
                      <a:pt x="353" y="156"/>
                      <a:pt x="354" y="159"/>
                    </a:cubicBezTo>
                    <a:cubicBezTo>
                      <a:pt x="355" y="160"/>
                      <a:pt x="427" y="490"/>
                      <a:pt x="428" y="494"/>
                    </a:cubicBezTo>
                    <a:cubicBezTo>
                      <a:pt x="428" y="497"/>
                      <a:pt x="428" y="498"/>
                      <a:pt x="428" y="499"/>
                    </a:cubicBezTo>
                    <a:cubicBezTo>
                      <a:pt x="427" y="501"/>
                      <a:pt x="426" y="503"/>
                      <a:pt x="423" y="503"/>
                    </a:cubicBezTo>
                    <a:cubicBezTo>
                      <a:pt x="422" y="504"/>
                      <a:pt x="6" y="504"/>
                      <a:pt x="5" y="503"/>
                    </a:cubicBezTo>
                    <a:close/>
                    <a:moveTo>
                      <a:pt x="225" y="450"/>
                    </a:moveTo>
                    <a:cubicBezTo>
                      <a:pt x="247" y="448"/>
                      <a:pt x="268" y="441"/>
                      <a:pt x="287" y="429"/>
                    </a:cubicBezTo>
                    <a:cubicBezTo>
                      <a:pt x="314" y="411"/>
                      <a:pt x="334" y="383"/>
                      <a:pt x="341" y="352"/>
                    </a:cubicBezTo>
                    <a:cubicBezTo>
                      <a:pt x="347" y="329"/>
                      <a:pt x="346" y="306"/>
                      <a:pt x="339" y="284"/>
                    </a:cubicBezTo>
                    <a:cubicBezTo>
                      <a:pt x="330" y="258"/>
                      <a:pt x="313" y="236"/>
                      <a:pt x="290" y="220"/>
                    </a:cubicBezTo>
                    <a:cubicBezTo>
                      <a:pt x="259" y="198"/>
                      <a:pt x="221" y="191"/>
                      <a:pt x="184" y="199"/>
                    </a:cubicBezTo>
                    <a:cubicBezTo>
                      <a:pt x="143" y="209"/>
                      <a:pt x="108" y="238"/>
                      <a:pt x="93" y="277"/>
                    </a:cubicBezTo>
                    <a:cubicBezTo>
                      <a:pt x="87" y="292"/>
                      <a:pt x="84" y="307"/>
                      <a:pt x="84" y="323"/>
                    </a:cubicBezTo>
                    <a:cubicBezTo>
                      <a:pt x="84" y="343"/>
                      <a:pt x="88" y="361"/>
                      <a:pt x="96" y="378"/>
                    </a:cubicBezTo>
                    <a:cubicBezTo>
                      <a:pt x="105" y="396"/>
                      <a:pt x="117" y="411"/>
                      <a:pt x="133" y="423"/>
                    </a:cubicBezTo>
                    <a:cubicBezTo>
                      <a:pt x="146" y="433"/>
                      <a:pt x="162" y="441"/>
                      <a:pt x="178" y="445"/>
                    </a:cubicBezTo>
                    <a:cubicBezTo>
                      <a:pt x="188" y="448"/>
                      <a:pt x="197" y="450"/>
                      <a:pt x="209" y="450"/>
                    </a:cubicBezTo>
                    <a:cubicBezTo>
                      <a:pt x="212" y="450"/>
                      <a:pt x="222" y="450"/>
                      <a:pt x="225" y="450"/>
                    </a:cubicBezTo>
                    <a:close/>
                    <a:moveTo>
                      <a:pt x="212" y="356"/>
                    </a:moveTo>
                    <a:cubicBezTo>
                      <a:pt x="207" y="355"/>
                      <a:pt x="203" y="354"/>
                      <a:pt x="199" y="352"/>
                    </a:cubicBezTo>
                    <a:cubicBezTo>
                      <a:pt x="189" y="347"/>
                      <a:pt x="182" y="337"/>
                      <a:pt x="181" y="326"/>
                    </a:cubicBezTo>
                    <a:cubicBezTo>
                      <a:pt x="181" y="322"/>
                      <a:pt x="181" y="318"/>
                      <a:pt x="182" y="315"/>
                    </a:cubicBezTo>
                    <a:cubicBezTo>
                      <a:pt x="183" y="309"/>
                      <a:pt x="186" y="305"/>
                      <a:pt x="190" y="301"/>
                    </a:cubicBezTo>
                    <a:cubicBezTo>
                      <a:pt x="203" y="288"/>
                      <a:pt x="225" y="287"/>
                      <a:pt x="238" y="300"/>
                    </a:cubicBezTo>
                    <a:cubicBezTo>
                      <a:pt x="239" y="302"/>
                      <a:pt x="239" y="302"/>
                      <a:pt x="240" y="302"/>
                    </a:cubicBezTo>
                    <a:cubicBezTo>
                      <a:pt x="240" y="301"/>
                      <a:pt x="254" y="293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5" y="266"/>
                      <a:pt x="308" y="267"/>
                      <a:pt x="309" y="268"/>
                    </a:cubicBezTo>
                    <a:cubicBezTo>
                      <a:pt x="312" y="271"/>
                      <a:pt x="312" y="276"/>
                      <a:pt x="309" y="278"/>
                    </a:cubicBezTo>
                    <a:cubicBezTo>
                      <a:pt x="309" y="279"/>
                      <a:pt x="294" y="287"/>
                      <a:pt x="277" y="296"/>
                    </a:cubicBezTo>
                    <a:cubicBezTo>
                      <a:pt x="260" y="306"/>
                      <a:pt x="246" y="314"/>
                      <a:pt x="246" y="314"/>
                    </a:cubicBezTo>
                    <a:cubicBezTo>
                      <a:pt x="246" y="314"/>
                      <a:pt x="247" y="315"/>
                      <a:pt x="247" y="316"/>
                    </a:cubicBezTo>
                    <a:cubicBezTo>
                      <a:pt x="248" y="322"/>
                      <a:pt x="248" y="328"/>
                      <a:pt x="246" y="334"/>
                    </a:cubicBezTo>
                    <a:cubicBezTo>
                      <a:pt x="242" y="343"/>
                      <a:pt x="235" y="351"/>
                      <a:pt x="225" y="354"/>
                    </a:cubicBezTo>
                    <a:cubicBezTo>
                      <a:pt x="221" y="355"/>
                      <a:pt x="215" y="356"/>
                      <a:pt x="212" y="356"/>
                    </a:cubicBezTo>
                    <a:close/>
                  </a:path>
                </a:pathLst>
              </a:custGeom>
              <a:solidFill>
                <a:srgbClr val="A2A2A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8" name="Freeform 85"/>
              <p:cNvSpPr>
                <a:spLocks noChangeArrowheads="1"/>
              </p:cNvSpPr>
              <p:nvPr/>
            </p:nvSpPr>
            <p:spPr bwMode="auto">
              <a:xfrm>
                <a:off x="1532" y="1255"/>
                <a:ext cx="160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28 w 429"/>
                  <a:gd name="T5" fmla="*/ 527 h 560"/>
                  <a:gd name="T6" fmla="*/ 419 w 429"/>
                  <a:gd name="T7" fmla="*/ 559 h 560"/>
                  <a:gd name="T8" fmla="*/ 10 w 429"/>
                  <a:gd name="T9" fmla="*/ 559 h 560"/>
                  <a:gd name="T10" fmla="*/ 1 w 429"/>
                  <a:gd name="T11" fmla="*/ 500 h 560"/>
                  <a:gd name="T12" fmla="*/ 75 w 429"/>
                  <a:gd name="T13" fmla="*/ 158 h 560"/>
                  <a:gd name="T14" fmla="*/ 83 w 429"/>
                  <a:gd name="T15" fmla="*/ 152 h 560"/>
                  <a:gd name="T16" fmla="*/ 191 w 429"/>
                  <a:gd name="T17" fmla="*/ 152 h 560"/>
                  <a:gd name="T18" fmla="*/ 191 w 429"/>
                  <a:gd name="T19" fmla="*/ 126 h 560"/>
                  <a:gd name="T20" fmla="*/ 187 w 429"/>
                  <a:gd name="T21" fmla="*/ 126 h 560"/>
                  <a:gd name="T22" fmla="*/ 54 w 429"/>
                  <a:gd name="T23" fmla="*/ 55 h 560"/>
                  <a:gd name="T24" fmla="*/ 31 w 429"/>
                  <a:gd name="T25" fmla="*/ 1 h 560"/>
                  <a:gd name="T26" fmla="*/ 397 w 429"/>
                  <a:gd name="T27" fmla="*/ 0 h 560"/>
                  <a:gd name="T28" fmla="*/ 397 w 429"/>
                  <a:gd name="T29" fmla="*/ 4 h 560"/>
                  <a:gd name="T30" fmla="*/ 280 w 429"/>
                  <a:gd name="T31" fmla="*/ 118 h 560"/>
                  <a:gd name="T32" fmla="*/ 238 w 429"/>
                  <a:gd name="T33" fmla="*/ 126 h 560"/>
                  <a:gd name="T34" fmla="*/ 237 w 429"/>
                  <a:gd name="T35" fmla="*/ 139 h 560"/>
                  <a:gd name="T36" fmla="*/ 291 w 429"/>
                  <a:gd name="T37" fmla="*/ 152 h 560"/>
                  <a:gd name="T38" fmla="*/ 347 w 429"/>
                  <a:gd name="T39" fmla="*/ 152 h 560"/>
                  <a:gd name="T40" fmla="*/ 428 w 429"/>
                  <a:gd name="T41" fmla="*/ 495 h 560"/>
                  <a:gd name="T42" fmla="*/ 424 w 429"/>
                  <a:gd name="T43" fmla="*/ 503 h 560"/>
                  <a:gd name="T44" fmla="*/ 214 w 429"/>
                  <a:gd name="T45" fmla="*/ 504 h 560"/>
                  <a:gd name="T46" fmla="*/ 224 w 429"/>
                  <a:gd name="T47" fmla="*/ 450 h 560"/>
                  <a:gd name="T48" fmla="*/ 279 w 429"/>
                  <a:gd name="T49" fmla="*/ 434 h 560"/>
                  <a:gd name="T50" fmla="*/ 342 w 429"/>
                  <a:gd name="T51" fmla="*/ 295 h 560"/>
                  <a:gd name="T52" fmla="*/ 250 w 429"/>
                  <a:gd name="T53" fmla="*/ 201 h 560"/>
                  <a:gd name="T54" fmla="*/ 108 w 429"/>
                  <a:gd name="T55" fmla="*/ 249 h 560"/>
                  <a:gd name="T56" fmla="*/ 104 w 429"/>
                  <a:gd name="T57" fmla="*/ 392 h 560"/>
                  <a:gd name="T58" fmla="*/ 157 w 429"/>
                  <a:gd name="T59" fmla="*/ 438 h 560"/>
                  <a:gd name="T60" fmla="*/ 224 w 429"/>
                  <a:gd name="T61" fmla="*/ 450 h 560"/>
                  <a:gd name="T62" fmla="*/ 182 w 429"/>
                  <a:gd name="T63" fmla="*/ 332 h 560"/>
                  <a:gd name="T64" fmla="*/ 183 w 429"/>
                  <a:gd name="T65" fmla="*/ 313 h 560"/>
                  <a:gd name="T66" fmla="*/ 237 w 429"/>
                  <a:gd name="T67" fmla="*/ 300 h 560"/>
                  <a:gd name="T68" fmla="*/ 271 w 429"/>
                  <a:gd name="T69" fmla="*/ 284 h 560"/>
                  <a:gd name="T70" fmla="*/ 308 w 429"/>
                  <a:gd name="T71" fmla="*/ 267 h 560"/>
                  <a:gd name="T72" fmla="*/ 309 w 429"/>
                  <a:gd name="T73" fmla="*/ 278 h 560"/>
                  <a:gd name="T74" fmla="*/ 246 w 429"/>
                  <a:gd name="T75" fmla="*/ 314 h 560"/>
                  <a:gd name="T76" fmla="*/ 237 w 429"/>
                  <a:gd name="T77" fmla="*/ 346 h 560"/>
                  <a:gd name="T78" fmla="*/ 211 w 429"/>
                  <a:gd name="T79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29" h="560">
                    <a:moveTo>
                      <a:pt x="10" y="559"/>
                    </a:moveTo>
                    <a:cubicBezTo>
                      <a:pt x="5" y="557"/>
                      <a:pt x="2" y="554"/>
                      <a:pt x="1" y="550"/>
                    </a:cubicBezTo>
                    <a:cubicBezTo>
                      <a:pt x="0" y="548"/>
                      <a:pt x="0" y="529"/>
                      <a:pt x="1" y="527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1" y="517"/>
                      <a:pt x="417" y="517"/>
                      <a:pt x="419" y="518"/>
                    </a:cubicBezTo>
                    <a:cubicBezTo>
                      <a:pt x="423" y="519"/>
                      <a:pt x="426" y="522"/>
                      <a:pt x="428" y="527"/>
                    </a:cubicBezTo>
                    <a:cubicBezTo>
                      <a:pt x="428" y="529"/>
                      <a:pt x="428" y="548"/>
                      <a:pt x="428" y="550"/>
                    </a:cubicBezTo>
                    <a:cubicBezTo>
                      <a:pt x="426" y="554"/>
                      <a:pt x="423" y="558"/>
                      <a:pt x="419" y="559"/>
                    </a:cubicBezTo>
                    <a:cubicBezTo>
                      <a:pt x="417" y="559"/>
                      <a:pt x="395" y="559"/>
                      <a:pt x="214" y="559"/>
                    </a:cubicBezTo>
                    <a:cubicBezTo>
                      <a:pt x="38" y="559"/>
                      <a:pt x="11" y="559"/>
                      <a:pt x="10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2" y="501"/>
                      <a:pt x="1" y="500"/>
                    </a:cubicBezTo>
                    <a:cubicBezTo>
                      <a:pt x="1" y="499"/>
                      <a:pt x="1" y="498"/>
                      <a:pt x="1" y="497"/>
                    </a:cubicBezTo>
                    <a:cubicBezTo>
                      <a:pt x="1" y="495"/>
                      <a:pt x="74" y="159"/>
                      <a:pt x="75" y="158"/>
                    </a:cubicBezTo>
                    <a:cubicBezTo>
                      <a:pt x="76" y="155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7" y="152"/>
                    </a:lnTo>
                    <a:lnTo>
                      <a:pt x="191" y="152"/>
                    </a:lnTo>
                    <a:lnTo>
                      <a:pt x="191" y="139"/>
                    </a:lnTo>
                    <a:lnTo>
                      <a:pt x="191" y="126"/>
                    </a:lnTo>
                    <a:cubicBezTo>
                      <a:pt x="190" y="126"/>
                      <a:pt x="189" y="126"/>
                      <a:pt x="187" y="126"/>
                    </a:cubicBezTo>
                    <a:cubicBezTo>
                      <a:pt x="172" y="124"/>
                      <a:pt x="155" y="120"/>
                      <a:pt x="141" y="116"/>
                    </a:cubicBezTo>
                    <a:cubicBezTo>
                      <a:pt x="104" y="103"/>
                      <a:pt x="74" y="82"/>
                      <a:pt x="54" y="55"/>
                    </a:cubicBezTo>
                    <a:cubicBezTo>
                      <a:pt x="42" y="39"/>
                      <a:pt x="34" y="21"/>
                      <a:pt x="32" y="4"/>
                    </a:cubicBezTo>
                    <a:cubicBezTo>
                      <a:pt x="31" y="2"/>
                      <a:pt x="31" y="1"/>
                      <a:pt x="31" y="1"/>
                    </a:cubicBezTo>
                    <a:lnTo>
                      <a:pt x="31" y="0"/>
                    </a:ln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1"/>
                      <a:pt x="397" y="2"/>
                      <a:pt x="397" y="4"/>
                    </a:cubicBezTo>
                    <a:cubicBezTo>
                      <a:pt x="394" y="21"/>
                      <a:pt x="386" y="39"/>
                      <a:pt x="374" y="55"/>
                    </a:cubicBezTo>
                    <a:cubicBezTo>
                      <a:pt x="353" y="84"/>
                      <a:pt x="320" y="106"/>
                      <a:pt x="280" y="118"/>
                    </a:cubicBezTo>
                    <a:cubicBezTo>
                      <a:pt x="267" y="122"/>
                      <a:pt x="254" y="124"/>
                      <a:pt x="242" y="126"/>
                    </a:cubicBezTo>
                    <a:cubicBezTo>
                      <a:pt x="240" y="126"/>
                      <a:pt x="238" y="126"/>
                      <a:pt x="238" y="126"/>
                    </a:cubicBezTo>
                    <a:lnTo>
                      <a:pt x="237" y="126"/>
                    </a:lnTo>
                    <a:lnTo>
                      <a:pt x="237" y="139"/>
                    </a:lnTo>
                    <a:lnTo>
                      <a:pt x="237" y="152"/>
                    </a:lnTo>
                    <a:lnTo>
                      <a:pt x="291" y="152"/>
                    </a:ln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4"/>
                      <a:pt x="353" y="156"/>
                      <a:pt x="354" y="160"/>
                    </a:cubicBezTo>
                    <a:cubicBezTo>
                      <a:pt x="355" y="161"/>
                      <a:pt x="426" y="485"/>
                      <a:pt x="428" y="495"/>
                    </a:cubicBezTo>
                    <a:cubicBezTo>
                      <a:pt x="428" y="498"/>
                      <a:pt x="428" y="500"/>
                      <a:pt x="426" y="502"/>
                    </a:cubicBezTo>
                    <a:cubicBezTo>
                      <a:pt x="425" y="502"/>
                      <a:pt x="425" y="503"/>
                      <a:pt x="424" y="503"/>
                    </a:cubicBezTo>
                    <a:lnTo>
                      <a:pt x="422" y="504"/>
                    </a:lnTo>
                    <a:lnTo>
                      <a:pt x="214" y="504"/>
                    </a:lnTo>
                    <a:cubicBezTo>
                      <a:pt x="31" y="504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38" y="449"/>
                      <a:pt x="251" y="446"/>
                      <a:pt x="264" y="441"/>
                    </a:cubicBezTo>
                    <a:cubicBezTo>
                      <a:pt x="268" y="440"/>
                      <a:pt x="276" y="436"/>
                      <a:pt x="279" y="434"/>
                    </a:cubicBezTo>
                    <a:cubicBezTo>
                      <a:pt x="295" y="425"/>
                      <a:pt x="310" y="412"/>
                      <a:pt x="320" y="398"/>
                    </a:cubicBezTo>
                    <a:cubicBezTo>
                      <a:pt x="342" y="368"/>
                      <a:pt x="350" y="330"/>
                      <a:pt x="342" y="295"/>
                    </a:cubicBezTo>
                    <a:cubicBezTo>
                      <a:pt x="335" y="266"/>
                      <a:pt x="318" y="240"/>
                      <a:pt x="293" y="222"/>
                    </a:cubicBezTo>
                    <a:cubicBezTo>
                      <a:pt x="280" y="212"/>
                      <a:pt x="266" y="205"/>
                      <a:pt x="250" y="201"/>
                    </a:cubicBezTo>
                    <a:cubicBezTo>
                      <a:pt x="232" y="196"/>
                      <a:pt x="212" y="195"/>
                      <a:pt x="192" y="198"/>
                    </a:cubicBezTo>
                    <a:cubicBezTo>
                      <a:pt x="158" y="203"/>
                      <a:pt x="128" y="222"/>
                      <a:pt x="108" y="249"/>
                    </a:cubicBezTo>
                    <a:cubicBezTo>
                      <a:pt x="92" y="271"/>
                      <a:pt x="83" y="297"/>
                      <a:pt x="83" y="323"/>
                    </a:cubicBezTo>
                    <a:cubicBezTo>
                      <a:pt x="83" y="348"/>
                      <a:pt x="91" y="372"/>
                      <a:pt x="104" y="392"/>
                    </a:cubicBezTo>
                    <a:cubicBezTo>
                      <a:pt x="114" y="407"/>
                      <a:pt x="127" y="419"/>
                      <a:pt x="141" y="429"/>
                    </a:cubicBezTo>
                    <a:cubicBezTo>
                      <a:pt x="147" y="433"/>
                      <a:pt x="151" y="435"/>
                      <a:pt x="157" y="438"/>
                    </a:cubicBezTo>
                    <a:cubicBezTo>
                      <a:pt x="173" y="446"/>
                      <a:pt x="191" y="450"/>
                      <a:pt x="210" y="451"/>
                    </a:cubicBezTo>
                    <a:cubicBezTo>
                      <a:pt x="213" y="451"/>
                      <a:pt x="221" y="450"/>
                      <a:pt x="224" y="450"/>
                    </a:cubicBezTo>
                    <a:close/>
                    <a:moveTo>
                      <a:pt x="211" y="356"/>
                    </a:moveTo>
                    <a:cubicBezTo>
                      <a:pt x="197" y="354"/>
                      <a:pt x="186" y="345"/>
                      <a:pt x="182" y="332"/>
                    </a:cubicBezTo>
                    <a:cubicBezTo>
                      <a:pt x="181" y="329"/>
                      <a:pt x="181" y="327"/>
                      <a:pt x="181" y="323"/>
                    </a:cubicBezTo>
                    <a:cubicBezTo>
                      <a:pt x="181" y="319"/>
                      <a:pt x="181" y="316"/>
                      <a:pt x="183" y="313"/>
                    </a:cubicBezTo>
                    <a:cubicBezTo>
                      <a:pt x="187" y="300"/>
                      <a:pt x="200" y="291"/>
                      <a:pt x="214" y="291"/>
                    </a:cubicBezTo>
                    <a:cubicBezTo>
                      <a:pt x="223" y="291"/>
                      <a:pt x="231" y="294"/>
                      <a:pt x="237" y="300"/>
                    </a:cubicBezTo>
                    <a:cubicBezTo>
                      <a:pt x="239" y="302"/>
                      <a:pt x="240" y="302"/>
                      <a:pt x="240" y="302"/>
                    </a:cubicBezTo>
                    <a:cubicBezTo>
                      <a:pt x="240" y="302"/>
                      <a:pt x="254" y="294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4" y="266"/>
                      <a:pt x="306" y="267"/>
                      <a:pt x="308" y="267"/>
                    </a:cubicBezTo>
                    <a:cubicBezTo>
                      <a:pt x="310" y="269"/>
                      <a:pt x="311" y="271"/>
                      <a:pt x="311" y="273"/>
                    </a:cubicBezTo>
                    <a:cubicBezTo>
                      <a:pt x="311" y="275"/>
                      <a:pt x="310" y="277"/>
                      <a:pt x="309" y="278"/>
                    </a:cubicBezTo>
                    <a:cubicBezTo>
                      <a:pt x="308" y="279"/>
                      <a:pt x="294" y="287"/>
                      <a:pt x="277" y="296"/>
                    </a:cubicBezTo>
                    <a:cubicBezTo>
                      <a:pt x="260" y="306"/>
                      <a:pt x="247" y="313"/>
                      <a:pt x="246" y="314"/>
                    </a:cubicBezTo>
                    <a:cubicBezTo>
                      <a:pt x="246" y="314"/>
                      <a:pt x="246" y="314"/>
                      <a:pt x="247" y="316"/>
                    </a:cubicBezTo>
                    <a:cubicBezTo>
                      <a:pt x="249" y="327"/>
                      <a:pt x="246" y="339"/>
                      <a:pt x="237" y="346"/>
                    </a:cubicBezTo>
                    <a:cubicBezTo>
                      <a:pt x="233" y="351"/>
                      <a:pt x="226" y="354"/>
                      <a:pt x="220" y="355"/>
                    </a:cubicBezTo>
                    <a:cubicBezTo>
                      <a:pt x="218" y="355"/>
                      <a:pt x="213" y="356"/>
                      <a:pt x="211" y="356"/>
                    </a:cubicBezTo>
                    <a:close/>
                  </a:path>
                </a:pathLst>
              </a:custGeom>
              <a:solidFill>
                <a:srgbClr val="5B5B5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9" name="Freeform 86"/>
              <p:cNvSpPr>
                <a:spLocks noChangeArrowheads="1"/>
              </p:cNvSpPr>
              <p:nvPr/>
            </p:nvSpPr>
            <p:spPr bwMode="auto">
              <a:xfrm>
                <a:off x="1532" y="1255"/>
                <a:ext cx="160" cy="215"/>
              </a:xfrm>
              <a:custGeom>
                <a:avLst/>
                <a:gdLst>
                  <a:gd name="T0" fmla="*/ 10 w 429"/>
                  <a:gd name="T1" fmla="*/ 559 h 560"/>
                  <a:gd name="T2" fmla="*/ 1 w 429"/>
                  <a:gd name="T3" fmla="*/ 551 h 560"/>
                  <a:gd name="T4" fmla="*/ 1 w 429"/>
                  <a:gd name="T5" fmla="*/ 527 h 560"/>
                  <a:gd name="T6" fmla="*/ 4 w 429"/>
                  <a:gd name="T7" fmla="*/ 521 h 560"/>
                  <a:gd name="T8" fmla="*/ 214 w 429"/>
                  <a:gd name="T9" fmla="*/ 518 h 560"/>
                  <a:gd name="T10" fmla="*/ 424 w 429"/>
                  <a:gd name="T11" fmla="*/ 521 h 560"/>
                  <a:gd name="T12" fmla="*/ 428 w 429"/>
                  <a:gd name="T13" fmla="*/ 527 h 560"/>
                  <a:gd name="T14" fmla="*/ 427 w 429"/>
                  <a:gd name="T15" fmla="*/ 551 h 560"/>
                  <a:gd name="T16" fmla="*/ 418 w 429"/>
                  <a:gd name="T17" fmla="*/ 559 h 560"/>
                  <a:gd name="T18" fmla="*/ 11 w 429"/>
                  <a:gd name="T19" fmla="*/ 559 h 560"/>
                  <a:gd name="T20" fmla="*/ 1 w 429"/>
                  <a:gd name="T21" fmla="*/ 500 h 560"/>
                  <a:gd name="T22" fmla="*/ 1 w 429"/>
                  <a:gd name="T23" fmla="*/ 495 h 560"/>
                  <a:gd name="T24" fmla="*/ 75 w 429"/>
                  <a:gd name="T25" fmla="*/ 158 h 560"/>
                  <a:gd name="T26" fmla="*/ 83 w 429"/>
                  <a:gd name="T27" fmla="*/ 152 h 560"/>
                  <a:gd name="T28" fmla="*/ 191 w 429"/>
                  <a:gd name="T29" fmla="*/ 152 h 560"/>
                  <a:gd name="T30" fmla="*/ 191 w 429"/>
                  <a:gd name="T31" fmla="*/ 126 h 560"/>
                  <a:gd name="T32" fmla="*/ 136 w 429"/>
                  <a:gd name="T33" fmla="*/ 113 h 560"/>
                  <a:gd name="T34" fmla="*/ 41 w 429"/>
                  <a:gd name="T35" fmla="*/ 32 h 560"/>
                  <a:gd name="T36" fmla="*/ 31 w 429"/>
                  <a:gd name="T37" fmla="*/ 0 h 560"/>
                  <a:gd name="T38" fmla="*/ 397 w 429"/>
                  <a:gd name="T39" fmla="*/ 0 h 560"/>
                  <a:gd name="T40" fmla="*/ 397 w 429"/>
                  <a:gd name="T41" fmla="*/ 3 h 560"/>
                  <a:gd name="T42" fmla="*/ 341 w 429"/>
                  <a:gd name="T43" fmla="*/ 87 h 560"/>
                  <a:gd name="T44" fmla="*/ 241 w 429"/>
                  <a:gd name="T45" fmla="*/ 125 h 560"/>
                  <a:gd name="T46" fmla="*/ 237 w 429"/>
                  <a:gd name="T47" fmla="*/ 139 h 560"/>
                  <a:gd name="T48" fmla="*/ 290 w 429"/>
                  <a:gd name="T49" fmla="*/ 152 h 560"/>
                  <a:gd name="T50" fmla="*/ 353 w 429"/>
                  <a:gd name="T51" fmla="*/ 158 h 560"/>
                  <a:gd name="T52" fmla="*/ 395 w 429"/>
                  <a:gd name="T53" fmla="*/ 349 h 560"/>
                  <a:gd name="T54" fmla="*/ 428 w 429"/>
                  <a:gd name="T55" fmla="*/ 497 h 560"/>
                  <a:gd name="T56" fmla="*/ 427 w 429"/>
                  <a:gd name="T57" fmla="*/ 500 h 560"/>
                  <a:gd name="T58" fmla="*/ 214 w 429"/>
                  <a:gd name="T59" fmla="*/ 503 h 560"/>
                  <a:gd name="T60" fmla="*/ 224 w 429"/>
                  <a:gd name="T61" fmla="*/ 450 h 560"/>
                  <a:gd name="T62" fmla="*/ 336 w 429"/>
                  <a:gd name="T63" fmla="*/ 370 h 560"/>
                  <a:gd name="T64" fmla="*/ 262 w 429"/>
                  <a:gd name="T65" fmla="*/ 204 h 560"/>
                  <a:gd name="T66" fmla="*/ 92 w 429"/>
                  <a:gd name="T67" fmla="*/ 276 h 560"/>
                  <a:gd name="T68" fmla="*/ 204 w 429"/>
                  <a:gd name="T69" fmla="*/ 450 h 560"/>
                  <a:gd name="T70" fmla="*/ 210 w 429"/>
                  <a:gd name="T71" fmla="*/ 355 h 560"/>
                  <a:gd name="T72" fmla="*/ 183 w 429"/>
                  <a:gd name="T73" fmla="*/ 313 h 560"/>
                  <a:gd name="T74" fmla="*/ 237 w 429"/>
                  <a:gd name="T75" fmla="*/ 300 h 560"/>
                  <a:gd name="T76" fmla="*/ 240 w 429"/>
                  <a:gd name="T77" fmla="*/ 302 h 560"/>
                  <a:gd name="T78" fmla="*/ 302 w 429"/>
                  <a:gd name="T79" fmla="*/ 267 h 560"/>
                  <a:gd name="T80" fmla="*/ 311 w 429"/>
                  <a:gd name="T81" fmla="*/ 271 h 560"/>
                  <a:gd name="T82" fmla="*/ 309 w 429"/>
                  <a:gd name="T83" fmla="*/ 278 h 560"/>
                  <a:gd name="T84" fmla="*/ 246 w 429"/>
                  <a:gd name="T85" fmla="*/ 314 h 560"/>
                  <a:gd name="T86" fmla="*/ 247 w 429"/>
                  <a:gd name="T87" fmla="*/ 323 h 560"/>
                  <a:gd name="T88" fmla="*/ 230 w 429"/>
                  <a:gd name="T89" fmla="*/ 352 h 560"/>
                  <a:gd name="T90" fmla="*/ 210 w 429"/>
                  <a:gd name="T91" fmla="*/ 355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29" h="560">
                    <a:moveTo>
                      <a:pt x="11" y="559"/>
                    </a:moveTo>
                    <a:cubicBezTo>
                      <a:pt x="10" y="559"/>
                      <a:pt x="10" y="559"/>
                      <a:pt x="10" y="559"/>
                    </a:cubicBezTo>
                    <a:cubicBezTo>
                      <a:pt x="10" y="558"/>
                      <a:pt x="9" y="558"/>
                      <a:pt x="9" y="558"/>
                    </a:cubicBezTo>
                    <a:cubicBezTo>
                      <a:pt x="5" y="557"/>
                      <a:pt x="2" y="554"/>
                      <a:pt x="1" y="551"/>
                    </a:cubicBezTo>
                    <a:cubicBezTo>
                      <a:pt x="1" y="550"/>
                      <a:pt x="1" y="550"/>
                      <a:pt x="1" y="550"/>
                    </a:cubicBezTo>
                    <a:cubicBezTo>
                      <a:pt x="0" y="549"/>
                      <a:pt x="0" y="527"/>
                      <a:pt x="1" y="527"/>
                    </a:cubicBezTo>
                    <a:cubicBezTo>
                      <a:pt x="1" y="527"/>
                      <a:pt x="1" y="526"/>
                      <a:pt x="1" y="526"/>
                    </a:cubicBezTo>
                    <a:cubicBezTo>
                      <a:pt x="2" y="524"/>
                      <a:pt x="3" y="522"/>
                      <a:pt x="4" y="521"/>
                    </a:cubicBezTo>
                    <a:cubicBezTo>
                      <a:pt x="6" y="520"/>
                      <a:pt x="7" y="519"/>
                      <a:pt x="9" y="518"/>
                    </a:cubicBezTo>
                    <a:cubicBezTo>
                      <a:pt x="10" y="518"/>
                      <a:pt x="27" y="518"/>
                      <a:pt x="214" y="518"/>
                    </a:cubicBezTo>
                    <a:cubicBezTo>
                      <a:pt x="413" y="518"/>
                      <a:pt x="418" y="518"/>
                      <a:pt x="419" y="518"/>
                    </a:cubicBezTo>
                    <a:cubicBezTo>
                      <a:pt x="422" y="519"/>
                      <a:pt x="423" y="520"/>
                      <a:pt x="424" y="521"/>
                    </a:cubicBezTo>
                    <a:cubicBezTo>
                      <a:pt x="426" y="522"/>
                      <a:pt x="427" y="525"/>
                      <a:pt x="427" y="526"/>
                    </a:cubicBezTo>
                    <a:cubicBezTo>
                      <a:pt x="427" y="526"/>
                      <a:pt x="427" y="527"/>
                      <a:pt x="428" y="527"/>
                    </a:cubicBezTo>
                    <a:cubicBezTo>
                      <a:pt x="428" y="527"/>
                      <a:pt x="428" y="550"/>
                      <a:pt x="428" y="550"/>
                    </a:cubicBezTo>
                    <a:cubicBezTo>
                      <a:pt x="427" y="550"/>
                      <a:pt x="427" y="550"/>
                      <a:pt x="427" y="551"/>
                    </a:cubicBezTo>
                    <a:cubicBezTo>
                      <a:pt x="426" y="554"/>
                      <a:pt x="423" y="557"/>
                      <a:pt x="420" y="558"/>
                    </a:cubicBezTo>
                    <a:cubicBezTo>
                      <a:pt x="419" y="558"/>
                      <a:pt x="419" y="559"/>
                      <a:pt x="418" y="559"/>
                    </a:cubicBezTo>
                    <a:cubicBezTo>
                      <a:pt x="418" y="559"/>
                      <a:pt x="357" y="559"/>
                      <a:pt x="215" y="559"/>
                    </a:cubicBezTo>
                    <a:cubicBezTo>
                      <a:pt x="103" y="559"/>
                      <a:pt x="11" y="559"/>
                      <a:pt x="11" y="559"/>
                    </a:cubicBezTo>
                    <a:close/>
                    <a:moveTo>
                      <a:pt x="5" y="503"/>
                    </a:moveTo>
                    <a:cubicBezTo>
                      <a:pt x="3" y="502"/>
                      <a:pt x="2" y="501"/>
                      <a:pt x="1" y="500"/>
                    </a:cubicBezTo>
                    <a:cubicBezTo>
                      <a:pt x="1" y="499"/>
                      <a:pt x="1" y="499"/>
                      <a:pt x="1" y="499"/>
                    </a:cubicBezTo>
                    <a:cubicBezTo>
                      <a:pt x="0" y="499"/>
                      <a:pt x="1" y="495"/>
                      <a:pt x="1" y="495"/>
                    </a:cubicBezTo>
                    <a:cubicBezTo>
                      <a:pt x="1" y="495"/>
                      <a:pt x="17" y="422"/>
                      <a:pt x="36" y="333"/>
                    </a:cubicBezTo>
                    <a:cubicBezTo>
                      <a:pt x="78" y="140"/>
                      <a:pt x="74" y="160"/>
                      <a:pt x="75" y="158"/>
                    </a:cubicBezTo>
                    <a:cubicBezTo>
                      <a:pt x="76" y="156"/>
                      <a:pt x="78" y="154"/>
                      <a:pt x="81" y="153"/>
                    </a:cubicBezTo>
                    <a:lnTo>
                      <a:pt x="83" y="152"/>
                    </a:lnTo>
                    <a:lnTo>
                      <a:pt x="137" y="152"/>
                    </a:lnTo>
                    <a:cubicBezTo>
                      <a:pt x="179" y="152"/>
                      <a:pt x="191" y="152"/>
                      <a:pt x="191" y="152"/>
                    </a:cubicBezTo>
                    <a:cubicBezTo>
                      <a:pt x="191" y="151"/>
                      <a:pt x="191" y="146"/>
                      <a:pt x="191" y="139"/>
                    </a:cubicBezTo>
                    <a:cubicBezTo>
                      <a:pt x="191" y="129"/>
                      <a:pt x="191" y="126"/>
                      <a:pt x="191" y="126"/>
                    </a:cubicBezTo>
                    <a:cubicBezTo>
                      <a:pt x="191" y="126"/>
                      <a:pt x="189" y="126"/>
                      <a:pt x="187" y="125"/>
                    </a:cubicBezTo>
                    <a:cubicBezTo>
                      <a:pt x="171" y="124"/>
                      <a:pt x="152" y="119"/>
                      <a:pt x="136" y="113"/>
                    </a:cubicBezTo>
                    <a:cubicBezTo>
                      <a:pt x="100" y="100"/>
                      <a:pt x="70" y="78"/>
                      <a:pt x="51" y="50"/>
                    </a:cubicBezTo>
                    <a:cubicBezTo>
                      <a:pt x="47" y="44"/>
                      <a:pt x="44" y="38"/>
                      <a:pt x="41" y="32"/>
                    </a:cubicBezTo>
                    <a:cubicBezTo>
                      <a:pt x="36" y="23"/>
                      <a:pt x="33" y="12"/>
                      <a:pt x="32" y="3"/>
                    </a:cubicBezTo>
                    <a:cubicBezTo>
                      <a:pt x="31" y="2"/>
                      <a:pt x="31" y="0"/>
                      <a:pt x="31" y="0"/>
                    </a:cubicBezTo>
                    <a:cubicBezTo>
                      <a:pt x="31" y="0"/>
                      <a:pt x="68" y="0"/>
                      <a:pt x="214" y="0"/>
                    </a:cubicBezTo>
                    <a:cubicBezTo>
                      <a:pt x="336" y="0"/>
                      <a:pt x="397" y="0"/>
                      <a:pt x="397" y="0"/>
                    </a:cubicBezTo>
                    <a:cubicBezTo>
                      <a:pt x="397" y="0"/>
                      <a:pt x="397" y="0"/>
                      <a:pt x="397" y="0"/>
                    </a:cubicBezTo>
                    <a:cubicBezTo>
                      <a:pt x="397" y="0"/>
                      <a:pt x="397" y="2"/>
                      <a:pt x="397" y="3"/>
                    </a:cubicBezTo>
                    <a:cubicBezTo>
                      <a:pt x="396" y="10"/>
                      <a:pt x="393" y="19"/>
                      <a:pt x="390" y="27"/>
                    </a:cubicBezTo>
                    <a:cubicBezTo>
                      <a:pt x="381" y="49"/>
                      <a:pt x="364" y="71"/>
                      <a:pt x="341" y="87"/>
                    </a:cubicBezTo>
                    <a:cubicBezTo>
                      <a:pt x="323" y="101"/>
                      <a:pt x="302" y="111"/>
                      <a:pt x="279" y="118"/>
                    </a:cubicBezTo>
                    <a:cubicBezTo>
                      <a:pt x="267" y="121"/>
                      <a:pt x="253" y="124"/>
                      <a:pt x="241" y="125"/>
                    </a:cubicBezTo>
                    <a:cubicBezTo>
                      <a:pt x="239" y="126"/>
                      <a:pt x="237" y="126"/>
                      <a:pt x="237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46"/>
                      <a:pt x="237" y="151"/>
                      <a:pt x="237" y="151"/>
                    </a:cubicBezTo>
                    <a:cubicBezTo>
                      <a:pt x="237" y="152"/>
                      <a:pt x="242" y="152"/>
                      <a:pt x="290" y="152"/>
                    </a:cubicBezTo>
                    <a:cubicBezTo>
                      <a:pt x="320" y="152"/>
                      <a:pt x="344" y="152"/>
                      <a:pt x="345" y="152"/>
                    </a:cubicBezTo>
                    <a:cubicBezTo>
                      <a:pt x="348" y="153"/>
                      <a:pt x="352" y="155"/>
                      <a:pt x="353" y="158"/>
                    </a:cubicBezTo>
                    <a:cubicBezTo>
                      <a:pt x="354" y="159"/>
                      <a:pt x="355" y="164"/>
                      <a:pt x="359" y="181"/>
                    </a:cubicBezTo>
                    <a:cubicBezTo>
                      <a:pt x="361" y="193"/>
                      <a:pt x="378" y="269"/>
                      <a:pt x="395" y="349"/>
                    </a:cubicBezTo>
                    <a:cubicBezTo>
                      <a:pt x="413" y="429"/>
                      <a:pt x="427" y="495"/>
                      <a:pt x="428" y="495"/>
                    </a:cubicBezTo>
                    <a:cubicBezTo>
                      <a:pt x="428" y="495"/>
                      <a:pt x="428" y="496"/>
                      <a:pt x="428" y="497"/>
                    </a:cubicBezTo>
                    <a:cubicBezTo>
                      <a:pt x="428" y="498"/>
                      <a:pt x="428" y="499"/>
                      <a:pt x="427" y="499"/>
                    </a:cubicBezTo>
                    <a:cubicBezTo>
                      <a:pt x="427" y="499"/>
                      <a:pt x="427" y="500"/>
                      <a:pt x="427" y="500"/>
                    </a:cubicBezTo>
                    <a:cubicBezTo>
                      <a:pt x="427" y="501"/>
                      <a:pt x="425" y="503"/>
                      <a:pt x="424" y="503"/>
                    </a:cubicBezTo>
                    <a:cubicBezTo>
                      <a:pt x="423" y="503"/>
                      <a:pt x="408" y="503"/>
                      <a:pt x="214" y="503"/>
                    </a:cubicBezTo>
                    <a:cubicBezTo>
                      <a:pt x="32" y="503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56" y="448"/>
                      <a:pt x="284" y="435"/>
                      <a:pt x="306" y="414"/>
                    </a:cubicBezTo>
                    <a:cubicBezTo>
                      <a:pt x="320" y="401"/>
                      <a:pt x="330" y="386"/>
                      <a:pt x="336" y="370"/>
                    </a:cubicBezTo>
                    <a:cubicBezTo>
                      <a:pt x="348" y="340"/>
                      <a:pt x="348" y="307"/>
                      <a:pt x="336" y="277"/>
                    </a:cubicBezTo>
                    <a:cubicBezTo>
                      <a:pt x="323" y="243"/>
                      <a:pt x="296" y="217"/>
                      <a:pt x="262" y="204"/>
                    </a:cubicBezTo>
                    <a:cubicBezTo>
                      <a:pt x="229" y="192"/>
                      <a:pt x="192" y="193"/>
                      <a:pt x="161" y="207"/>
                    </a:cubicBezTo>
                    <a:cubicBezTo>
                      <a:pt x="130" y="220"/>
                      <a:pt x="105" y="245"/>
                      <a:pt x="92" y="276"/>
                    </a:cubicBezTo>
                    <a:cubicBezTo>
                      <a:pt x="82" y="302"/>
                      <a:pt x="80" y="331"/>
                      <a:pt x="88" y="358"/>
                    </a:cubicBezTo>
                    <a:cubicBezTo>
                      <a:pt x="103" y="410"/>
                      <a:pt x="150" y="447"/>
                      <a:pt x="204" y="450"/>
                    </a:cubicBezTo>
                    <a:cubicBezTo>
                      <a:pt x="211" y="451"/>
                      <a:pt x="218" y="451"/>
                      <a:pt x="224" y="450"/>
                    </a:cubicBezTo>
                    <a:close/>
                    <a:moveTo>
                      <a:pt x="210" y="355"/>
                    </a:moveTo>
                    <a:cubicBezTo>
                      <a:pt x="196" y="354"/>
                      <a:pt x="185" y="344"/>
                      <a:pt x="182" y="331"/>
                    </a:cubicBezTo>
                    <a:cubicBezTo>
                      <a:pt x="181" y="325"/>
                      <a:pt x="181" y="319"/>
                      <a:pt x="183" y="313"/>
                    </a:cubicBezTo>
                    <a:cubicBezTo>
                      <a:pt x="188" y="298"/>
                      <a:pt x="204" y="289"/>
                      <a:pt x="220" y="292"/>
                    </a:cubicBezTo>
                    <a:cubicBezTo>
                      <a:pt x="226" y="293"/>
                      <a:pt x="232" y="296"/>
                      <a:pt x="237" y="300"/>
                    </a:cubicBezTo>
                    <a:lnTo>
                      <a:pt x="239" y="302"/>
                    </a:lnTo>
                    <a:lnTo>
                      <a:pt x="240" y="302"/>
                    </a:lnTo>
                    <a:cubicBezTo>
                      <a:pt x="241" y="302"/>
                      <a:pt x="255" y="294"/>
                      <a:pt x="271" y="285"/>
                    </a:cubicBezTo>
                    <a:cubicBezTo>
                      <a:pt x="288" y="275"/>
                      <a:pt x="302" y="267"/>
                      <a:pt x="302" y="267"/>
                    </a:cubicBezTo>
                    <a:cubicBezTo>
                      <a:pt x="304" y="267"/>
                      <a:pt x="306" y="267"/>
                      <a:pt x="307" y="268"/>
                    </a:cubicBezTo>
                    <a:cubicBezTo>
                      <a:pt x="309" y="268"/>
                      <a:pt x="310" y="270"/>
                      <a:pt x="311" y="271"/>
                    </a:cubicBezTo>
                    <a:cubicBezTo>
                      <a:pt x="311" y="271"/>
                      <a:pt x="311" y="272"/>
                      <a:pt x="311" y="273"/>
                    </a:cubicBezTo>
                    <a:cubicBezTo>
                      <a:pt x="311" y="275"/>
                      <a:pt x="310" y="276"/>
                      <a:pt x="309" y="278"/>
                    </a:cubicBezTo>
                    <a:cubicBezTo>
                      <a:pt x="309" y="278"/>
                      <a:pt x="296" y="286"/>
                      <a:pt x="277" y="296"/>
                    </a:cubicBezTo>
                    <a:cubicBezTo>
                      <a:pt x="260" y="306"/>
                      <a:pt x="246" y="313"/>
                      <a:pt x="246" y="314"/>
                    </a:cubicBezTo>
                    <a:cubicBezTo>
                      <a:pt x="246" y="314"/>
                      <a:pt x="246" y="314"/>
                      <a:pt x="246" y="314"/>
                    </a:cubicBezTo>
                    <a:cubicBezTo>
                      <a:pt x="247" y="319"/>
                      <a:pt x="247" y="320"/>
                      <a:pt x="247" y="323"/>
                    </a:cubicBezTo>
                    <a:cubicBezTo>
                      <a:pt x="247" y="327"/>
                      <a:pt x="247" y="330"/>
                      <a:pt x="246" y="333"/>
                    </a:cubicBezTo>
                    <a:cubicBezTo>
                      <a:pt x="243" y="341"/>
                      <a:pt x="237" y="348"/>
                      <a:pt x="230" y="352"/>
                    </a:cubicBezTo>
                    <a:cubicBezTo>
                      <a:pt x="227" y="353"/>
                      <a:pt x="223" y="354"/>
                      <a:pt x="220" y="355"/>
                    </a:cubicBezTo>
                    <a:cubicBezTo>
                      <a:pt x="218" y="355"/>
                      <a:pt x="213" y="355"/>
                      <a:pt x="210" y="355"/>
                    </a:cubicBez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0" name="Freeform 87"/>
              <p:cNvSpPr>
                <a:spLocks noChangeArrowheads="1"/>
              </p:cNvSpPr>
              <p:nvPr/>
            </p:nvSpPr>
            <p:spPr bwMode="auto">
              <a:xfrm>
                <a:off x="1532" y="1255"/>
                <a:ext cx="160" cy="215"/>
              </a:xfrm>
              <a:custGeom>
                <a:avLst/>
                <a:gdLst>
                  <a:gd name="T0" fmla="*/ 9 w 428"/>
                  <a:gd name="T1" fmla="*/ 558 h 560"/>
                  <a:gd name="T2" fmla="*/ 0 w 428"/>
                  <a:gd name="T3" fmla="*/ 549 h 560"/>
                  <a:gd name="T4" fmla="*/ 0 w 428"/>
                  <a:gd name="T5" fmla="*/ 527 h 560"/>
                  <a:gd name="T6" fmla="*/ 1 w 428"/>
                  <a:gd name="T7" fmla="*/ 526 h 560"/>
                  <a:gd name="T8" fmla="*/ 213 w 428"/>
                  <a:gd name="T9" fmla="*/ 518 h 560"/>
                  <a:gd name="T10" fmla="*/ 418 w 428"/>
                  <a:gd name="T11" fmla="*/ 518 h 560"/>
                  <a:gd name="T12" fmla="*/ 426 w 428"/>
                  <a:gd name="T13" fmla="*/ 527 h 560"/>
                  <a:gd name="T14" fmla="*/ 427 w 428"/>
                  <a:gd name="T15" fmla="*/ 549 h 560"/>
                  <a:gd name="T16" fmla="*/ 426 w 428"/>
                  <a:gd name="T17" fmla="*/ 549 h 560"/>
                  <a:gd name="T18" fmla="*/ 417 w 428"/>
                  <a:gd name="T19" fmla="*/ 558 h 560"/>
                  <a:gd name="T20" fmla="*/ 213 w 428"/>
                  <a:gd name="T21" fmla="*/ 559 h 560"/>
                  <a:gd name="T22" fmla="*/ 4 w 428"/>
                  <a:gd name="T23" fmla="*/ 503 h 560"/>
                  <a:gd name="T24" fmla="*/ 0 w 428"/>
                  <a:gd name="T25" fmla="*/ 498 h 560"/>
                  <a:gd name="T26" fmla="*/ 0 w 428"/>
                  <a:gd name="T27" fmla="*/ 496 h 560"/>
                  <a:gd name="T28" fmla="*/ 74 w 428"/>
                  <a:gd name="T29" fmla="*/ 160 h 560"/>
                  <a:gd name="T30" fmla="*/ 82 w 428"/>
                  <a:gd name="T31" fmla="*/ 152 h 560"/>
                  <a:gd name="T32" fmla="*/ 191 w 428"/>
                  <a:gd name="T33" fmla="*/ 152 h 560"/>
                  <a:gd name="T34" fmla="*/ 186 w 428"/>
                  <a:gd name="T35" fmla="*/ 125 h 560"/>
                  <a:gd name="T36" fmla="*/ 35 w 428"/>
                  <a:gd name="T37" fmla="*/ 20 h 560"/>
                  <a:gd name="T38" fmla="*/ 30 w 428"/>
                  <a:gd name="T39" fmla="*/ 0 h 560"/>
                  <a:gd name="T40" fmla="*/ 396 w 428"/>
                  <a:gd name="T41" fmla="*/ 0 h 560"/>
                  <a:gd name="T42" fmla="*/ 388 w 428"/>
                  <a:gd name="T43" fmla="*/ 27 h 560"/>
                  <a:gd name="T44" fmla="*/ 241 w 428"/>
                  <a:gd name="T45" fmla="*/ 125 h 560"/>
                  <a:gd name="T46" fmla="*/ 236 w 428"/>
                  <a:gd name="T47" fmla="*/ 152 h 560"/>
                  <a:gd name="T48" fmla="*/ 344 w 428"/>
                  <a:gd name="T49" fmla="*/ 152 h 560"/>
                  <a:gd name="T50" fmla="*/ 353 w 428"/>
                  <a:gd name="T51" fmla="*/ 161 h 560"/>
                  <a:gd name="T52" fmla="*/ 426 w 428"/>
                  <a:gd name="T53" fmla="*/ 496 h 560"/>
                  <a:gd name="T54" fmla="*/ 426 w 428"/>
                  <a:gd name="T55" fmla="*/ 498 h 560"/>
                  <a:gd name="T56" fmla="*/ 422 w 428"/>
                  <a:gd name="T57" fmla="*/ 503 h 560"/>
                  <a:gd name="T58" fmla="*/ 5 w 428"/>
                  <a:gd name="T59" fmla="*/ 503 h 560"/>
                  <a:gd name="T60" fmla="*/ 223 w 428"/>
                  <a:gd name="T61" fmla="*/ 451 h 560"/>
                  <a:gd name="T62" fmla="*/ 323 w 428"/>
                  <a:gd name="T63" fmla="*/ 253 h 560"/>
                  <a:gd name="T64" fmla="*/ 236 w 428"/>
                  <a:gd name="T65" fmla="*/ 197 h 560"/>
                  <a:gd name="T66" fmla="*/ 113 w 428"/>
                  <a:gd name="T67" fmla="*/ 241 h 560"/>
                  <a:gd name="T68" fmla="*/ 143 w 428"/>
                  <a:gd name="T69" fmla="*/ 431 h 560"/>
                  <a:gd name="T70" fmla="*/ 223 w 428"/>
                  <a:gd name="T71" fmla="*/ 451 h 560"/>
                  <a:gd name="T72" fmla="*/ 182 w 428"/>
                  <a:gd name="T73" fmla="*/ 334 h 560"/>
                  <a:gd name="T74" fmla="*/ 207 w 428"/>
                  <a:gd name="T75" fmla="*/ 292 h 560"/>
                  <a:gd name="T76" fmla="*/ 236 w 428"/>
                  <a:gd name="T77" fmla="*/ 300 h 560"/>
                  <a:gd name="T78" fmla="*/ 270 w 428"/>
                  <a:gd name="T79" fmla="*/ 285 h 560"/>
                  <a:gd name="T80" fmla="*/ 304 w 428"/>
                  <a:gd name="T81" fmla="*/ 267 h 560"/>
                  <a:gd name="T82" fmla="*/ 308 w 428"/>
                  <a:gd name="T83" fmla="*/ 278 h 560"/>
                  <a:gd name="T84" fmla="*/ 245 w 428"/>
                  <a:gd name="T85" fmla="*/ 313 h 560"/>
                  <a:gd name="T86" fmla="*/ 245 w 428"/>
                  <a:gd name="T87" fmla="*/ 317 h 560"/>
                  <a:gd name="T88" fmla="*/ 236 w 428"/>
                  <a:gd name="T89" fmla="*/ 34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28" h="560">
                    <a:moveTo>
                      <a:pt x="10" y="559"/>
                    </a:moveTo>
                    <a:cubicBezTo>
                      <a:pt x="10" y="558"/>
                      <a:pt x="10" y="558"/>
                      <a:pt x="9" y="558"/>
                    </a:cubicBezTo>
                    <a:cubicBezTo>
                      <a:pt x="5" y="558"/>
                      <a:pt x="1" y="553"/>
                      <a:pt x="0" y="549"/>
                    </a:cubicBezTo>
                    <a:cubicBezTo>
                      <a:pt x="0" y="548"/>
                      <a:pt x="0" y="548"/>
                      <a:pt x="0" y="549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32"/>
                      <a:pt x="0" y="527"/>
                      <a:pt x="0" y="527"/>
                    </a:cubicBezTo>
                    <a:cubicBezTo>
                      <a:pt x="0" y="528"/>
                      <a:pt x="0" y="528"/>
                      <a:pt x="0" y="528"/>
                    </a:cubicBezTo>
                    <a:cubicBezTo>
                      <a:pt x="0" y="527"/>
                      <a:pt x="0" y="526"/>
                      <a:pt x="1" y="526"/>
                    </a:cubicBezTo>
                    <a:cubicBezTo>
                      <a:pt x="2" y="522"/>
                      <a:pt x="4" y="520"/>
                      <a:pt x="8" y="518"/>
                    </a:cubicBezTo>
                    <a:cubicBezTo>
                      <a:pt x="9" y="518"/>
                      <a:pt x="15" y="518"/>
                      <a:pt x="213" y="518"/>
                    </a:cubicBezTo>
                    <a:lnTo>
                      <a:pt x="417" y="518"/>
                    </a:lnTo>
                    <a:lnTo>
                      <a:pt x="418" y="518"/>
                    </a:lnTo>
                    <a:cubicBezTo>
                      <a:pt x="422" y="520"/>
                      <a:pt x="425" y="523"/>
                      <a:pt x="426" y="527"/>
                    </a:cubicBezTo>
                    <a:cubicBezTo>
                      <a:pt x="426" y="528"/>
                      <a:pt x="426" y="528"/>
                      <a:pt x="426" y="527"/>
                    </a:cubicBezTo>
                    <a:cubicBezTo>
                      <a:pt x="427" y="527"/>
                      <a:pt x="427" y="527"/>
                      <a:pt x="427" y="528"/>
                    </a:cubicBezTo>
                    <a:cubicBezTo>
                      <a:pt x="427" y="529"/>
                      <a:pt x="427" y="547"/>
                      <a:pt x="427" y="549"/>
                    </a:cubicBezTo>
                    <a:cubicBezTo>
                      <a:pt x="427" y="549"/>
                      <a:pt x="427" y="550"/>
                      <a:pt x="426" y="549"/>
                    </a:cubicBezTo>
                    <a:cubicBezTo>
                      <a:pt x="426" y="548"/>
                      <a:pt x="426" y="549"/>
                      <a:pt x="426" y="549"/>
                    </a:cubicBezTo>
                    <a:cubicBezTo>
                      <a:pt x="426" y="551"/>
                      <a:pt x="425" y="554"/>
                      <a:pt x="423" y="555"/>
                    </a:cubicBezTo>
                    <a:cubicBezTo>
                      <a:pt x="422" y="557"/>
                      <a:pt x="419" y="558"/>
                      <a:pt x="417" y="558"/>
                    </a:cubicBezTo>
                    <a:cubicBezTo>
                      <a:pt x="416" y="558"/>
                      <a:pt x="416" y="558"/>
                      <a:pt x="417" y="559"/>
                    </a:cubicBezTo>
                    <a:cubicBezTo>
                      <a:pt x="417" y="559"/>
                      <a:pt x="326" y="559"/>
                      <a:pt x="213" y="559"/>
                    </a:cubicBezTo>
                    <a:cubicBezTo>
                      <a:pt x="101" y="559"/>
                      <a:pt x="9" y="559"/>
                      <a:pt x="10" y="559"/>
                    </a:cubicBezTo>
                    <a:close/>
                    <a:moveTo>
                      <a:pt x="4" y="503"/>
                    </a:moveTo>
                    <a:cubicBezTo>
                      <a:pt x="2" y="502"/>
                      <a:pt x="0" y="500"/>
                      <a:pt x="0" y="498"/>
                    </a:cubicBezTo>
                    <a:cubicBezTo>
                      <a:pt x="0" y="498"/>
                      <a:pt x="0" y="498"/>
                      <a:pt x="0" y="498"/>
                    </a:cubicBezTo>
                    <a:cubicBezTo>
                      <a:pt x="0" y="499"/>
                      <a:pt x="0" y="498"/>
                      <a:pt x="0" y="497"/>
                    </a:cubicBezTo>
                    <a:cubicBezTo>
                      <a:pt x="0" y="496"/>
                      <a:pt x="0" y="496"/>
                      <a:pt x="0" y="496"/>
                    </a:cubicBezTo>
                    <a:cubicBezTo>
                      <a:pt x="0" y="497"/>
                      <a:pt x="0" y="497"/>
                      <a:pt x="0" y="496"/>
                    </a:cubicBezTo>
                    <a:cubicBezTo>
                      <a:pt x="0" y="496"/>
                      <a:pt x="73" y="162"/>
                      <a:pt x="74" y="160"/>
                    </a:cubicBezTo>
                    <a:cubicBezTo>
                      <a:pt x="74" y="158"/>
                      <a:pt x="75" y="157"/>
                      <a:pt x="76" y="156"/>
                    </a:cubicBezTo>
                    <a:cubicBezTo>
                      <a:pt x="78" y="154"/>
                      <a:pt x="80" y="153"/>
                      <a:pt x="82" y="152"/>
                    </a:cubicBezTo>
                    <a:cubicBezTo>
                      <a:pt x="83" y="152"/>
                      <a:pt x="105" y="152"/>
                      <a:pt x="137" y="152"/>
                    </a:cubicBezTo>
                    <a:cubicBezTo>
                      <a:pt x="185" y="152"/>
                      <a:pt x="190" y="152"/>
                      <a:pt x="191" y="152"/>
                    </a:cubicBezTo>
                    <a:cubicBezTo>
                      <a:pt x="191" y="151"/>
                      <a:pt x="191" y="126"/>
                      <a:pt x="190" y="126"/>
                    </a:cubicBezTo>
                    <a:cubicBezTo>
                      <a:pt x="190" y="126"/>
                      <a:pt x="189" y="126"/>
                      <a:pt x="186" y="125"/>
                    </a:cubicBezTo>
                    <a:cubicBezTo>
                      <a:pt x="152" y="121"/>
                      <a:pt x="121" y="110"/>
                      <a:pt x="95" y="93"/>
                    </a:cubicBezTo>
                    <a:cubicBezTo>
                      <a:pt x="66" y="74"/>
                      <a:pt x="45" y="48"/>
                      <a:pt x="35" y="20"/>
                    </a:cubicBezTo>
                    <a:cubicBezTo>
                      <a:pt x="33" y="14"/>
                      <a:pt x="32" y="8"/>
                      <a:pt x="31" y="3"/>
                    </a:cubicBezTo>
                    <a:cubicBezTo>
                      <a:pt x="31" y="1"/>
                      <a:pt x="30" y="0"/>
                      <a:pt x="30" y="0"/>
                    </a:cubicBezTo>
                    <a:cubicBezTo>
                      <a:pt x="30" y="0"/>
                      <a:pt x="69" y="0"/>
                      <a:pt x="213" y="0"/>
                    </a:cubicBezTo>
                    <a:cubicBezTo>
                      <a:pt x="357" y="0"/>
                      <a:pt x="396" y="0"/>
                      <a:pt x="396" y="0"/>
                    </a:cubicBezTo>
                    <a:cubicBezTo>
                      <a:pt x="396" y="0"/>
                      <a:pt x="396" y="1"/>
                      <a:pt x="395" y="3"/>
                    </a:cubicBezTo>
                    <a:cubicBezTo>
                      <a:pt x="394" y="11"/>
                      <a:pt x="392" y="20"/>
                      <a:pt x="388" y="27"/>
                    </a:cubicBezTo>
                    <a:cubicBezTo>
                      <a:pt x="374" y="63"/>
                      <a:pt x="341" y="93"/>
                      <a:pt x="299" y="110"/>
                    </a:cubicBezTo>
                    <a:cubicBezTo>
                      <a:pt x="281" y="118"/>
                      <a:pt x="261" y="123"/>
                      <a:pt x="241" y="125"/>
                    </a:cubicBezTo>
                    <a:cubicBezTo>
                      <a:pt x="238" y="126"/>
                      <a:pt x="236" y="126"/>
                      <a:pt x="236" y="126"/>
                    </a:cubicBezTo>
                    <a:cubicBezTo>
                      <a:pt x="236" y="126"/>
                      <a:pt x="236" y="151"/>
                      <a:pt x="236" y="152"/>
                    </a:cubicBezTo>
                    <a:cubicBezTo>
                      <a:pt x="236" y="152"/>
                      <a:pt x="241" y="152"/>
                      <a:pt x="289" y="152"/>
                    </a:cubicBezTo>
                    <a:cubicBezTo>
                      <a:pt x="321" y="152"/>
                      <a:pt x="343" y="152"/>
                      <a:pt x="344" y="152"/>
                    </a:cubicBezTo>
                    <a:cubicBezTo>
                      <a:pt x="346" y="153"/>
                      <a:pt x="349" y="154"/>
                      <a:pt x="350" y="156"/>
                    </a:cubicBezTo>
                    <a:cubicBezTo>
                      <a:pt x="352" y="157"/>
                      <a:pt x="353" y="159"/>
                      <a:pt x="353" y="161"/>
                    </a:cubicBezTo>
                    <a:cubicBezTo>
                      <a:pt x="354" y="166"/>
                      <a:pt x="426" y="496"/>
                      <a:pt x="426" y="496"/>
                    </a:cubicBezTo>
                    <a:cubicBezTo>
                      <a:pt x="426" y="497"/>
                      <a:pt x="426" y="497"/>
                      <a:pt x="426" y="496"/>
                    </a:cubicBezTo>
                    <a:cubicBezTo>
                      <a:pt x="427" y="496"/>
                      <a:pt x="427" y="496"/>
                      <a:pt x="427" y="497"/>
                    </a:cubicBezTo>
                    <a:cubicBezTo>
                      <a:pt x="427" y="498"/>
                      <a:pt x="427" y="499"/>
                      <a:pt x="426" y="498"/>
                    </a:cubicBezTo>
                    <a:cubicBezTo>
                      <a:pt x="426" y="498"/>
                      <a:pt x="426" y="498"/>
                      <a:pt x="426" y="498"/>
                    </a:cubicBezTo>
                    <a:cubicBezTo>
                      <a:pt x="426" y="500"/>
                      <a:pt x="424" y="502"/>
                      <a:pt x="422" y="503"/>
                    </a:cubicBezTo>
                    <a:cubicBezTo>
                      <a:pt x="422" y="503"/>
                      <a:pt x="370" y="503"/>
                      <a:pt x="213" y="503"/>
                    </a:cubicBezTo>
                    <a:lnTo>
                      <a:pt x="5" y="503"/>
                    </a:lnTo>
                    <a:lnTo>
                      <a:pt x="4" y="503"/>
                    </a:lnTo>
                    <a:close/>
                    <a:moveTo>
                      <a:pt x="223" y="451"/>
                    </a:moveTo>
                    <a:cubicBezTo>
                      <a:pt x="283" y="446"/>
                      <a:pt x="332" y="403"/>
                      <a:pt x="342" y="346"/>
                    </a:cubicBezTo>
                    <a:cubicBezTo>
                      <a:pt x="348" y="314"/>
                      <a:pt x="341" y="281"/>
                      <a:pt x="323" y="253"/>
                    </a:cubicBezTo>
                    <a:cubicBezTo>
                      <a:pt x="318" y="246"/>
                      <a:pt x="314" y="241"/>
                      <a:pt x="307" y="234"/>
                    </a:cubicBezTo>
                    <a:cubicBezTo>
                      <a:pt x="288" y="215"/>
                      <a:pt x="263" y="202"/>
                      <a:pt x="236" y="197"/>
                    </a:cubicBezTo>
                    <a:cubicBezTo>
                      <a:pt x="199" y="191"/>
                      <a:pt x="162" y="200"/>
                      <a:pt x="132" y="223"/>
                    </a:cubicBezTo>
                    <a:cubicBezTo>
                      <a:pt x="126" y="227"/>
                      <a:pt x="118" y="235"/>
                      <a:pt x="113" y="241"/>
                    </a:cubicBezTo>
                    <a:cubicBezTo>
                      <a:pt x="88" y="270"/>
                      <a:pt x="77" y="308"/>
                      <a:pt x="84" y="346"/>
                    </a:cubicBezTo>
                    <a:cubicBezTo>
                      <a:pt x="90" y="381"/>
                      <a:pt x="112" y="412"/>
                      <a:pt x="143" y="431"/>
                    </a:cubicBezTo>
                    <a:cubicBezTo>
                      <a:pt x="162" y="443"/>
                      <a:pt x="185" y="450"/>
                      <a:pt x="209" y="451"/>
                    </a:cubicBezTo>
                    <a:cubicBezTo>
                      <a:pt x="212" y="451"/>
                      <a:pt x="220" y="451"/>
                      <a:pt x="223" y="451"/>
                    </a:cubicBezTo>
                    <a:close/>
                    <a:moveTo>
                      <a:pt x="209" y="355"/>
                    </a:moveTo>
                    <a:cubicBezTo>
                      <a:pt x="197" y="354"/>
                      <a:pt x="186" y="345"/>
                      <a:pt x="182" y="334"/>
                    </a:cubicBezTo>
                    <a:cubicBezTo>
                      <a:pt x="180" y="329"/>
                      <a:pt x="180" y="323"/>
                      <a:pt x="181" y="318"/>
                    </a:cubicBezTo>
                    <a:cubicBezTo>
                      <a:pt x="183" y="305"/>
                      <a:pt x="193" y="295"/>
                      <a:pt x="207" y="292"/>
                    </a:cubicBezTo>
                    <a:cubicBezTo>
                      <a:pt x="210" y="291"/>
                      <a:pt x="217" y="291"/>
                      <a:pt x="220" y="292"/>
                    </a:cubicBezTo>
                    <a:cubicBezTo>
                      <a:pt x="226" y="293"/>
                      <a:pt x="231" y="296"/>
                      <a:pt x="236" y="300"/>
                    </a:cubicBezTo>
                    <a:cubicBezTo>
                      <a:pt x="237" y="302"/>
                      <a:pt x="238" y="303"/>
                      <a:pt x="238" y="303"/>
                    </a:cubicBezTo>
                    <a:cubicBezTo>
                      <a:pt x="239" y="303"/>
                      <a:pt x="253" y="295"/>
                      <a:pt x="270" y="285"/>
                    </a:cubicBezTo>
                    <a:cubicBezTo>
                      <a:pt x="287" y="276"/>
                      <a:pt x="301" y="268"/>
                      <a:pt x="302" y="267"/>
                    </a:cubicBezTo>
                    <a:cubicBezTo>
                      <a:pt x="302" y="267"/>
                      <a:pt x="303" y="267"/>
                      <a:pt x="304" y="267"/>
                    </a:cubicBezTo>
                    <a:cubicBezTo>
                      <a:pt x="308" y="267"/>
                      <a:pt x="311" y="272"/>
                      <a:pt x="309" y="276"/>
                    </a:cubicBezTo>
                    <a:cubicBezTo>
                      <a:pt x="309" y="277"/>
                      <a:pt x="308" y="277"/>
                      <a:pt x="308" y="278"/>
                    </a:cubicBezTo>
                    <a:cubicBezTo>
                      <a:pt x="307" y="278"/>
                      <a:pt x="293" y="286"/>
                      <a:pt x="277" y="295"/>
                    </a:cubicBezTo>
                    <a:cubicBezTo>
                      <a:pt x="260" y="305"/>
                      <a:pt x="246" y="313"/>
                      <a:pt x="245" y="313"/>
                    </a:cubicBezTo>
                    <a:cubicBezTo>
                      <a:pt x="245" y="313"/>
                      <a:pt x="245" y="314"/>
                      <a:pt x="245" y="314"/>
                    </a:cubicBezTo>
                    <a:cubicBezTo>
                      <a:pt x="245" y="315"/>
                      <a:pt x="245" y="316"/>
                      <a:pt x="245" y="317"/>
                    </a:cubicBezTo>
                    <a:cubicBezTo>
                      <a:pt x="246" y="320"/>
                      <a:pt x="246" y="325"/>
                      <a:pt x="245" y="329"/>
                    </a:cubicBezTo>
                    <a:cubicBezTo>
                      <a:pt x="244" y="335"/>
                      <a:pt x="241" y="342"/>
                      <a:pt x="236" y="346"/>
                    </a:cubicBezTo>
                    <a:cubicBezTo>
                      <a:pt x="229" y="353"/>
                      <a:pt x="219" y="356"/>
                      <a:pt x="209" y="355"/>
                    </a:cubicBezTo>
                    <a:close/>
                  </a:path>
                </a:pathLst>
              </a:custGeom>
              <a:solidFill>
                <a:srgbClr val="1F1F1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91" name="Group 88"/>
            <p:cNvGrpSpPr>
              <a:grpSpLocks/>
            </p:cNvGrpSpPr>
            <p:nvPr/>
          </p:nvGrpSpPr>
          <p:grpSpPr bwMode="auto">
            <a:xfrm>
              <a:off x="3059661" y="3859140"/>
              <a:ext cx="381663" cy="512858"/>
              <a:chOff x="1270" y="1255"/>
              <a:chExt cx="160" cy="215"/>
            </a:xfrm>
          </p:grpSpPr>
          <p:sp>
            <p:nvSpPr>
              <p:cNvPr id="92" name="Freeform 89"/>
              <p:cNvSpPr>
                <a:spLocks noChangeArrowheads="1"/>
              </p:cNvSpPr>
              <p:nvPr/>
            </p:nvSpPr>
            <p:spPr bwMode="auto">
              <a:xfrm>
                <a:off x="1270" y="1255"/>
                <a:ext cx="158" cy="215"/>
              </a:xfrm>
              <a:custGeom>
                <a:avLst/>
                <a:gdLst>
                  <a:gd name="T0" fmla="*/ 4 w 429"/>
                  <a:gd name="T1" fmla="*/ 556 h 560"/>
                  <a:gd name="T2" fmla="*/ 0 w 429"/>
                  <a:gd name="T3" fmla="*/ 538 h 560"/>
                  <a:gd name="T4" fmla="*/ 9 w 429"/>
                  <a:gd name="T5" fmla="*/ 517 h 560"/>
                  <a:gd name="T6" fmla="*/ 419 w 429"/>
                  <a:gd name="T7" fmla="*/ 517 h 560"/>
                  <a:gd name="T8" fmla="*/ 428 w 429"/>
                  <a:gd name="T9" fmla="*/ 538 h 560"/>
                  <a:gd name="T10" fmla="*/ 425 w 429"/>
                  <a:gd name="T11" fmla="*/ 556 h 560"/>
                  <a:gd name="T12" fmla="*/ 9 w 429"/>
                  <a:gd name="T13" fmla="*/ 559 h 560"/>
                  <a:gd name="T14" fmla="*/ 0 w 429"/>
                  <a:gd name="T15" fmla="*/ 497 h 560"/>
                  <a:gd name="T16" fmla="*/ 74 w 429"/>
                  <a:gd name="T17" fmla="*/ 159 h 560"/>
                  <a:gd name="T18" fmla="*/ 82 w 429"/>
                  <a:gd name="T19" fmla="*/ 152 h 560"/>
                  <a:gd name="T20" fmla="*/ 191 w 429"/>
                  <a:gd name="T21" fmla="*/ 139 h 560"/>
                  <a:gd name="T22" fmla="*/ 187 w 429"/>
                  <a:gd name="T23" fmla="*/ 126 h 560"/>
                  <a:gd name="T24" fmla="*/ 34 w 429"/>
                  <a:gd name="T25" fmla="*/ 15 h 560"/>
                  <a:gd name="T26" fmla="*/ 214 w 429"/>
                  <a:gd name="T27" fmla="*/ 0 h 560"/>
                  <a:gd name="T28" fmla="*/ 395 w 429"/>
                  <a:gd name="T29" fmla="*/ 15 h 560"/>
                  <a:gd name="T30" fmla="*/ 242 w 429"/>
                  <a:gd name="T31" fmla="*/ 126 h 560"/>
                  <a:gd name="T32" fmla="*/ 238 w 429"/>
                  <a:gd name="T33" fmla="*/ 139 h 560"/>
                  <a:gd name="T34" fmla="*/ 346 w 429"/>
                  <a:gd name="T35" fmla="*/ 152 h 560"/>
                  <a:gd name="T36" fmla="*/ 352 w 429"/>
                  <a:gd name="T37" fmla="*/ 155 h 560"/>
                  <a:gd name="T38" fmla="*/ 428 w 429"/>
                  <a:gd name="T39" fmla="*/ 494 h 560"/>
                  <a:gd name="T40" fmla="*/ 423 w 429"/>
                  <a:gd name="T41" fmla="*/ 504 h 560"/>
                  <a:gd name="T42" fmla="*/ 5 w 429"/>
                  <a:gd name="T43" fmla="*/ 504 h 560"/>
                  <a:gd name="T44" fmla="*/ 262 w 429"/>
                  <a:gd name="T45" fmla="*/ 441 h 560"/>
                  <a:gd name="T46" fmla="*/ 341 w 429"/>
                  <a:gd name="T47" fmla="*/ 352 h 560"/>
                  <a:gd name="T48" fmla="*/ 257 w 429"/>
                  <a:gd name="T49" fmla="*/ 203 h 560"/>
                  <a:gd name="T50" fmla="*/ 89 w 429"/>
                  <a:gd name="T51" fmla="*/ 289 h 560"/>
                  <a:gd name="T52" fmla="*/ 97 w 429"/>
                  <a:gd name="T53" fmla="*/ 378 h 560"/>
                  <a:gd name="T54" fmla="*/ 221 w 429"/>
                  <a:gd name="T55" fmla="*/ 450 h 560"/>
                  <a:gd name="T56" fmla="*/ 181 w 429"/>
                  <a:gd name="T57" fmla="*/ 328 h 560"/>
                  <a:gd name="T58" fmla="*/ 191 w 429"/>
                  <a:gd name="T59" fmla="*/ 299 h 560"/>
                  <a:gd name="T60" fmla="*/ 220 w 429"/>
                  <a:gd name="T61" fmla="*/ 291 h 560"/>
                  <a:gd name="T62" fmla="*/ 240 w 429"/>
                  <a:gd name="T63" fmla="*/ 302 h 560"/>
                  <a:gd name="T64" fmla="*/ 303 w 429"/>
                  <a:gd name="T65" fmla="*/ 266 h 560"/>
                  <a:gd name="T66" fmla="*/ 312 w 429"/>
                  <a:gd name="T67" fmla="*/ 273 h 560"/>
                  <a:gd name="T68" fmla="*/ 309 w 429"/>
                  <a:gd name="T69" fmla="*/ 278 h 560"/>
                  <a:gd name="T70" fmla="*/ 247 w 429"/>
                  <a:gd name="T71" fmla="*/ 314 h 560"/>
                  <a:gd name="T72" fmla="*/ 247 w 429"/>
                  <a:gd name="T73" fmla="*/ 328 h 560"/>
                  <a:gd name="T74" fmla="*/ 217 w 429"/>
                  <a:gd name="T75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7" y="558"/>
                      <a:pt x="5" y="557"/>
                      <a:pt x="4" y="556"/>
                    </a:cubicBezTo>
                    <a:cubicBezTo>
                      <a:pt x="2" y="554"/>
                      <a:pt x="1" y="552"/>
                      <a:pt x="1" y="550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27"/>
                      <a:pt x="0" y="525"/>
                      <a:pt x="2" y="523"/>
                    </a:cubicBezTo>
                    <a:cubicBezTo>
                      <a:pt x="3" y="521"/>
                      <a:pt x="6" y="518"/>
                      <a:pt x="9" y="517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1" y="517"/>
                      <a:pt x="418" y="517"/>
                      <a:pt x="419" y="517"/>
                    </a:cubicBezTo>
                    <a:cubicBezTo>
                      <a:pt x="422" y="518"/>
                      <a:pt x="425" y="521"/>
                      <a:pt x="427" y="523"/>
                    </a:cubicBezTo>
                    <a:cubicBezTo>
                      <a:pt x="428" y="525"/>
                      <a:pt x="428" y="526"/>
                      <a:pt x="428" y="538"/>
                    </a:cubicBezTo>
                    <a:cubicBezTo>
                      <a:pt x="428" y="545"/>
                      <a:pt x="428" y="549"/>
                      <a:pt x="428" y="550"/>
                    </a:cubicBezTo>
                    <a:cubicBezTo>
                      <a:pt x="427" y="552"/>
                      <a:pt x="426" y="554"/>
                      <a:pt x="425" y="556"/>
                    </a:cubicBezTo>
                    <a:cubicBezTo>
                      <a:pt x="423" y="557"/>
                      <a:pt x="421" y="558"/>
                      <a:pt x="419" y="559"/>
                    </a:cubicBezTo>
                    <a:cubicBezTo>
                      <a:pt x="417" y="559"/>
                      <a:pt x="11" y="559"/>
                      <a:pt x="9" y="559"/>
                    </a:cubicBezTo>
                    <a:close/>
                    <a:moveTo>
                      <a:pt x="5" y="504"/>
                    </a:moveTo>
                    <a:cubicBezTo>
                      <a:pt x="2" y="503"/>
                      <a:pt x="0" y="500"/>
                      <a:pt x="0" y="497"/>
                    </a:cubicBezTo>
                    <a:cubicBezTo>
                      <a:pt x="1" y="496"/>
                      <a:pt x="1" y="494"/>
                      <a:pt x="1" y="494"/>
                    </a:cubicBezTo>
                    <a:cubicBezTo>
                      <a:pt x="1" y="492"/>
                      <a:pt x="73" y="160"/>
                      <a:pt x="74" y="159"/>
                    </a:cubicBezTo>
                    <a:cubicBezTo>
                      <a:pt x="75" y="156"/>
                      <a:pt x="77" y="153"/>
                      <a:pt x="81" y="152"/>
                    </a:cubicBezTo>
                    <a:lnTo>
                      <a:pt x="82" y="152"/>
                    </a:lnTo>
                    <a:lnTo>
                      <a:pt x="191" y="151"/>
                    </a:lnTo>
                    <a:lnTo>
                      <a:pt x="191" y="139"/>
                    </a:lnTo>
                    <a:cubicBezTo>
                      <a:pt x="191" y="132"/>
                      <a:pt x="191" y="127"/>
                      <a:pt x="191" y="127"/>
                    </a:cubicBezTo>
                    <a:cubicBezTo>
                      <a:pt x="190" y="127"/>
                      <a:pt x="189" y="126"/>
                      <a:pt x="187" y="126"/>
                    </a:cubicBezTo>
                    <a:cubicBezTo>
                      <a:pt x="143" y="121"/>
                      <a:pt x="103" y="104"/>
                      <a:pt x="74" y="77"/>
                    </a:cubicBezTo>
                    <a:cubicBezTo>
                      <a:pt x="54" y="59"/>
                      <a:pt x="40" y="38"/>
                      <a:pt x="34" y="15"/>
                    </a:cubicBezTo>
                    <a:cubicBezTo>
                      <a:pt x="32" y="10"/>
                      <a:pt x="30" y="1"/>
                      <a:pt x="31" y="0"/>
                    </a:cubicBezTo>
                    <a:cubicBezTo>
                      <a:pt x="31" y="0"/>
                      <a:pt x="34" y="0"/>
                      <a:pt x="214" y="0"/>
                    </a:cubicBezTo>
                    <a:cubicBezTo>
                      <a:pt x="394" y="0"/>
                      <a:pt x="397" y="0"/>
                      <a:pt x="398" y="0"/>
                    </a:cubicBezTo>
                    <a:cubicBezTo>
                      <a:pt x="398" y="1"/>
                      <a:pt x="396" y="10"/>
                      <a:pt x="395" y="15"/>
                    </a:cubicBezTo>
                    <a:cubicBezTo>
                      <a:pt x="388" y="38"/>
                      <a:pt x="374" y="59"/>
                      <a:pt x="354" y="77"/>
                    </a:cubicBezTo>
                    <a:cubicBezTo>
                      <a:pt x="326" y="104"/>
                      <a:pt x="286" y="121"/>
                      <a:pt x="242" y="126"/>
                    </a:cubicBezTo>
                    <a:cubicBezTo>
                      <a:pt x="240" y="126"/>
                      <a:pt x="238" y="127"/>
                      <a:pt x="238" y="127"/>
                    </a:cubicBezTo>
                    <a:cubicBezTo>
                      <a:pt x="238" y="127"/>
                      <a:pt x="238" y="132"/>
                      <a:pt x="238" y="139"/>
                    </a:cubicBezTo>
                    <a:lnTo>
                      <a:pt x="238" y="151"/>
                    </a:lnTo>
                    <a:lnTo>
                      <a:pt x="346" y="152"/>
                    </a:lnTo>
                    <a:lnTo>
                      <a:pt x="348" y="152"/>
                    </a:lnTo>
                    <a:cubicBezTo>
                      <a:pt x="350" y="153"/>
                      <a:pt x="351" y="154"/>
                      <a:pt x="352" y="155"/>
                    </a:cubicBezTo>
                    <a:cubicBezTo>
                      <a:pt x="354" y="157"/>
                      <a:pt x="354" y="158"/>
                      <a:pt x="355" y="160"/>
                    </a:cubicBezTo>
                    <a:cubicBezTo>
                      <a:pt x="356" y="163"/>
                      <a:pt x="427" y="493"/>
                      <a:pt x="428" y="494"/>
                    </a:cubicBezTo>
                    <a:cubicBezTo>
                      <a:pt x="428" y="500"/>
                      <a:pt x="428" y="502"/>
                      <a:pt x="424" y="503"/>
                    </a:cubicBezTo>
                    <a:lnTo>
                      <a:pt x="423" y="504"/>
                    </a:lnTo>
                    <a:lnTo>
                      <a:pt x="215" y="504"/>
                    </a:lnTo>
                    <a:cubicBezTo>
                      <a:pt x="50" y="504"/>
                      <a:pt x="6" y="504"/>
                      <a:pt x="5" y="504"/>
                    </a:cubicBezTo>
                    <a:close/>
                    <a:moveTo>
                      <a:pt x="221" y="450"/>
                    </a:moveTo>
                    <a:cubicBezTo>
                      <a:pt x="236" y="449"/>
                      <a:pt x="249" y="446"/>
                      <a:pt x="262" y="441"/>
                    </a:cubicBezTo>
                    <a:cubicBezTo>
                      <a:pt x="267" y="439"/>
                      <a:pt x="276" y="435"/>
                      <a:pt x="280" y="433"/>
                    </a:cubicBezTo>
                    <a:cubicBezTo>
                      <a:pt x="311" y="415"/>
                      <a:pt x="333" y="386"/>
                      <a:pt x="341" y="352"/>
                    </a:cubicBezTo>
                    <a:cubicBezTo>
                      <a:pt x="345" y="336"/>
                      <a:pt x="346" y="317"/>
                      <a:pt x="342" y="301"/>
                    </a:cubicBezTo>
                    <a:cubicBezTo>
                      <a:pt x="334" y="256"/>
                      <a:pt x="301" y="218"/>
                      <a:pt x="257" y="203"/>
                    </a:cubicBezTo>
                    <a:cubicBezTo>
                      <a:pt x="229" y="194"/>
                      <a:pt x="199" y="194"/>
                      <a:pt x="172" y="203"/>
                    </a:cubicBezTo>
                    <a:cubicBezTo>
                      <a:pt x="131" y="217"/>
                      <a:pt x="100" y="249"/>
                      <a:pt x="89" y="289"/>
                    </a:cubicBezTo>
                    <a:cubicBezTo>
                      <a:pt x="85" y="300"/>
                      <a:pt x="84" y="311"/>
                      <a:pt x="84" y="323"/>
                    </a:cubicBezTo>
                    <a:cubicBezTo>
                      <a:pt x="84" y="343"/>
                      <a:pt x="88" y="361"/>
                      <a:pt x="97" y="378"/>
                    </a:cubicBezTo>
                    <a:cubicBezTo>
                      <a:pt x="110" y="405"/>
                      <a:pt x="132" y="426"/>
                      <a:pt x="160" y="439"/>
                    </a:cubicBezTo>
                    <a:cubicBezTo>
                      <a:pt x="178" y="447"/>
                      <a:pt x="201" y="451"/>
                      <a:pt x="221" y="450"/>
                    </a:cubicBezTo>
                    <a:close/>
                    <a:moveTo>
                      <a:pt x="211" y="356"/>
                    </a:moveTo>
                    <a:cubicBezTo>
                      <a:pt x="196" y="355"/>
                      <a:pt x="183" y="343"/>
                      <a:pt x="181" y="328"/>
                    </a:cubicBezTo>
                    <a:cubicBezTo>
                      <a:pt x="180" y="325"/>
                      <a:pt x="181" y="319"/>
                      <a:pt x="181" y="317"/>
                    </a:cubicBezTo>
                    <a:cubicBezTo>
                      <a:pt x="183" y="310"/>
                      <a:pt x="186" y="304"/>
                      <a:pt x="191" y="299"/>
                    </a:cubicBezTo>
                    <a:cubicBezTo>
                      <a:pt x="196" y="295"/>
                      <a:pt x="201" y="292"/>
                      <a:pt x="207" y="291"/>
                    </a:cubicBezTo>
                    <a:cubicBezTo>
                      <a:pt x="211" y="290"/>
                      <a:pt x="217" y="290"/>
                      <a:pt x="220" y="291"/>
                    </a:cubicBezTo>
                    <a:cubicBezTo>
                      <a:pt x="227" y="292"/>
                      <a:pt x="233" y="295"/>
                      <a:pt x="238" y="300"/>
                    </a:cubicBezTo>
                    <a:lnTo>
                      <a:pt x="240" y="302"/>
                    </a:lnTo>
                    <a:lnTo>
                      <a:pt x="271" y="284"/>
                    </a:lnTo>
                    <a:cubicBezTo>
                      <a:pt x="292" y="272"/>
                      <a:pt x="302" y="267"/>
                      <a:pt x="303" y="266"/>
                    </a:cubicBezTo>
                    <a:cubicBezTo>
                      <a:pt x="305" y="266"/>
                      <a:pt x="308" y="267"/>
                      <a:pt x="310" y="269"/>
                    </a:cubicBezTo>
                    <a:cubicBezTo>
                      <a:pt x="311" y="270"/>
                      <a:pt x="311" y="271"/>
                      <a:pt x="312" y="273"/>
                    </a:cubicBezTo>
                    <a:cubicBezTo>
                      <a:pt x="312" y="275"/>
                      <a:pt x="312" y="275"/>
                      <a:pt x="311" y="276"/>
                    </a:cubicBezTo>
                    <a:cubicBezTo>
                      <a:pt x="311" y="277"/>
                      <a:pt x="310" y="278"/>
                      <a:pt x="309" y="278"/>
                    </a:cubicBezTo>
                    <a:cubicBezTo>
                      <a:pt x="309" y="279"/>
                      <a:pt x="295" y="286"/>
                      <a:pt x="277" y="297"/>
                    </a:cubicBezTo>
                    <a:cubicBezTo>
                      <a:pt x="248" y="313"/>
                      <a:pt x="247" y="314"/>
                      <a:pt x="247" y="314"/>
                    </a:cubicBezTo>
                    <a:cubicBezTo>
                      <a:pt x="247" y="315"/>
                      <a:pt x="247" y="316"/>
                      <a:pt x="247" y="317"/>
                    </a:cubicBezTo>
                    <a:cubicBezTo>
                      <a:pt x="248" y="319"/>
                      <a:pt x="248" y="325"/>
                      <a:pt x="247" y="328"/>
                    </a:cubicBezTo>
                    <a:cubicBezTo>
                      <a:pt x="247" y="332"/>
                      <a:pt x="246" y="334"/>
                      <a:pt x="244" y="337"/>
                    </a:cubicBezTo>
                    <a:cubicBezTo>
                      <a:pt x="239" y="348"/>
                      <a:pt x="229" y="355"/>
                      <a:pt x="217" y="356"/>
                    </a:cubicBezTo>
                    <a:cubicBezTo>
                      <a:pt x="214" y="356"/>
                      <a:pt x="214" y="356"/>
                      <a:pt x="211" y="356"/>
                    </a:cubicBezTo>
                    <a:close/>
                  </a:path>
                </a:pathLst>
              </a:custGeom>
              <a:solidFill>
                <a:srgbClr val="CDCDC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3" name="Freeform 90"/>
              <p:cNvSpPr>
                <a:spLocks noChangeArrowheads="1"/>
              </p:cNvSpPr>
              <p:nvPr/>
            </p:nvSpPr>
            <p:spPr bwMode="auto">
              <a:xfrm>
                <a:off x="1270" y="1255"/>
                <a:ext cx="158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19 w 429"/>
                  <a:gd name="T5" fmla="*/ 518 h 560"/>
                  <a:gd name="T6" fmla="*/ 428 w 429"/>
                  <a:gd name="T7" fmla="*/ 550 h 560"/>
                  <a:gd name="T8" fmla="*/ 214 w 429"/>
                  <a:gd name="T9" fmla="*/ 559 h 560"/>
                  <a:gd name="T10" fmla="*/ 5 w 429"/>
                  <a:gd name="T11" fmla="*/ 503 h 560"/>
                  <a:gd name="T12" fmla="*/ 1 w 429"/>
                  <a:gd name="T13" fmla="*/ 494 h 560"/>
                  <a:gd name="T14" fmla="*/ 81 w 429"/>
                  <a:gd name="T15" fmla="*/ 152 h 560"/>
                  <a:gd name="T16" fmla="*/ 136 w 429"/>
                  <a:gd name="T17" fmla="*/ 152 h 560"/>
                  <a:gd name="T18" fmla="*/ 191 w 429"/>
                  <a:gd name="T19" fmla="*/ 139 h 560"/>
                  <a:gd name="T20" fmla="*/ 188 w 429"/>
                  <a:gd name="T21" fmla="*/ 126 h 560"/>
                  <a:gd name="T22" fmla="*/ 34 w 429"/>
                  <a:gd name="T23" fmla="*/ 15 h 560"/>
                  <a:gd name="T24" fmla="*/ 31 w 429"/>
                  <a:gd name="T25" fmla="*/ 0 h 560"/>
                  <a:gd name="T26" fmla="*/ 397 w 429"/>
                  <a:gd name="T27" fmla="*/ 1 h 560"/>
                  <a:gd name="T28" fmla="*/ 361 w 429"/>
                  <a:gd name="T29" fmla="*/ 71 h 560"/>
                  <a:gd name="T30" fmla="*/ 241 w 429"/>
                  <a:gd name="T31" fmla="*/ 126 h 560"/>
                  <a:gd name="T32" fmla="*/ 237 w 429"/>
                  <a:gd name="T33" fmla="*/ 139 h 560"/>
                  <a:gd name="T34" fmla="*/ 292 w 429"/>
                  <a:gd name="T35" fmla="*/ 152 h 560"/>
                  <a:gd name="T36" fmla="*/ 347 w 429"/>
                  <a:gd name="T37" fmla="*/ 152 h 560"/>
                  <a:gd name="T38" fmla="*/ 428 w 429"/>
                  <a:gd name="T39" fmla="*/ 494 h 560"/>
                  <a:gd name="T40" fmla="*/ 423 w 429"/>
                  <a:gd name="T41" fmla="*/ 503 h 560"/>
                  <a:gd name="T42" fmla="*/ 225 w 429"/>
                  <a:gd name="T43" fmla="*/ 450 h 560"/>
                  <a:gd name="T44" fmla="*/ 341 w 429"/>
                  <a:gd name="T45" fmla="*/ 352 h 560"/>
                  <a:gd name="T46" fmla="*/ 290 w 429"/>
                  <a:gd name="T47" fmla="*/ 220 h 560"/>
                  <a:gd name="T48" fmla="*/ 93 w 429"/>
                  <a:gd name="T49" fmla="*/ 277 h 560"/>
                  <a:gd name="T50" fmla="*/ 96 w 429"/>
                  <a:gd name="T51" fmla="*/ 378 h 560"/>
                  <a:gd name="T52" fmla="*/ 178 w 429"/>
                  <a:gd name="T53" fmla="*/ 445 h 560"/>
                  <a:gd name="T54" fmla="*/ 225 w 429"/>
                  <a:gd name="T55" fmla="*/ 450 h 560"/>
                  <a:gd name="T56" fmla="*/ 199 w 429"/>
                  <a:gd name="T57" fmla="*/ 352 h 560"/>
                  <a:gd name="T58" fmla="*/ 182 w 429"/>
                  <a:gd name="T59" fmla="*/ 315 h 560"/>
                  <a:gd name="T60" fmla="*/ 238 w 429"/>
                  <a:gd name="T61" fmla="*/ 300 h 560"/>
                  <a:gd name="T62" fmla="*/ 271 w 429"/>
                  <a:gd name="T63" fmla="*/ 284 h 560"/>
                  <a:gd name="T64" fmla="*/ 309 w 429"/>
                  <a:gd name="T65" fmla="*/ 268 h 560"/>
                  <a:gd name="T66" fmla="*/ 277 w 429"/>
                  <a:gd name="T67" fmla="*/ 296 h 560"/>
                  <a:gd name="T68" fmla="*/ 247 w 429"/>
                  <a:gd name="T69" fmla="*/ 316 h 560"/>
                  <a:gd name="T70" fmla="*/ 225 w 429"/>
                  <a:gd name="T71" fmla="*/ 354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5" y="558"/>
                      <a:pt x="2" y="554"/>
                      <a:pt x="1" y="550"/>
                    </a:cubicBezTo>
                    <a:cubicBezTo>
                      <a:pt x="0" y="548"/>
                      <a:pt x="0" y="528"/>
                      <a:pt x="1" y="526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0" y="517"/>
                      <a:pt x="418" y="517"/>
                      <a:pt x="419" y="518"/>
                    </a:cubicBezTo>
                    <a:cubicBezTo>
                      <a:pt x="423" y="519"/>
                      <a:pt x="427" y="522"/>
                      <a:pt x="428" y="526"/>
                    </a:cubicBezTo>
                    <a:cubicBezTo>
                      <a:pt x="428" y="528"/>
                      <a:pt x="428" y="548"/>
                      <a:pt x="428" y="550"/>
                    </a:cubicBezTo>
                    <a:cubicBezTo>
                      <a:pt x="427" y="554"/>
                      <a:pt x="423" y="558"/>
                      <a:pt x="419" y="559"/>
                    </a:cubicBezTo>
                    <a:cubicBezTo>
                      <a:pt x="418" y="559"/>
                      <a:pt x="398" y="559"/>
                      <a:pt x="214" y="559"/>
                    </a:cubicBezTo>
                    <a:cubicBezTo>
                      <a:pt x="40" y="559"/>
                      <a:pt x="10" y="559"/>
                      <a:pt x="9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1" y="501"/>
                      <a:pt x="1" y="499"/>
                    </a:cubicBezTo>
                    <a:cubicBezTo>
                      <a:pt x="0" y="498"/>
                      <a:pt x="0" y="497"/>
                      <a:pt x="1" y="494"/>
                    </a:cubicBezTo>
                    <a:cubicBezTo>
                      <a:pt x="2" y="490"/>
                      <a:pt x="74" y="160"/>
                      <a:pt x="74" y="159"/>
                    </a:cubicBezTo>
                    <a:cubicBezTo>
                      <a:pt x="75" y="156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6" y="152"/>
                    </a:lnTo>
                    <a:cubicBezTo>
                      <a:pt x="166" y="152"/>
                      <a:pt x="191" y="152"/>
                      <a:pt x="191" y="151"/>
                    </a:cubicBezTo>
                    <a:cubicBezTo>
                      <a:pt x="191" y="151"/>
                      <a:pt x="191" y="149"/>
                      <a:pt x="191" y="139"/>
                    </a:cubicBezTo>
                    <a:lnTo>
                      <a:pt x="191" y="126"/>
                    </a:lnTo>
                    <a:lnTo>
                      <a:pt x="188" y="126"/>
                    </a:lnTo>
                    <a:cubicBezTo>
                      <a:pt x="167" y="124"/>
                      <a:pt x="148" y="119"/>
                      <a:pt x="129" y="111"/>
                    </a:cubicBezTo>
                    <a:cubicBezTo>
                      <a:pt x="81" y="92"/>
                      <a:pt x="46" y="56"/>
                      <a:pt x="34" y="15"/>
                    </a:cubicBezTo>
                    <a:cubicBezTo>
                      <a:pt x="33" y="10"/>
                      <a:pt x="31" y="2"/>
                      <a:pt x="31" y="0"/>
                    </a:cubicBez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2"/>
                      <a:pt x="396" y="8"/>
                      <a:pt x="395" y="12"/>
                    </a:cubicBezTo>
                    <a:cubicBezTo>
                      <a:pt x="390" y="33"/>
                      <a:pt x="378" y="54"/>
                      <a:pt x="361" y="71"/>
                    </a:cubicBezTo>
                    <a:cubicBezTo>
                      <a:pt x="335" y="97"/>
                      <a:pt x="298" y="116"/>
                      <a:pt x="257" y="123"/>
                    </a:cubicBezTo>
                    <a:cubicBezTo>
                      <a:pt x="253" y="124"/>
                      <a:pt x="246" y="125"/>
                      <a:pt x="241" y="126"/>
                    </a:cubicBezTo>
                    <a:cubicBezTo>
                      <a:pt x="239" y="126"/>
                      <a:pt x="238" y="126"/>
                      <a:pt x="238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50"/>
                      <a:pt x="237" y="151"/>
                      <a:pt x="238" y="151"/>
                    </a:cubicBezTo>
                    <a:cubicBezTo>
                      <a:pt x="238" y="152"/>
                      <a:pt x="262" y="152"/>
                      <a:pt x="292" y="152"/>
                    </a:cubicBez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3"/>
                      <a:pt x="353" y="156"/>
                      <a:pt x="354" y="159"/>
                    </a:cubicBezTo>
                    <a:cubicBezTo>
                      <a:pt x="355" y="160"/>
                      <a:pt x="427" y="490"/>
                      <a:pt x="428" y="494"/>
                    </a:cubicBezTo>
                    <a:cubicBezTo>
                      <a:pt x="428" y="497"/>
                      <a:pt x="428" y="498"/>
                      <a:pt x="428" y="499"/>
                    </a:cubicBezTo>
                    <a:cubicBezTo>
                      <a:pt x="427" y="501"/>
                      <a:pt x="426" y="503"/>
                      <a:pt x="423" y="503"/>
                    </a:cubicBezTo>
                    <a:cubicBezTo>
                      <a:pt x="422" y="504"/>
                      <a:pt x="6" y="504"/>
                      <a:pt x="5" y="503"/>
                    </a:cubicBezTo>
                    <a:close/>
                    <a:moveTo>
                      <a:pt x="225" y="450"/>
                    </a:moveTo>
                    <a:cubicBezTo>
                      <a:pt x="247" y="448"/>
                      <a:pt x="268" y="441"/>
                      <a:pt x="287" y="429"/>
                    </a:cubicBezTo>
                    <a:cubicBezTo>
                      <a:pt x="314" y="411"/>
                      <a:pt x="334" y="383"/>
                      <a:pt x="341" y="352"/>
                    </a:cubicBezTo>
                    <a:cubicBezTo>
                      <a:pt x="347" y="329"/>
                      <a:pt x="346" y="306"/>
                      <a:pt x="339" y="284"/>
                    </a:cubicBezTo>
                    <a:cubicBezTo>
                      <a:pt x="330" y="258"/>
                      <a:pt x="313" y="236"/>
                      <a:pt x="290" y="220"/>
                    </a:cubicBezTo>
                    <a:cubicBezTo>
                      <a:pt x="259" y="198"/>
                      <a:pt x="221" y="191"/>
                      <a:pt x="184" y="199"/>
                    </a:cubicBezTo>
                    <a:cubicBezTo>
                      <a:pt x="143" y="209"/>
                      <a:pt x="108" y="238"/>
                      <a:pt x="93" y="277"/>
                    </a:cubicBezTo>
                    <a:cubicBezTo>
                      <a:pt x="87" y="292"/>
                      <a:pt x="84" y="307"/>
                      <a:pt x="84" y="323"/>
                    </a:cubicBezTo>
                    <a:cubicBezTo>
                      <a:pt x="84" y="343"/>
                      <a:pt x="88" y="361"/>
                      <a:pt x="96" y="378"/>
                    </a:cubicBezTo>
                    <a:cubicBezTo>
                      <a:pt x="105" y="396"/>
                      <a:pt x="117" y="411"/>
                      <a:pt x="133" y="423"/>
                    </a:cubicBezTo>
                    <a:cubicBezTo>
                      <a:pt x="146" y="433"/>
                      <a:pt x="162" y="441"/>
                      <a:pt x="178" y="445"/>
                    </a:cubicBezTo>
                    <a:cubicBezTo>
                      <a:pt x="188" y="448"/>
                      <a:pt x="197" y="450"/>
                      <a:pt x="209" y="450"/>
                    </a:cubicBezTo>
                    <a:cubicBezTo>
                      <a:pt x="212" y="450"/>
                      <a:pt x="222" y="450"/>
                      <a:pt x="225" y="450"/>
                    </a:cubicBezTo>
                    <a:close/>
                    <a:moveTo>
                      <a:pt x="212" y="356"/>
                    </a:moveTo>
                    <a:cubicBezTo>
                      <a:pt x="207" y="355"/>
                      <a:pt x="203" y="354"/>
                      <a:pt x="199" y="352"/>
                    </a:cubicBezTo>
                    <a:cubicBezTo>
                      <a:pt x="189" y="347"/>
                      <a:pt x="182" y="337"/>
                      <a:pt x="181" y="326"/>
                    </a:cubicBezTo>
                    <a:cubicBezTo>
                      <a:pt x="181" y="322"/>
                      <a:pt x="181" y="318"/>
                      <a:pt x="182" y="315"/>
                    </a:cubicBezTo>
                    <a:cubicBezTo>
                      <a:pt x="183" y="309"/>
                      <a:pt x="186" y="305"/>
                      <a:pt x="190" y="301"/>
                    </a:cubicBezTo>
                    <a:cubicBezTo>
                      <a:pt x="203" y="288"/>
                      <a:pt x="225" y="287"/>
                      <a:pt x="238" y="300"/>
                    </a:cubicBezTo>
                    <a:cubicBezTo>
                      <a:pt x="239" y="302"/>
                      <a:pt x="239" y="302"/>
                      <a:pt x="240" y="302"/>
                    </a:cubicBezTo>
                    <a:cubicBezTo>
                      <a:pt x="240" y="301"/>
                      <a:pt x="254" y="293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5" y="266"/>
                      <a:pt x="308" y="267"/>
                      <a:pt x="309" y="268"/>
                    </a:cubicBezTo>
                    <a:cubicBezTo>
                      <a:pt x="312" y="271"/>
                      <a:pt x="312" y="276"/>
                      <a:pt x="309" y="278"/>
                    </a:cubicBezTo>
                    <a:cubicBezTo>
                      <a:pt x="309" y="279"/>
                      <a:pt x="294" y="287"/>
                      <a:pt x="277" y="296"/>
                    </a:cubicBezTo>
                    <a:cubicBezTo>
                      <a:pt x="260" y="306"/>
                      <a:pt x="246" y="314"/>
                      <a:pt x="246" y="314"/>
                    </a:cubicBezTo>
                    <a:cubicBezTo>
                      <a:pt x="246" y="314"/>
                      <a:pt x="247" y="315"/>
                      <a:pt x="247" y="316"/>
                    </a:cubicBezTo>
                    <a:cubicBezTo>
                      <a:pt x="248" y="322"/>
                      <a:pt x="248" y="328"/>
                      <a:pt x="246" y="334"/>
                    </a:cubicBezTo>
                    <a:cubicBezTo>
                      <a:pt x="242" y="343"/>
                      <a:pt x="235" y="351"/>
                      <a:pt x="225" y="354"/>
                    </a:cubicBezTo>
                    <a:cubicBezTo>
                      <a:pt x="221" y="355"/>
                      <a:pt x="215" y="356"/>
                      <a:pt x="212" y="356"/>
                    </a:cubicBezTo>
                    <a:close/>
                  </a:path>
                </a:pathLst>
              </a:custGeom>
              <a:solidFill>
                <a:srgbClr val="A2A2A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4" name="Freeform 91"/>
              <p:cNvSpPr>
                <a:spLocks noChangeArrowheads="1"/>
              </p:cNvSpPr>
              <p:nvPr/>
            </p:nvSpPr>
            <p:spPr bwMode="auto">
              <a:xfrm>
                <a:off x="1270" y="1255"/>
                <a:ext cx="158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28 w 429"/>
                  <a:gd name="T5" fmla="*/ 527 h 560"/>
                  <a:gd name="T6" fmla="*/ 419 w 429"/>
                  <a:gd name="T7" fmla="*/ 559 h 560"/>
                  <a:gd name="T8" fmla="*/ 10 w 429"/>
                  <a:gd name="T9" fmla="*/ 559 h 560"/>
                  <a:gd name="T10" fmla="*/ 1 w 429"/>
                  <a:gd name="T11" fmla="*/ 500 h 560"/>
                  <a:gd name="T12" fmla="*/ 75 w 429"/>
                  <a:gd name="T13" fmla="*/ 158 h 560"/>
                  <a:gd name="T14" fmla="*/ 83 w 429"/>
                  <a:gd name="T15" fmla="*/ 152 h 560"/>
                  <a:gd name="T16" fmla="*/ 191 w 429"/>
                  <a:gd name="T17" fmla="*/ 152 h 560"/>
                  <a:gd name="T18" fmla="*/ 191 w 429"/>
                  <a:gd name="T19" fmla="*/ 126 h 560"/>
                  <a:gd name="T20" fmla="*/ 187 w 429"/>
                  <a:gd name="T21" fmla="*/ 126 h 560"/>
                  <a:gd name="T22" fmla="*/ 54 w 429"/>
                  <a:gd name="T23" fmla="*/ 55 h 560"/>
                  <a:gd name="T24" fmla="*/ 31 w 429"/>
                  <a:gd name="T25" fmla="*/ 1 h 560"/>
                  <a:gd name="T26" fmla="*/ 397 w 429"/>
                  <a:gd name="T27" fmla="*/ 0 h 560"/>
                  <a:gd name="T28" fmla="*/ 397 w 429"/>
                  <a:gd name="T29" fmla="*/ 4 h 560"/>
                  <a:gd name="T30" fmla="*/ 280 w 429"/>
                  <a:gd name="T31" fmla="*/ 118 h 560"/>
                  <a:gd name="T32" fmla="*/ 238 w 429"/>
                  <a:gd name="T33" fmla="*/ 126 h 560"/>
                  <a:gd name="T34" fmla="*/ 237 w 429"/>
                  <a:gd name="T35" fmla="*/ 139 h 560"/>
                  <a:gd name="T36" fmla="*/ 291 w 429"/>
                  <a:gd name="T37" fmla="*/ 152 h 560"/>
                  <a:gd name="T38" fmla="*/ 347 w 429"/>
                  <a:gd name="T39" fmla="*/ 152 h 560"/>
                  <a:gd name="T40" fmla="*/ 428 w 429"/>
                  <a:gd name="T41" fmla="*/ 495 h 560"/>
                  <a:gd name="T42" fmla="*/ 424 w 429"/>
                  <a:gd name="T43" fmla="*/ 503 h 560"/>
                  <a:gd name="T44" fmla="*/ 214 w 429"/>
                  <a:gd name="T45" fmla="*/ 504 h 560"/>
                  <a:gd name="T46" fmla="*/ 224 w 429"/>
                  <a:gd name="T47" fmla="*/ 450 h 560"/>
                  <a:gd name="T48" fmla="*/ 279 w 429"/>
                  <a:gd name="T49" fmla="*/ 434 h 560"/>
                  <a:gd name="T50" fmla="*/ 342 w 429"/>
                  <a:gd name="T51" fmla="*/ 295 h 560"/>
                  <a:gd name="T52" fmla="*/ 250 w 429"/>
                  <a:gd name="T53" fmla="*/ 201 h 560"/>
                  <a:gd name="T54" fmla="*/ 108 w 429"/>
                  <a:gd name="T55" fmla="*/ 249 h 560"/>
                  <a:gd name="T56" fmla="*/ 104 w 429"/>
                  <a:gd name="T57" fmla="*/ 392 h 560"/>
                  <a:gd name="T58" fmla="*/ 157 w 429"/>
                  <a:gd name="T59" fmla="*/ 438 h 560"/>
                  <a:gd name="T60" fmla="*/ 224 w 429"/>
                  <a:gd name="T61" fmla="*/ 450 h 560"/>
                  <a:gd name="T62" fmla="*/ 182 w 429"/>
                  <a:gd name="T63" fmla="*/ 332 h 560"/>
                  <a:gd name="T64" fmla="*/ 183 w 429"/>
                  <a:gd name="T65" fmla="*/ 313 h 560"/>
                  <a:gd name="T66" fmla="*/ 237 w 429"/>
                  <a:gd name="T67" fmla="*/ 300 h 560"/>
                  <a:gd name="T68" fmla="*/ 271 w 429"/>
                  <a:gd name="T69" fmla="*/ 284 h 560"/>
                  <a:gd name="T70" fmla="*/ 308 w 429"/>
                  <a:gd name="T71" fmla="*/ 267 h 560"/>
                  <a:gd name="T72" fmla="*/ 309 w 429"/>
                  <a:gd name="T73" fmla="*/ 278 h 560"/>
                  <a:gd name="T74" fmla="*/ 246 w 429"/>
                  <a:gd name="T75" fmla="*/ 314 h 560"/>
                  <a:gd name="T76" fmla="*/ 237 w 429"/>
                  <a:gd name="T77" fmla="*/ 346 h 560"/>
                  <a:gd name="T78" fmla="*/ 211 w 429"/>
                  <a:gd name="T79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29" h="560">
                    <a:moveTo>
                      <a:pt x="10" y="559"/>
                    </a:moveTo>
                    <a:cubicBezTo>
                      <a:pt x="5" y="557"/>
                      <a:pt x="2" y="554"/>
                      <a:pt x="1" y="550"/>
                    </a:cubicBezTo>
                    <a:cubicBezTo>
                      <a:pt x="0" y="548"/>
                      <a:pt x="0" y="529"/>
                      <a:pt x="1" y="527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1" y="517"/>
                      <a:pt x="417" y="517"/>
                      <a:pt x="419" y="518"/>
                    </a:cubicBezTo>
                    <a:cubicBezTo>
                      <a:pt x="423" y="519"/>
                      <a:pt x="426" y="522"/>
                      <a:pt x="428" y="527"/>
                    </a:cubicBezTo>
                    <a:cubicBezTo>
                      <a:pt x="428" y="529"/>
                      <a:pt x="428" y="548"/>
                      <a:pt x="428" y="550"/>
                    </a:cubicBezTo>
                    <a:cubicBezTo>
                      <a:pt x="426" y="554"/>
                      <a:pt x="423" y="558"/>
                      <a:pt x="419" y="559"/>
                    </a:cubicBezTo>
                    <a:cubicBezTo>
                      <a:pt x="417" y="559"/>
                      <a:pt x="395" y="559"/>
                      <a:pt x="214" y="559"/>
                    </a:cubicBezTo>
                    <a:cubicBezTo>
                      <a:pt x="38" y="559"/>
                      <a:pt x="11" y="559"/>
                      <a:pt x="10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2" y="501"/>
                      <a:pt x="1" y="500"/>
                    </a:cubicBezTo>
                    <a:cubicBezTo>
                      <a:pt x="1" y="499"/>
                      <a:pt x="1" y="498"/>
                      <a:pt x="1" y="497"/>
                    </a:cubicBezTo>
                    <a:cubicBezTo>
                      <a:pt x="1" y="495"/>
                      <a:pt x="74" y="159"/>
                      <a:pt x="75" y="158"/>
                    </a:cubicBezTo>
                    <a:cubicBezTo>
                      <a:pt x="76" y="155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7" y="152"/>
                    </a:lnTo>
                    <a:lnTo>
                      <a:pt x="191" y="152"/>
                    </a:lnTo>
                    <a:lnTo>
                      <a:pt x="191" y="139"/>
                    </a:lnTo>
                    <a:lnTo>
                      <a:pt x="191" y="126"/>
                    </a:lnTo>
                    <a:cubicBezTo>
                      <a:pt x="190" y="126"/>
                      <a:pt x="189" y="126"/>
                      <a:pt x="187" y="126"/>
                    </a:cubicBezTo>
                    <a:cubicBezTo>
                      <a:pt x="172" y="124"/>
                      <a:pt x="155" y="120"/>
                      <a:pt x="141" y="116"/>
                    </a:cubicBezTo>
                    <a:cubicBezTo>
                      <a:pt x="104" y="103"/>
                      <a:pt x="74" y="82"/>
                      <a:pt x="54" y="55"/>
                    </a:cubicBezTo>
                    <a:cubicBezTo>
                      <a:pt x="42" y="39"/>
                      <a:pt x="34" y="21"/>
                      <a:pt x="32" y="4"/>
                    </a:cubicBezTo>
                    <a:cubicBezTo>
                      <a:pt x="31" y="2"/>
                      <a:pt x="31" y="1"/>
                      <a:pt x="31" y="1"/>
                    </a:cubicBezTo>
                    <a:lnTo>
                      <a:pt x="31" y="0"/>
                    </a:ln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1"/>
                      <a:pt x="397" y="2"/>
                      <a:pt x="397" y="4"/>
                    </a:cubicBezTo>
                    <a:cubicBezTo>
                      <a:pt x="394" y="21"/>
                      <a:pt x="386" y="39"/>
                      <a:pt x="374" y="55"/>
                    </a:cubicBezTo>
                    <a:cubicBezTo>
                      <a:pt x="353" y="84"/>
                      <a:pt x="320" y="106"/>
                      <a:pt x="280" y="118"/>
                    </a:cubicBezTo>
                    <a:cubicBezTo>
                      <a:pt x="267" y="122"/>
                      <a:pt x="254" y="124"/>
                      <a:pt x="242" y="126"/>
                    </a:cubicBezTo>
                    <a:cubicBezTo>
                      <a:pt x="240" y="126"/>
                      <a:pt x="238" y="126"/>
                      <a:pt x="238" y="126"/>
                    </a:cubicBezTo>
                    <a:lnTo>
                      <a:pt x="237" y="126"/>
                    </a:lnTo>
                    <a:lnTo>
                      <a:pt x="237" y="139"/>
                    </a:lnTo>
                    <a:lnTo>
                      <a:pt x="237" y="152"/>
                    </a:lnTo>
                    <a:lnTo>
                      <a:pt x="291" y="152"/>
                    </a:ln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4"/>
                      <a:pt x="353" y="156"/>
                      <a:pt x="354" y="160"/>
                    </a:cubicBezTo>
                    <a:cubicBezTo>
                      <a:pt x="355" y="161"/>
                      <a:pt x="426" y="485"/>
                      <a:pt x="428" y="495"/>
                    </a:cubicBezTo>
                    <a:cubicBezTo>
                      <a:pt x="428" y="498"/>
                      <a:pt x="428" y="500"/>
                      <a:pt x="426" y="502"/>
                    </a:cubicBezTo>
                    <a:cubicBezTo>
                      <a:pt x="425" y="502"/>
                      <a:pt x="425" y="503"/>
                      <a:pt x="424" y="503"/>
                    </a:cubicBezTo>
                    <a:lnTo>
                      <a:pt x="422" y="504"/>
                    </a:lnTo>
                    <a:lnTo>
                      <a:pt x="214" y="504"/>
                    </a:lnTo>
                    <a:cubicBezTo>
                      <a:pt x="31" y="504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38" y="449"/>
                      <a:pt x="251" y="446"/>
                      <a:pt x="264" y="441"/>
                    </a:cubicBezTo>
                    <a:cubicBezTo>
                      <a:pt x="268" y="440"/>
                      <a:pt x="276" y="436"/>
                      <a:pt x="279" y="434"/>
                    </a:cubicBezTo>
                    <a:cubicBezTo>
                      <a:pt x="295" y="425"/>
                      <a:pt x="310" y="412"/>
                      <a:pt x="320" y="398"/>
                    </a:cubicBezTo>
                    <a:cubicBezTo>
                      <a:pt x="342" y="368"/>
                      <a:pt x="350" y="330"/>
                      <a:pt x="342" y="295"/>
                    </a:cubicBezTo>
                    <a:cubicBezTo>
                      <a:pt x="335" y="266"/>
                      <a:pt x="318" y="240"/>
                      <a:pt x="293" y="222"/>
                    </a:cubicBezTo>
                    <a:cubicBezTo>
                      <a:pt x="280" y="212"/>
                      <a:pt x="266" y="205"/>
                      <a:pt x="250" y="201"/>
                    </a:cubicBezTo>
                    <a:cubicBezTo>
                      <a:pt x="232" y="196"/>
                      <a:pt x="212" y="195"/>
                      <a:pt x="192" y="198"/>
                    </a:cubicBezTo>
                    <a:cubicBezTo>
                      <a:pt x="158" y="203"/>
                      <a:pt x="128" y="222"/>
                      <a:pt x="108" y="249"/>
                    </a:cubicBezTo>
                    <a:cubicBezTo>
                      <a:pt x="92" y="271"/>
                      <a:pt x="83" y="297"/>
                      <a:pt x="83" y="323"/>
                    </a:cubicBezTo>
                    <a:cubicBezTo>
                      <a:pt x="83" y="348"/>
                      <a:pt x="91" y="372"/>
                      <a:pt x="104" y="392"/>
                    </a:cubicBezTo>
                    <a:cubicBezTo>
                      <a:pt x="114" y="407"/>
                      <a:pt x="127" y="419"/>
                      <a:pt x="141" y="429"/>
                    </a:cubicBezTo>
                    <a:cubicBezTo>
                      <a:pt x="147" y="433"/>
                      <a:pt x="151" y="435"/>
                      <a:pt x="157" y="438"/>
                    </a:cubicBezTo>
                    <a:cubicBezTo>
                      <a:pt x="173" y="446"/>
                      <a:pt x="191" y="450"/>
                      <a:pt x="210" y="451"/>
                    </a:cubicBezTo>
                    <a:cubicBezTo>
                      <a:pt x="213" y="451"/>
                      <a:pt x="221" y="450"/>
                      <a:pt x="224" y="450"/>
                    </a:cubicBezTo>
                    <a:close/>
                    <a:moveTo>
                      <a:pt x="211" y="356"/>
                    </a:moveTo>
                    <a:cubicBezTo>
                      <a:pt x="197" y="354"/>
                      <a:pt x="186" y="345"/>
                      <a:pt x="182" y="332"/>
                    </a:cubicBezTo>
                    <a:cubicBezTo>
                      <a:pt x="181" y="329"/>
                      <a:pt x="181" y="327"/>
                      <a:pt x="181" y="323"/>
                    </a:cubicBezTo>
                    <a:cubicBezTo>
                      <a:pt x="181" y="319"/>
                      <a:pt x="181" y="316"/>
                      <a:pt x="183" y="313"/>
                    </a:cubicBezTo>
                    <a:cubicBezTo>
                      <a:pt x="187" y="300"/>
                      <a:pt x="200" y="291"/>
                      <a:pt x="214" y="291"/>
                    </a:cubicBezTo>
                    <a:cubicBezTo>
                      <a:pt x="223" y="291"/>
                      <a:pt x="231" y="294"/>
                      <a:pt x="237" y="300"/>
                    </a:cubicBezTo>
                    <a:cubicBezTo>
                      <a:pt x="239" y="302"/>
                      <a:pt x="240" y="302"/>
                      <a:pt x="240" y="302"/>
                    </a:cubicBezTo>
                    <a:cubicBezTo>
                      <a:pt x="240" y="302"/>
                      <a:pt x="254" y="294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4" y="266"/>
                      <a:pt x="306" y="267"/>
                      <a:pt x="308" y="267"/>
                    </a:cubicBezTo>
                    <a:cubicBezTo>
                      <a:pt x="310" y="269"/>
                      <a:pt x="311" y="271"/>
                      <a:pt x="311" y="273"/>
                    </a:cubicBezTo>
                    <a:cubicBezTo>
                      <a:pt x="311" y="275"/>
                      <a:pt x="310" y="277"/>
                      <a:pt x="309" y="278"/>
                    </a:cubicBezTo>
                    <a:cubicBezTo>
                      <a:pt x="308" y="279"/>
                      <a:pt x="294" y="287"/>
                      <a:pt x="277" y="296"/>
                    </a:cubicBezTo>
                    <a:cubicBezTo>
                      <a:pt x="260" y="306"/>
                      <a:pt x="247" y="313"/>
                      <a:pt x="246" y="314"/>
                    </a:cubicBezTo>
                    <a:cubicBezTo>
                      <a:pt x="246" y="314"/>
                      <a:pt x="246" y="314"/>
                      <a:pt x="247" y="316"/>
                    </a:cubicBezTo>
                    <a:cubicBezTo>
                      <a:pt x="249" y="327"/>
                      <a:pt x="246" y="339"/>
                      <a:pt x="237" y="346"/>
                    </a:cubicBezTo>
                    <a:cubicBezTo>
                      <a:pt x="233" y="351"/>
                      <a:pt x="226" y="354"/>
                      <a:pt x="220" y="355"/>
                    </a:cubicBezTo>
                    <a:cubicBezTo>
                      <a:pt x="218" y="355"/>
                      <a:pt x="213" y="356"/>
                      <a:pt x="211" y="356"/>
                    </a:cubicBezTo>
                    <a:close/>
                  </a:path>
                </a:pathLst>
              </a:custGeom>
              <a:solidFill>
                <a:srgbClr val="5B5B5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5" name="Freeform 92"/>
              <p:cNvSpPr>
                <a:spLocks noChangeArrowheads="1"/>
              </p:cNvSpPr>
              <p:nvPr/>
            </p:nvSpPr>
            <p:spPr bwMode="auto">
              <a:xfrm>
                <a:off x="1270" y="1255"/>
                <a:ext cx="158" cy="215"/>
              </a:xfrm>
              <a:custGeom>
                <a:avLst/>
                <a:gdLst>
                  <a:gd name="T0" fmla="*/ 10 w 429"/>
                  <a:gd name="T1" fmla="*/ 559 h 560"/>
                  <a:gd name="T2" fmla="*/ 1 w 429"/>
                  <a:gd name="T3" fmla="*/ 551 h 560"/>
                  <a:gd name="T4" fmla="*/ 1 w 429"/>
                  <a:gd name="T5" fmla="*/ 527 h 560"/>
                  <a:gd name="T6" fmla="*/ 4 w 429"/>
                  <a:gd name="T7" fmla="*/ 521 h 560"/>
                  <a:gd name="T8" fmla="*/ 214 w 429"/>
                  <a:gd name="T9" fmla="*/ 518 h 560"/>
                  <a:gd name="T10" fmla="*/ 424 w 429"/>
                  <a:gd name="T11" fmla="*/ 521 h 560"/>
                  <a:gd name="T12" fmla="*/ 428 w 429"/>
                  <a:gd name="T13" fmla="*/ 527 h 560"/>
                  <a:gd name="T14" fmla="*/ 427 w 429"/>
                  <a:gd name="T15" fmla="*/ 551 h 560"/>
                  <a:gd name="T16" fmla="*/ 418 w 429"/>
                  <a:gd name="T17" fmla="*/ 559 h 560"/>
                  <a:gd name="T18" fmla="*/ 11 w 429"/>
                  <a:gd name="T19" fmla="*/ 559 h 560"/>
                  <a:gd name="T20" fmla="*/ 1 w 429"/>
                  <a:gd name="T21" fmla="*/ 500 h 560"/>
                  <a:gd name="T22" fmla="*/ 1 w 429"/>
                  <a:gd name="T23" fmla="*/ 495 h 560"/>
                  <a:gd name="T24" fmla="*/ 75 w 429"/>
                  <a:gd name="T25" fmla="*/ 158 h 560"/>
                  <a:gd name="T26" fmla="*/ 83 w 429"/>
                  <a:gd name="T27" fmla="*/ 152 h 560"/>
                  <a:gd name="T28" fmla="*/ 191 w 429"/>
                  <a:gd name="T29" fmla="*/ 152 h 560"/>
                  <a:gd name="T30" fmla="*/ 191 w 429"/>
                  <a:gd name="T31" fmla="*/ 126 h 560"/>
                  <a:gd name="T32" fmla="*/ 136 w 429"/>
                  <a:gd name="T33" fmla="*/ 113 h 560"/>
                  <a:gd name="T34" fmla="*/ 41 w 429"/>
                  <a:gd name="T35" fmla="*/ 32 h 560"/>
                  <a:gd name="T36" fmla="*/ 31 w 429"/>
                  <a:gd name="T37" fmla="*/ 0 h 560"/>
                  <a:gd name="T38" fmla="*/ 397 w 429"/>
                  <a:gd name="T39" fmla="*/ 0 h 560"/>
                  <a:gd name="T40" fmla="*/ 397 w 429"/>
                  <a:gd name="T41" fmla="*/ 3 h 560"/>
                  <a:gd name="T42" fmla="*/ 341 w 429"/>
                  <a:gd name="T43" fmla="*/ 87 h 560"/>
                  <a:gd name="T44" fmla="*/ 241 w 429"/>
                  <a:gd name="T45" fmla="*/ 125 h 560"/>
                  <a:gd name="T46" fmla="*/ 237 w 429"/>
                  <a:gd name="T47" fmla="*/ 139 h 560"/>
                  <a:gd name="T48" fmla="*/ 290 w 429"/>
                  <a:gd name="T49" fmla="*/ 152 h 560"/>
                  <a:gd name="T50" fmla="*/ 353 w 429"/>
                  <a:gd name="T51" fmla="*/ 158 h 560"/>
                  <a:gd name="T52" fmla="*/ 395 w 429"/>
                  <a:gd name="T53" fmla="*/ 349 h 560"/>
                  <a:gd name="T54" fmla="*/ 428 w 429"/>
                  <a:gd name="T55" fmla="*/ 497 h 560"/>
                  <a:gd name="T56" fmla="*/ 427 w 429"/>
                  <a:gd name="T57" fmla="*/ 500 h 560"/>
                  <a:gd name="T58" fmla="*/ 214 w 429"/>
                  <a:gd name="T59" fmla="*/ 503 h 560"/>
                  <a:gd name="T60" fmla="*/ 224 w 429"/>
                  <a:gd name="T61" fmla="*/ 450 h 560"/>
                  <a:gd name="T62" fmla="*/ 336 w 429"/>
                  <a:gd name="T63" fmla="*/ 370 h 560"/>
                  <a:gd name="T64" fmla="*/ 262 w 429"/>
                  <a:gd name="T65" fmla="*/ 204 h 560"/>
                  <a:gd name="T66" fmla="*/ 92 w 429"/>
                  <a:gd name="T67" fmla="*/ 276 h 560"/>
                  <a:gd name="T68" fmla="*/ 204 w 429"/>
                  <a:gd name="T69" fmla="*/ 450 h 560"/>
                  <a:gd name="T70" fmla="*/ 210 w 429"/>
                  <a:gd name="T71" fmla="*/ 355 h 560"/>
                  <a:gd name="T72" fmla="*/ 183 w 429"/>
                  <a:gd name="T73" fmla="*/ 313 h 560"/>
                  <a:gd name="T74" fmla="*/ 237 w 429"/>
                  <a:gd name="T75" fmla="*/ 300 h 560"/>
                  <a:gd name="T76" fmla="*/ 240 w 429"/>
                  <a:gd name="T77" fmla="*/ 302 h 560"/>
                  <a:gd name="T78" fmla="*/ 302 w 429"/>
                  <a:gd name="T79" fmla="*/ 267 h 560"/>
                  <a:gd name="T80" fmla="*/ 311 w 429"/>
                  <a:gd name="T81" fmla="*/ 271 h 560"/>
                  <a:gd name="T82" fmla="*/ 309 w 429"/>
                  <a:gd name="T83" fmla="*/ 278 h 560"/>
                  <a:gd name="T84" fmla="*/ 246 w 429"/>
                  <a:gd name="T85" fmla="*/ 314 h 560"/>
                  <a:gd name="T86" fmla="*/ 247 w 429"/>
                  <a:gd name="T87" fmla="*/ 323 h 560"/>
                  <a:gd name="T88" fmla="*/ 230 w 429"/>
                  <a:gd name="T89" fmla="*/ 352 h 560"/>
                  <a:gd name="T90" fmla="*/ 210 w 429"/>
                  <a:gd name="T91" fmla="*/ 355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29" h="560">
                    <a:moveTo>
                      <a:pt x="11" y="559"/>
                    </a:moveTo>
                    <a:cubicBezTo>
                      <a:pt x="10" y="559"/>
                      <a:pt x="10" y="559"/>
                      <a:pt x="10" y="559"/>
                    </a:cubicBezTo>
                    <a:cubicBezTo>
                      <a:pt x="10" y="558"/>
                      <a:pt x="9" y="558"/>
                      <a:pt x="9" y="558"/>
                    </a:cubicBezTo>
                    <a:cubicBezTo>
                      <a:pt x="5" y="557"/>
                      <a:pt x="2" y="554"/>
                      <a:pt x="1" y="551"/>
                    </a:cubicBezTo>
                    <a:cubicBezTo>
                      <a:pt x="1" y="550"/>
                      <a:pt x="1" y="550"/>
                      <a:pt x="1" y="550"/>
                    </a:cubicBezTo>
                    <a:cubicBezTo>
                      <a:pt x="0" y="549"/>
                      <a:pt x="0" y="527"/>
                      <a:pt x="1" y="527"/>
                    </a:cubicBezTo>
                    <a:cubicBezTo>
                      <a:pt x="1" y="527"/>
                      <a:pt x="1" y="526"/>
                      <a:pt x="1" y="526"/>
                    </a:cubicBezTo>
                    <a:cubicBezTo>
                      <a:pt x="2" y="524"/>
                      <a:pt x="3" y="522"/>
                      <a:pt x="4" y="521"/>
                    </a:cubicBezTo>
                    <a:cubicBezTo>
                      <a:pt x="6" y="520"/>
                      <a:pt x="7" y="519"/>
                      <a:pt x="9" y="518"/>
                    </a:cubicBezTo>
                    <a:cubicBezTo>
                      <a:pt x="10" y="518"/>
                      <a:pt x="27" y="518"/>
                      <a:pt x="214" y="518"/>
                    </a:cubicBezTo>
                    <a:cubicBezTo>
                      <a:pt x="413" y="518"/>
                      <a:pt x="418" y="518"/>
                      <a:pt x="419" y="518"/>
                    </a:cubicBezTo>
                    <a:cubicBezTo>
                      <a:pt x="422" y="519"/>
                      <a:pt x="423" y="520"/>
                      <a:pt x="424" y="521"/>
                    </a:cubicBezTo>
                    <a:cubicBezTo>
                      <a:pt x="426" y="522"/>
                      <a:pt x="427" y="525"/>
                      <a:pt x="427" y="526"/>
                    </a:cubicBezTo>
                    <a:cubicBezTo>
                      <a:pt x="427" y="526"/>
                      <a:pt x="427" y="527"/>
                      <a:pt x="428" y="527"/>
                    </a:cubicBezTo>
                    <a:cubicBezTo>
                      <a:pt x="428" y="527"/>
                      <a:pt x="428" y="550"/>
                      <a:pt x="428" y="550"/>
                    </a:cubicBezTo>
                    <a:cubicBezTo>
                      <a:pt x="427" y="550"/>
                      <a:pt x="427" y="550"/>
                      <a:pt x="427" y="551"/>
                    </a:cubicBezTo>
                    <a:cubicBezTo>
                      <a:pt x="426" y="554"/>
                      <a:pt x="423" y="557"/>
                      <a:pt x="420" y="558"/>
                    </a:cubicBezTo>
                    <a:cubicBezTo>
                      <a:pt x="419" y="558"/>
                      <a:pt x="419" y="559"/>
                      <a:pt x="418" y="559"/>
                    </a:cubicBezTo>
                    <a:cubicBezTo>
                      <a:pt x="418" y="559"/>
                      <a:pt x="357" y="559"/>
                      <a:pt x="215" y="559"/>
                    </a:cubicBezTo>
                    <a:cubicBezTo>
                      <a:pt x="103" y="559"/>
                      <a:pt x="11" y="559"/>
                      <a:pt x="11" y="559"/>
                    </a:cubicBezTo>
                    <a:close/>
                    <a:moveTo>
                      <a:pt x="5" y="503"/>
                    </a:moveTo>
                    <a:cubicBezTo>
                      <a:pt x="3" y="502"/>
                      <a:pt x="2" y="501"/>
                      <a:pt x="1" y="500"/>
                    </a:cubicBezTo>
                    <a:cubicBezTo>
                      <a:pt x="1" y="499"/>
                      <a:pt x="1" y="499"/>
                      <a:pt x="1" y="499"/>
                    </a:cubicBezTo>
                    <a:cubicBezTo>
                      <a:pt x="0" y="499"/>
                      <a:pt x="1" y="495"/>
                      <a:pt x="1" y="495"/>
                    </a:cubicBezTo>
                    <a:cubicBezTo>
                      <a:pt x="1" y="495"/>
                      <a:pt x="17" y="422"/>
                      <a:pt x="36" y="333"/>
                    </a:cubicBezTo>
                    <a:cubicBezTo>
                      <a:pt x="78" y="140"/>
                      <a:pt x="74" y="160"/>
                      <a:pt x="75" y="158"/>
                    </a:cubicBezTo>
                    <a:cubicBezTo>
                      <a:pt x="76" y="156"/>
                      <a:pt x="78" y="154"/>
                      <a:pt x="81" y="153"/>
                    </a:cubicBezTo>
                    <a:lnTo>
                      <a:pt x="83" y="152"/>
                    </a:lnTo>
                    <a:lnTo>
                      <a:pt x="137" y="152"/>
                    </a:lnTo>
                    <a:cubicBezTo>
                      <a:pt x="179" y="152"/>
                      <a:pt x="191" y="152"/>
                      <a:pt x="191" y="152"/>
                    </a:cubicBezTo>
                    <a:cubicBezTo>
                      <a:pt x="191" y="151"/>
                      <a:pt x="191" y="146"/>
                      <a:pt x="191" y="139"/>
                    </a:cubicBezTo>
                    <a:cubicBezTo>
                      <a:pt x="191" y="129"/>
                      <a:pt x="191" y="126"/>
                      <a:pt x="191" y="126"/>
                    </a:cubicBezTo>
                    <a:cubicBezTo>
                      <a:pt x="191" y="126"/>
                      <a:pt x="189" y="126"/>
                      <a:pt x="187" y="125"/>
                    </a:cubicBezTo>
                    <a:cubicBezTo>
                      <a:pt x="171" y="124"/>
                      <a:pt x="152" y="119"/>
                      <a:pt x="136" y="113"/>
                    </a:cubicBezTo>
                    <a:cubicBezTo>
                      <a:pt x="100" y="100"/>
                      <a:pt x="70" y="78"/>
                      <a:pt x="51" y="50"/>
                    </a:cubicBezTo>
                    <a:cubicBezTo>
                      <a:pt x="47" y="44"/>
                      <a:pt x="44" y="38"/>
                      <a:pt x="41" y="32"/>
                    </a:cubicBezTo>
                    <a:cubicBezTo>
                      <a:pt x="36" y="23"/>
                      <a:pt x="33" y="12"/>
                      <a:pt x="32" y="3"/>
                    </a:cubicBezTo>
                    <a:cubicBezTo>
                      <a:pt x="31" y="2"/>
                      <a:pt x="31" y="0"/>
                      <a:pt x="31" y="0"/>
                    </a:cubicBezTo>
                    <a:cubicBezTo>
                      <a:pt x="31" y="0"/>
                      <a:pt x="68" y="0"/>
                      <a:pt x="214" y="0"/>
                    </a:cubicBezTo>
                    <a:cubicBezTo>
                      <a:pt x="336" y="0"/>
                      <a:pt x="397" y="0"/>
                      <a:pt x="397" y="0"/>
                    </a:cubicBezTo>
                    <a:cubicBezTo>
                      <a:pt x="397" y="0"/>
                      <a:pt x="397" y="0"/>
                      <a:pt x="397" y="0"/>
                    </a:cubicBezTo>
                    <a:cubicBezTo>
                      <a:pt x="397" y="0"/>
                      <a:pt x="397" y="2"/>
                      <a:pt x="397" y="3"/>
                    </a:cubicBezTo>
                    <a:cubicBezTo>
                      <a:pt x="396" y="10"/>
                      <a:pt x="393" y="19"/>
                      <a:pt x="390" y="27"/>
                    </a:cubicBezTo>
                    <a:cubicBezTo>
                      <a:pt x="381" y="49"/>
                      <a:pt x="364" y="71"/>
                      <a:pt x="341" y="87"/>
                    </a:cubicBezTo>
                    <a:cubicBezTo>
                      <a:pt x="323" y="101"/>
                      <a:pt x="302" y="111"/>
                      <a:pt x="279" y="118"/>
                    </a:cubicBezTo>
                    <a:cubicBezTo>
                      <a:pt x="267" y="121"/>
                      <a:pt x="253" y="124"/>
                      <a:pt x="241" y="125"/>
                    </a:cubicBezTo>
                    <a:cubicBezTo>
                      <a:pt x="239" y="126"/>
                      <a:pt x="237" y="126"/>
                      <a:pt x="237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46"/>
                      <a:pt x="237" y="151"/>
                      <a:pt x="237" y="151"/>
                    </a:cubicBezTo>
                    <a:cubicBezTo>
                      <a:pt x="237" y="152"/>
                      <a:pt x="242" y="152"/>
                      <a:pt x="290" y="152"/>
                    </a:cubicBezTo>
                    <a:cubicBezTo>
                      <a:pt x="320" y="152"/>
                      <a:pt x="344" y="152"/>
                      <a:pt x="345" y="152"/>
                    </a:cubicBezTo>
                    <a:cubicBezTo>
                      <a:pt x="348" y="153"/>
                      <a:pt x="352" y="155"/>
                      <a:pt x="353" y="158"/>
                    </a:cubicBezTo>
                    <a:cubicBezTo>
                      <a:pt x="354" y="159"/>
                      <a:pt x="355" y="164"/>
                      <a:pt x="359" y="181"/>
                    </a:cubicBezTo>
                    <a:cubicBezTo>
                      <a:pt x="361" y="193"/>
                      <a:pt x="378" y="269"/>
                      <a:pt x="395" y="349"/>
                    </a:cubicBezTo>
                    <a:cubicBezTo>
                      <a:pt x="413" y="429"/>
                      <a:pt x="427" y="495"/>
                      <a:pt x="428" y="495"/>
                    </a:cubicBezTo>
                    <a:cubicBezTo>
                      <a:pt x="428" y="495"/>
                      <a:pt x="428" y="496"/>
                      <a:pt x="428" y="497"/>
                    </a:cubicBezTo>
                    <a:cubicBezTo>
                      <a:pt x="428" y="498"/>
                      <a:pt x="428" y="499"/>
                      <a:pt x="427" y="499"/>
                    </a:cubicBezTo>
                    <a:cubicBezTo>
                      <a:pt x="427" y="499"/>
                      <a:pt x="427" y="500"/>
                      <a:pt x="427" y="500"/>
                    </a:cubicBezTo>
                    <a:cubicBezTo>
                      <a:pt x="427" y="501"/>
                      <a:pt x="425" y="503"/>
                      <a:pt x="424" y="503"/>
                    </a:cubicBezTo>
                    <a:cubicBezTo>
                      <a:pt x="423" y="503"/>
                      <a:pt x="408" y="503"/>
                      <a:pt x="214" y="503"/>
                    </a:cubicBezTo>
                    <a:cubicBezTo>
                      <a:pt x="32" y="503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56" y="448"/>
                      <a:pt x="284" y="435"/>
                      <a:pt x="306" y="414"/>
                    </a:cubicBezTo>
                    <a:cubicBezTo>
                      <a:pt x="320" y="401"/>
                      <a:pt x="330" y="386"/>
                      <a:pt x="336" y="370"/>
                    </a:cubicBezTo>
                    <a:cubicBezTo>
                      <a:pt x="348" y="340"/>
                      <a:pt x="348" y="307"/>
                      <a:pt x="336" y="277"/>
                    </a:cubicBezTo>
                    <a:cubicBezTo>
                      <a:pt x="323" y="243"/>
                      <a:pt x="296" y="217"/>
                      <a:pt x="262" y="204"/>
                    </a:cubicBezTo>
                    <a:cubicBezTo>
                      <a:pt x="229" y="192"/>
                      <a:pt x="192" y="193"/>
                      <a:pt x="161" y="207"/>
                    </a:cubicBezTo>
                    <a:cubicBezTo>
                      <a:pt x="130" y="220"/>
                      <a:pt x="105" y="245"/>
                      <a:pt x="92" y="276"/>
                    </a:cubicBezTo>
                    <a:cubicBezTo>
                      <a:pt x="82" y="302"/>
                      <a:pt x="80" y="331"/>
                      <a:pt x="88" y="358"/>
                    </a:cubicBezTo>
                    <a:cubicBezTo>
                      <a:pt x="103" y="410"/>
                      <a:pt x="150" y="447"/>
                      <a:pt x="204" y="450"/>
                    </a:cubicBezTo>
                    <a:cubicBezTo>
                      <a:pt x="211" y="451"/>
                      <a:pt x="218" y="451"/>
                      <a:pt x="224" y="450"/>
                    </a:cubicBezTo>
                    <a:close/>
                    <a:moveTo>
                      <a:pt x="210" y="355"/>
                    </a:moveTo>
                    <a:cubicBezTo>
                      <a:pt x="196" y="354"/>
                      <a:pt x="185" y="344"/>
                      <a:pt x="182" y="331"/>
                    </a:cubicBezTo>
                    <a:cubicBezTo>
                      <a:pt x="181" y="325"/>
                      <a:pt x="181" y="319"/>
                      <a:pt x="183" y="313"/>
                    </a:cubicBezTo>
                    <a:cubicBezTo>
                      <a:pt x="188" y="298"/>
                      <a:pt x="204" y="289"/>
                      <a:pt x="220" y="292"/>
                    </a:cubicBezTo>
                    <a:cubicBezTo>
                      <a:pt x="226" y="293"/>
                      <a:pt x="232" y="296"/>
                      <a:pt x="237" y="300"/>
                    </a:cubicBezTo>
                    <a:lnTo>
                      <a:pt x="239" y="302"/>
                    </a:lnTo>
                    <a:lnTo>
                      <a:pt x="240" y="302"/>
                    </a:lnTo>
                    <a:cubicBezTo>
                      <a:pt x="241" y="302"/>
                      <a:pt x="255" y="294"/>
                      <a:pt x="271" y="285"/>
                    </a:cubicBezTo>
                    <a:cubicBezTo>
                      <a:pt x="288" y="275"/>
                      <a:pt x="302" y="267"/>
                      <a:pt x="302" y="267"/>
                    </a:cubicBezTo>
                    <a:cubicBezTo>
                      <a:pt x="304" y="267"/>
                      <a:pt x="306" y="267"/>
                      <a:pt x="307" y="268"/>
                    </a:cubicBezTo>
                    <a:cubicBezTo>
                      <a:pt x="309" y="268"/>
                      <a:pt x="310" y="270"/>
                      <a:pt x="311" y="271"/>
                    </a:cubicBezTo>
                    <a:cubicBezTo>
                      <a:pt x="311" y="271"/>
                      <a:pt x="311" y="272"/>
                      <a:pt x="311" y="273"/>
                    </a:cubicBezTo>
                    <a:cubicBezTo>
                      <a:pt x="311" y="275"/>
                      <a:pt x="310" y="276"/>
                      <a:pt x="309" y="278"/>
                    </a:cubicBezTo>
                    <a:cubicBezTo>
                      <a:pt x="309" y="278"/>
                      <a:pt x="296" y="286"/>
                      <a:pt x="277" y="296"/>
                    </a:cubicBezTo>
                    <a:cubicBezTo>
                      <a:pt x="260" y="306"/>
                      <a:pt x="246" y="313"/>
                      <a:pt x="246" y="314"/>
                    </a:cubicBezTo>
                    <a:cubicBezTo>
                      <a:pt x="246" y="314"/>
                      <a:pt x="246" y="314"/>
                      <a:pt x="246" y="314"/>
                    </a:cubicBezTo>
                    <a:cubicBezTo>
                      <a:pt x="247" y="319"/>
                      <a:pt x="247" y="320"/>
                      <a:pt x="247" y="323"/>
                    </a:cubicBezTo>
                    <a:cubicBezTo>
                      <a:pt x="247" y="327"/>
                      <a:pt x="247" y="330"/>
                      <a:pt x="246" y="333"/>
                    </a:cubicBezTo>
                    <a:cubicBezTo>
                      <a:pt x="243" y="341"/>
                      <a:pt x="237" y="348"/>
                      <a:pt x="230" y="352"/>
                    </a:cubicBezTo>
                    <a:cubicBezTo>
                      <a:pt x="227" y="353"/>
                      <a:pt x="223" y="354"/>
                      <a:pt x="220" y="355"/>
                    </a:cubicBezTo>
                    <a:cubicBezTo>
                      <a:pt x="218" y="355"/>
                      <a:pt x="213" y="355"/>
                      <a:pt x="210" y="355"/>
                    </a:cubicBez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6" name="Freeform 93"/>
              <p:cNvSpPr>
                <a:spLocks noChangeArrowheads="1"/>
              </p:cNvSpPr>
              <p:nvPr/>
            </p:nvSpPr>
            <p:spPr bwMode="auto">
              <a:xfrm>
                <a:off x="1272" y="1255"/>
                <a:ext cx="159" cy="215"/>
              </a:xfrm>
              <a:custGeom>
                <a:avLst/>
                <a:gdLst>
                  <a:gd name="T0" fmla="*/ 9 w 428"/>
                  <a:gd name="T1" fmla="*/ 558 h 560"/>
                  <a:gd name="T2" fmla="*/ 0 w 428"/>
                  <a:gd name="T3" fmla="*/ 549 h 560"/>
                  <a:gd name="T4" fmla="*/ 0 w 428"/>
                  <a:gd name="T5" fmla="*/ 527 h 560"/>
                  <a:gd name="T6" fmla="*/ 1 w 428"/>
                  <a:gd name="T7" fmla="*/ 526 h 560"/>
                  <a:gd name="T8" fmla="*/ 213 w 428"/>
                  <a:gd name="T9" fmla="*/ 518 h 560"/>
                  <a:gd name="T10" fmla="*/ 418 w 428"/>
                  <a:gd name="T11" fmla="*/ 518 h 560"/>
                  <a:gd name="T12" fmla="*/ 426 w 428"/>
                  <a:gd name="T13" fmla="*/ 527 h 560"/>
                  <a:gd name="T14" fmla="*/ 427 w 428"/>
                  <a:gd name="T15" fmla="*/ 549 h 560"/>
                  <a:gd name="T16" fmla="*/ 426 w 428"/>
                  <a:gd name="T17" fmla="*/ 549 h 560"/>
                  <a:gd name="T18" fmla="*/ 417 w 428"/>
                  <a:gd name="T19" fmla="*/ 558 h 560"/>
                  <a:gd name="T20" fmla="*/ 213 w 428"/>
                  <a:gd name="T21" fmla="*/ 559 h 560"/>
                  <a:gd name="T22" fmla="*/ 4 w 428"/>
                  <a:gd name="T23" fmla="*/ 503 h 560"/>
                  <a:gd name="T24" fmla="*/ 0 w 428"/>
                  <a:gd name="T25" fmla="*/ 498 h 560"/>
                  <a:gd name="T26" fmla="*/ 0 w 428"/>
                  <a:gd name="T27" fmla="*/ 496 h 560"/>
                  <a:gd name="T28" fmla="*/ 74 w 428"/>
                  <a:gd name="T29" fmla="*/ 160 h 560"/>
                  <a:gd name="T30" fmla="*/ 82 w 428"/>
                  <a:gd name="T31" fmla="*/ 152 h 560"/>
                  <a:gd name="T32" fmla="*/ 191 w 428"/>
                  <a:gd name="T33" fmla="*/ 152 h 560"/>
                  <a:gd name="T34" fmla="*/ 186 w 428"/>
                  <a:gd name="T35" fmla="*/ 125 h 560"/>
                  <a:gd name="T36" fmla="*/ 35 w 428"/>
                  <a:gd name="T37" fmla="*/ 20 h 560"/>
                  <a:gd name="T38" fmla="*/ 30 w 428"/>
                  <a:gd name="T39" fmla="*/ 0 h 560"/>
                  <a:gd name="T40" fmla="*/ 396 w 428"/>
                  <a:gd name="T41" fmla="*/ 0 h 560"/>
                  <a:gd name="T42" fmla="*/ 388 w 428"/>
                  <a:gd name="T43" fmla="*/ 27 h 560"/>
                  <a:gd name="T44" fmla="*/ 241 w 428"/>
                  <a:gd name="T45" fmla="*/ 125 h 560"/>
                  <a:gd name="T46" fmla="*/ 236 w 428"/>
                  <a:gd name="T47" fmla="*/ 152 h 560"/>
                  <a:gd name="T48" fmla="*/ 344 w 428"/>
                  <a:gd name="T49" fmla="*/ 152 h 560"/>
                  <a:gd name="T50" fmla="*/ 353 w 428"/>
                  <a:gd name="T51" fmla="*/ 161 h 560"/>
                  <a:gd name="T52" fmla="*/ 426 w 428"/>
                  <a:gd name="T53" fmla="*/ 496 h 560"/>
                  <a:gd name="T54" fmla="*/ 426 w 428"/>
                  <a:gd name="T55" fmla="*/ 498 h 560"/>
                  <a:gd name="T56" fmla="*/ 422 w 428"/>
                  <a:gd name="T57" fmla="*/ 503 h 560"/>
                  <a:gd name="T58" fmla="*/ 5 w 428"/>
                  <a:gd name="T59" fmla="*/ 503 h 560"/>
                  <a:gd name="T60" fmla="*/ 223 w 428"/>
                  <a:gd name="T61" fmla="*/ 451 h 560"/>
                  <a:gd name="T62" fmla="*/ 323 w 428"/>
                  <a:gd name="T63" fmla="*/ 253 h 560"/>
                  <a:gd name="T64" fmla="*/ 236 w 428"/>
                  <a:gd name="T65" fmla="*/ 197 h 560"/>
                  <a:gd name="T66" fmla="*/ 113 w 428"/>
                  <a:gd name="T67" fmla="*/ 241 h 560"/>
                  <a:gd name="T68" fmla="*/ 143 w 428"/>
                  <a:gd name="T69" fmla="*/ 431 h 560"/>
                  <a:gd name="T70" fmla="*/ 223 w 428"/>
                  <a:gd name="T71" fmla="*/ 451 h 560"/>
                  <a:gd name="T72" fmla="*/ 182 w 428"/>
                  <a:gd name="T73" fmla="*/ 334 h 560"/>
                  <a:gd name="T74" fmla="*/ 207 w 428"/>
                  <a:gd name="T75" fmla="*/ 292 h 560"/>
                  <a:gd name="T76" fmla="*/ 236 w 428"/>
                  <a:gd name="T77" fmla="*/ 300 h 560"/>
                  <a:gd name="T78" fmla="*/ 270 w 428"/>
                  <a:gd name="T79" fmla="*/ 285 h 560"/>
                  <a:gd name="T80" fmla="*/ 304 w 428"/>
                  <a:gd name="T81" fmla="*/ 267 h 560"/>
                  <a:gd name="T82" fmla="*/ 308 w 428"/>
                  <a:gd name="T83" fmla="*/ 278 h 560"/>
                  <a:gd name="T84" fmla="*/ 245 w 428"/>
                  <a:gd name="T85" fmla="*/ 313 h 560"/>
                  <a:gd name="T86" fmla="*/ 245 w 428"/>
                  <a:gd name="T87" fmla="*/ 317 h 560"/>
                  <a:gd name="T88" fmla="*/ 236 w 428"/>
                  <a:gd name="T89" fmla="*/ 34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28" h="560">
                    <a:moveTo>
                      <a:pt x="10" y="559"/>
                    </a:moveTo>
                    <a:cubicBezTo>
                      <a:pt x="10" y="558"/>
                      <a:pt x="10" y="558"/>
                      <a:pt x="9" y="558"/>
                    </a:cubicBezTo>
                    <a:cubicBezTo>
                      <a:pt x="5" y="558"/>
                      <a:pt x="1" y="553"/>
                      <a:pt x="0" y="549"/>
                    </a:cubicBezTo>
                    <a:cubicBezTo>
                      <a:pt x="0" y="548"/>
                      <a:pt x="0" y="548"/>
                      <a:pt x="0" y="549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32"/>
                      <a:pt x="0" y="527"/>
                      <a:pt x="0" y="527"/>
                    </a:cubicBezTo>
                    <a:cubicBezTo>
                      <a:pt x="0" y="528"/>
                      <a:pt x="0" y="528"/>
                      <a:pt x="0" y="528"/>
                    </a:cubicBezTo>
                    <a:cubicBezTo>
                      <a:pt x="0" y="527"/>
                      <a:pt x="0" y="526"/>
                      <a:pt x="1" y="526"/>
                    </a:cubicBezTo>
                    <a:cubicBezTo>
                      <a:pt x="2" y="522"/>
                      <a:pt x="4" y="520"/>
                      <a:pt x="8" y="518"/>
                    </a:cubicBezTo>
                    <a:cubicBezTo>
                      <a:pt x="9" y="518"/>
                      <a:pt x="15" y="518"/>
                      <a:pt x="213" y="518"/>
                    </a:cubicBezTo>
                    <a:lnTo>
                      <a:pt x="417" y="518"/>
                    </a:lnTo>
                    <a:lnTo>
                      <a:pt x="418" y="518"/>
                    </a:lnTo>
                    <a:cubicBezTo>
                      <a:pt x="422" y="520"/>
                      <a:pt x="425" y="523"/>
                      <a:pt x="426" y="527"/>
                    </a:cubicBezTo>
                    <a:cubicBezTo>
                      <a:pt x="426" y="528"/>
                      <a:pt x="426" y="528"/>
                      <a:pt x="426" y="527"/>
                    </a:cubicBezTo>
                    <a:cubicBezTo>
                      <a:pt x="427" y="527"/>
                      <a:pt x="427" y="527"/>
                      <a:pt x="427" y="528"/>
                    </a:cubicBezTo>
                    <a:cubicBezTo>
                      <a:pt x="427" y="529"/>
                      <a:pt x="427" y="547"/>
                      <a:pt x="427" y="549"/>
                    </a:cubicBezTo>
                    <a:cubicBezTo>
                      <a:pt x="427" y="549"/>
                      <a:pt x="427" y="550"/>
                      <a:pt x="426" y="549"/>
                    </a:cubicBezTo>
                    <a:cubicBezTo>
                      <a:pt x="426" y="548"/>
                      <a:pt x="426" y="549"/>
                      <a:pt x="426" y="549"/>
                    </a:cubicBezTo>
                    <a:cubicBezTo>
                      <a:pt x="426" y="551"/>
                      <a:pt x="425" y="554"/>
                      <a:pt x="423" y="555"/>
                    </a:cubicBezTo>
                    <a:cubicBezTo>
                      <a:pt x="422" y="557"/>
                      <a:pt x="419" y="558"/>
                      <a:pt x="417" y="558"/>
                    </a:cubicBezTo>
                    <a:cubicBezTo>
                      <a:pt x="416" y="558"/>
                      <a:pt x="416" y="558"/>
                      <a:pt x="417" y="559"/>
                    </a:cubicBezTo>
                    <a:cubicBezTo>
                      <a:pt x="417" y="559"/>
                      <a:pt x="326" y="559"/>
                      <a:pt x="213" y="559"/>
                    </a:cubicBezTo>
                    <a:cubicBezTo>
                      <a:pt x="101" y="559"/>
                      <a:pt x="9" y="559"/>
                      <a:pt x="10" y="559"/>
                    </a:cubicBezTo>
                    <a:close/>
                    <a:moveTo>
                      <a:pt x="4" y="503"/>
                    </a:moveTo>
                    <a:cubicBezTo>
                      <a:pt x="2" y="502"/>
                      <a:pt x="0" y="500"/>
                      <a:pt x="0" y="498"/>
                    </a:cubicBezTo>
                    <a:cubicBezTo>
                      <a:pt x="0" y="498"/>
                      <a:pt x="0" y="498"/>
                      <a:pt x="0" y="498"/>
                    </a:cubicBezTo>
                    <a:cubicBezTo>
                      <a:pt x="0" y="499"/>
                      <a:pt x="0" y="498"/>
                      <a:pt x="0" y="497"/>
                    </a:cubicBezTo>
                    <a:cubicBezTo>
                      <a:pt x="0" y="496"/>
                      <a:pt x="0" y="496"/>
                      <a:pt x="0" y="496"/>
                    </a:cubicBezTo>
                    <a:cubicBezTo>
                      <a:pt x="0" y="497"/>
                      <a:pt x="0" y="497"/>
                      <a:pt x="0" y="496"/>
                    </a:cubicBezTo>
                    <a:cubicBezTo>
                      <a:pt x="0" y="496"/>
                      <a:pt x="73" y="162"/>
                      <a:pt x="74" y="160"/>
                    </a:cubicBezTo>
                    <a:cubicBezTo>
                      <a:pt x="74" y="158"/>
                      <a:pt x="75" y="157"/>
                      <a:pt x="76" y="156"/>
                    </a:cubicBezTo>
                    <a:cubicBezTo>
                      <a:pt x="78" y="154"/>
                      <a:pt x="80" y="153"/>
                      <a:pt x="82" y="152"/>
                    </a:cubicBezTo>
                    <a:cubicBezTo>
                      <a:pt x="83" y="152"/>
                      <a:pt x="105" y="152"/>
                      <a:pt x="137" y="152"/>
                    </a:cubicBezTo>
                    <a:cubicBezTo>
                      <a:pt x="185" y="152"/>
                      <a:pt x="190" y="152"/>
                      <a:pt x="191" y="152"/>
                    </a:cubicBezTo>
                    <a:cubicBezTo>
                      <a:pt x="191" y="151"/>
                      <a:pt x="191" y="126"/>
                      <a:pt x="190" y="126"/>
                    </a:cubicBezTo>
                    <a:cubicBezTo>
                      <a:pt x="190" y="126"/>
                      <a:pt x="189" y="126"/>
                      <a:pt x="186" y="125"/>
                    </a:cubicBezTo>
                    <a:cubicBezTo>
                      <a:pt x="152" y="121"/>
                      <a:pt x="121" y="110"/>
                      <a:pt x="95" y="93"/>
                    </a:cubicBezTo>
                    <a:cubicBezTo>
                      <a:pt x="66" y="74"/>
                      <a:pt x="45" y="48"/>
                      <a:pt x="35" y="20"/>
                    </a:cubicBezTo>
                    <a:cubicBezTo>
                      <a:pt x="33" y="14"/>
                      <a:pt x="32" y="8"/>
                      <a:pt x="31" y="3"/>
                    </a:cubicBezTo>
                    <a:cubicBezTo>
                      <a:pt x="31" y="1"/>
                      <a:pt x="30" y="0"/>
                      <a:pt x="30" y="0"/>
                    </a:cubicBezTo>
                    <a:cubicBezTo>
                      <a:pt x="30" y="0"/>
                      <a:pt x="69" y="0"/>
                      <a:pt x="213" y="0"/>
                    </a:cubicBezTo>
                    <a:cubicBezTo>
                      <a:pt x="357" y="0"/>
                      <a:pt x="396" y="0"/>
                      <a:pt x="396" y="0"/>
                    </a:cubicBezTo>
                    <a:cubicBezTo>
                      <a:pt x="396" y="0"/>
                      <a:pt x="396" y="1"/>
                      <a:pt x="395" y="3"/>
                    </a:cubicBezTo>
                    <a:cubicBezTo>
                      <a:pt x="394" y="11"/>
                      <a:pt x="392" y="20"/>
                      <a:pt x="388" y="27"/>
                    </a:cubicBezTo>
                    <a:cubicBezTo>
                      <a:pt x="374" y="63"/>
                      <a:pt x="341" y="93"/>
                      <a:pt x="299" y="110"/>
                    </a:cubicBezTo>
                    <a:cubicBezTo>
                      <a:pt x="281" y="118"/>
                      <a:pt x="261" y="123"/>
                      <a:pt x="241" y="125"/>
                    </a:cubicBezTo>
                    <a:cubicBezTo>
                      <a:pt x="238" y="126"/>
                      <a:pt x="236" y="126"/>
                      <a:pt x="236" y="126"/>
                    </a:cubicBezTo>
                    <a:cubicBezTo>
                      <a:pt x="236" y="126"/>
                      <a:pt x="236" y="151"/>
                      <a:pt x="236" y="152"/>
                    </a:cubicBezTo>
                    <a:cubicBezTo>
                      <a:pt x="236" y="152"/>
                      <a:pt x="241" y="152"/>
                      <a:pt x="289" y="152"/>
                    </a:cubicBezTo>
                    <a:cubicBezTo>
                      <a:pt x="321" y="152"/>
                      <a:pt x="343" y="152"/>
                      <a:pt x="344" y="152"/>
                    </a:cubicBezTo>
                    <a:cubicBezTo>
                      <a:pt x="346" y="153"/>
                      <a:pt x="349" y="154"/>
                      <a:pt x="350" y="156"/>
                    </a:cubicBezTo>
                    <a:cubicBezTo>
                      <a:pt x="352" y="157"/>
                      <a:pt x="353" y="159"/>
                      <a:pt x="353" y="161"/>
                    </a:cubicBezTo>
                    <a:cubicBezTo>
                      <a:pt x="354" y="166"/>
                      <a:pt x="426" y="496"/>
                      <a:pt x="426" y="496"/>
                    </a:cubicBezTo>
                    <a:cubicBezTo>
                      <a:pt x="426" y="497"/>
                      <a:pt x="426" y="497"/>
                      <a:pt x="426" y="496"/>
                    </a:cubicBezTo>
                    <a:cubicBezTo>
                      <a:pt x="427" y="496"/>
                      <a:pt x="427" y="496"/>
                      <a:pt x="427" y="497"/>
                    </a:cubicBezTo>
                    <a:cubicBezTo>
                      <a:pt x="427" y="498"/>
                      <a:pt x="427" y="499"/>
                      <a:pt x="426" y="498"/>
                    </a:cubicBezTo>
                    <a:cubicBezTo>
                      <a:pt x="426" y="498"/>
                      <a:pt x="426" y="498"/>
                      <a:pt x="426" y="498"/>
                    </a:cubicBezTo>
                    <a:cubicBezTo>
                      <a:pt x="426" y="500"/>
                      <a:pt x="424" y="502"/>
                      <a:pt x="422" y="503"/>
                    </a:cubicBezTo>
                    <a:cubicBezTo>
                      <a:pt x="422" y="503"/>
                      <a:pt x="370" y="503"/>
                      <a:pt x="213" y="503"/>
                    </a:cubicBezTo>
                    <a:lnTo>
                      <a:pt x="5" y="503"/>
                    </a:lnTo>
                    <a:lnTo>
                      <a:pt x="4" y="503"/>
                    </a:lnTo>
                    <a:close/>
                    <a:moveTo>
                      <a:pt x="223" y="451"/>
                    </a:moveTo>
                    <a:cubicBezTo>
                      <a:pt x="283" y="446"/>
                      <a:pt x="332" y="403"/>
                      <a:pt x="342" y="346"/>
                    </a:cubicBezTo>
                    <a:cubicBezTo>
                      <a:pt x="348" y="314"/>
                      <a:pt x="341" y="281"/>
                      <a:pt x="323" y="253"/>
                    </a:cubicBezTo>
                    <a:cubicBezTo>
                      <a:pt x="318" y="246"/>
                      <a:pt x="314" y="241"/>
                      <a:pt x="307" y="234"/>
                    </a:cubicBezTo>
                    <a:cubicBezTo>
                      <a:pt x="288" y="215"/>
                      <a:pt x="263" y="202"/>
                      <a:pt x="236" y="197"/>
                    </a:cubicBezTo>
                    <a:cubicBezTo>
                      <a:pt x="199" y="191"/>
                      <a:pt x="162" y="200"/>
                      <a:pt x="132" y="223"/>
                    </a:cubicBezTo>
                    <a:cubicBezTo>
                      <a:pt x="126" y="227"/>
                      <a:pt x="118" y="235"/>
                      <a:pt x="113" y="241"/>
                    </a:cubicBezTo>
                    <a:cubicBezTo>
                      <a:pt x="88" y="270"/>
                      <a:pt x="77" y="308"/>
                      <a:pt x="84" y="346"/>
                    </a:cubicBezTo>
                    <a:cubicBezTo>
                      <a:pt x="90" y="381"/>
                      <a:pt x="112" y="412"/>
                      <a:pt x="143" y="431"/>
                    </a:cubicBezTo>
                    <a:cubicBezTo>
                      <a:pt x="162" y="443"/>
                      <a:pt x="185" y="450"/>
                      <a:pt x="209" y="451"/>
                    </a:cubicBezTo>
                    <a:cubicBezTo>
                      <a:pt x="212" y="451"/>
                      <a:pt x="220" y="451"/>
                      <a:pt x="223" y="451"/>
                    </a:cubicBezTo>
                    <a:close/>
                    <a:moveTo>
                      <a:pt x="209" y="355"/>
                    </a:moveTo>
                    <a:cubicBezTo>
                      <a:pt x="197" y="354"/>
                      <a:pt x="186" y="345"/>
                      <a:pt x="182" y="334"/>
                    </a:cubicBezTo>
                    <a:cubicBezTo>
                      <a:pt x="180" y="329"/>
                      <a:pt x="180" y="323"/>
                      <a:pt x="181" y="318"/>
                    </a:cubicBezTo>
                    <a:cubicBezTo>
                      <a:pt x="183" y="305"/>
                      <a:pt x="193" y="295"/>
                      <a:pt x="207" y="292"/>
                    </a:cubicBezTo>
                    <a:cubicBezTo>
                      <a:pt x="210" y="291"/>
                      <a:pt x="217" y="291"/>
                      <a:pt x="220" y="292"/>
                    </a:cubicBezTo>
                    <a:cubicBezTo>
                      <a:pt x="226" y="293"/>
                      <a:pt x="231" y="296"/>
                      <a:pt x="236" y="300"/>
                    </a:cubicBezTo>
                    <a:cubicBezTo>
                      <a:pt x="237" y="302"/>
                      <a:pt x="238" y="303"/>
                      <a:pt x="238" y="303"/>
                    </a:cubicBezTo>
                    <a:cubicBezTo>
                      <a:pt x="239" y="303"/>
                      <a:pt x="253" y="295"/>
                      <a:pt x="270" y="285"/>
                    </a:cubicBezTo>
                    <a:cubicBezTo>
                      <a:pt x="287" y="276"/>
                      <a:pt x="301" y="268"/>
                      <a:pt x="302" y="267"/>
                    </a:cubicBezTo>
                    <a:cubicBezTo>
                      <a:pt x="302" y="267"/>
                      <a:pt x="303" y="267"/>
                      <a:pt x="304" y="267"/>
                    </a:cubicBezTo>
                    <a:cubicBezTo>
                      <a:pt x="308" y="267"/>
                      <a:pt x="311" y="272"/>
                      <a:pt x="309" y="276"/>
                    </a:cubicBezTo>
                    <a:cubicBezTo>
                      <a:pt x="309" y="277"/>
                      <a:pt x="308" y="277"/>
                      <a:pt x="308" y="278"/>
                    </a:cubicBezTo>
                    <a:cubicBezTo>
                      <a:pt x="307" y="278"/>
                      <a:pt x="293" y="286"/>
                      <a:pt x="277" y="295"/>
                    </a:cubicBezTo>
                    <a:cubicBezTo>
                      <a:pt x="260" y="305"/>
                      <a:pt x="246" y="313"/>
                      <a:pt x="245" y="313"/>
                    </a:cubicBezTo>
                    <a:cubicBezTo>
                      <a:pt x="245" y="313"/>
                      <a:pt x="245" y="314"/>
                      <a:pt x="245" y="314"/>
                    </a:cubicBezTo>
                    <a:cubicBezTo>
                      <a:pt x="245" y="315"/>
                      <a:pt x="245" y="316"/>
                      <a:pt x="245" y="317"/>
                    </a:cubicBezTo>
                    <a:cubicBezTo>
                      <a:pt x="246" y="320"/>
                      <a:pt x="246" y="325"/>
                      <a:pt x="245" y="329"/>
                    </a:cubicBezTo>
                    <a:cubicBezTo>
                      <a:pt x="244" y="335"/>
                      <a:pt x="241" y="342"/>
                      <a:pt x="236" y="346"/>
                    </a:cubicBezTo>
                    <a:cubicBezTo>
                      <a:pt x="229" y="353"/>
                      <a:pt x="219" y="356"/>
                      <a:pt x="209" y="355"/>
                    </a:cubicBezTo>
                    <a:close/>
                  </a:path>
                </a:pathLst>
              </a:custGeom>
              <a:solidFill>
                <a:srgbClr val="1F1F1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97" name="Group 94"/>
            <p:cNvGrpSpPr>
              <a:grpSpLocks/>
            </p:cNvGrpSpPr>
            <p:nvPr/>
          </p:nvGrpSpPr>
          <p:grpSpPr bwMode="auto">
            <a:xfrm>
              <a:off x="2439459" y="3859140"/>
              <a:ext cx="381663" cy="512858"/>
              <a:chOff x="1010" y="1255"/>
              <a:chExt cx="160" cy="215"/>
            </a:xfrm>
          </p:grpSpPr>
          <p:sp>
            <p:nvSpPr>
              <p:cNvPr id="98" name="Freeform 95"/>
              <p:cNvSpPr>
                <a:spLocks noChangeArrowheads="1"/>
              </p:cNvSpPr>
              <p:nvPr/>
            </p:nvSpPr>
            <p:spPr bwMode="auto">
              <a:xfrm>
                <a:off x="1010" y="1255"/>
                <a:ext cx="160" cy="215"/>
              </a:xfrm>
              <a:custGeom>
                <a:avLst/>
                <a:gdLst>
                  <a:gd name="T0" fmla="*/ 4 w 429"/>
                  <a:gd name="T1" fmla="*/ 556 h 560"/>
                  <a:gd name="T2" fmla="*/ 0 w 429"/>
                  <a:gd name="T3" fmla="*/ 538 h 560"/>
                  <a:gd name="T4" fmla="*/ 9 w 429"/>
                  <a:gd name="T5" fmla="*/ 517 h 560"/>
                  <a:gd name="T6" fmla="*/ 419 w 429"/>
                  <a:gd name="T7" fmla="*/ 517 h 560"/>
                  <a:gd name="T8" fmla="*/ 428 w 429"/>
                  <a:gd name="T9" fmla="*/ 538 h 560"/>
                  <a:gd name="T10" fmla="*/ 425 w 429"/>
                  <a:gd name="T11" fmla="*/ 556 h 560"/>
                  <a:gd name="T12" fmla="*/ 9 w 429"/>
                  <a:gd name="T13" fmla="*/ 559 h 560"/>
                  <a:gd name="T14" fmla="*/ 0 w 429"/>
                  <a:gd name="T15" fmla="*/ 497 h 560"/>
                  <a:gd name="T16" fmla="*/ 74 w 429"/>
                  <a:gd name="T17" fmla="*/ 159 h 560"/>
                  <a:gd name="T18" fmla="*/ 82 w 429"/>
                  <a:gd name="T19" fmla="*/ 152 h 560"/>
                  <a:gd name="T20" fmla="*/ 191 w 429"/>
                  <a:gd name="T21" fmla="*/ 139 h 560"/>
                  <a:gd name="T22" fmla="*/ 187 w 429"/>
                  <a:gd name="T23" fmla="*/ 126 h 560"/>
                  <a:gd name="T24" fmla="*/ 34 w 429"/>
                  <a:gd name="T25" fmla="*/ 15 h 560"/>
                  <a:gd name="T26" fmla="*/ 214 w 429"/>
                  <a:gd name="T27" fmla="*/ 0 h 560"/>
                  <a:gd name="T28" fmla="*/ 395 w 429"/>
                  <a:gd name="T29" fmla="*/ 15 h 560"/>
                  <a:gd name="T30" fmla="*/ 242 w 429"/>
                  <a:gd name="T31" fmla="*/ 126 h 560"/>
                  <a:gd name="T32" fmla="*/ 238 w 429"/>
                  <a:gd name="T33" fmla="*/ 139 h 560"/>
                  <a:gd name="T34" fmla="*/ 346 w 429"/>
                  <a:gd name="T35" fmla="*/ 152 h 560"/>
                  <a:gd name="T36" fmla="*/ 352 w 429"/>
                  <a:gd name="T37" fmla="*/ 155 h 560"/>
                  <a:gd name="T38" fmla="*/ 428 w 429"/>
                  <a:gd name="T39" fmla="*/ 494 h 560"/>
                  <a:gd name="T40" fmla="*/ 423 w 429"/>
                  <a:gd name="T41" fmla="*/ 504 h 560"/>
                  <a:gd name="T42" fmla="*/ 5 w 429"/>
                  <a:gd name="T43" fmla="*/ 504 h 560"/>
                  <a:gd name="T44" fmla="*/ 262 w 429"/>
                  <a:gd name="T45" fmla="*/ 441 h 560"/>
                  <a:gd name="T46" fmla="*/ 341 w 429"/>
                  <a:gd name="T47" fmla="*/ 352 h 560"/>
                  <a:gd name="T48" fmla="*/ 257 w 429"/>
                  <a:gd name="T49" fmla="*/ 203 h 560"/>
                  <a:gd name="T50" fmla="*/ 89 w 429"/>
                  <a:gd name="T51" fmla="*/ 289 h 560"/>
                  <a:gd name="T52" fmla="*/ 97 w 429"/>
                  <a:gd name="T53" fmla="*/ 378 h 560"/>
                  <a:gd name="T54" fmla="*/ 221 w 429"/>
                  <a:gd name="T55" fmla="*/ 450 h 560"/>
                  <a:gd name="T56" fmla="*/ 181 w 429"/>
                  <a:gd name="T57" fmla="*/ 328 h 560"/>
                  <a:gd name="T58" fmla="*/ 191 w 429"/>
                  <a:gd name="T59" fmla="*/ 299 h 560"/>
                  <a:gd name="T60" fmla="*/ 220 w 429"/>
                  <a:gd name="T61" fmla="*/ 291 h 560"/>
                  <a:gd name="T62" fmla="*/ 240 w 429"/>
                  <a:gd name="T63" fmla="*/ 302 h 560"/>
                  <a:gd name="T64" fmla="*/ 303 w 429"/>
                  <a:gd name="T65" fmla="*/ 266 h 560"/>
                  <a:gd name="T66" fmla="*/ 312 w 429"/>
                  <a:gd name="T67" fmla="*/ 273 h 560"/>
                  <a:gd name="T68" fmla="*/ 309 w 429"/>
                  <a:gd name="T69" fmla="*/ 278 h 560"/>
                  <a:gd name="T70" fmla="*/ 247 w 429"/>
                  <a:gd name="T71" fmla="*/ 314 h 560"/>
                  <a:gd name="T72" fmla="*/ 247 w 429"/>
                  <a:gd name="T73" fmla="*/ 328 h 560"/>
                  <a:gd name="T74" fmla="*/ 217 w 429"/>
                  <a:gd name="T75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7" y="558"/>
                      <a:pt x="5" y="557"/>
                      <a:pt x="4" y="556"/>
                    </a:cubicBezTo>
                    <a:cubicBezTo>
                      <a:pt x="2" y="554"/>
                      <a:pt x="1" y="552"/>
                      <a:pt x="1" y="550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27"/>
                      <a:pt x="0" y="525"/>
                      <a:pt x="2" y="523"/>
                    </a:cubicBezTo>
                    <a:cubicBezTo>
                      <a:pt x="3" y="521"/>
                      <a:pt x="6" y="518"/>
                      <a:pt x="9" y="517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1" y="517"/>
                      <a:pt x="418" y="517"/>
                      <a:pt x="419" y="517"/>
                    </a:cubicBezTo>
                    <a:cubicBezTo>
                      <a:pt x="422" y="518"/>
                      <a:pt x="425" y="521"/>
                      <a:pt x="427" y="523"/>
                    </a:cubicBezTo>
                    <a:cubicBezTo>
                      <a:pt x="428" y="525"/>
                      <a:pt x="428" y="526"/>
                      <a:pt x="428" y="538"/>
                    </a:cubicBezTo>
                    <a:cubicBezTo>
                      <a:pt x="428" y="545"/>
                      <a:pt x="428" y="549"/>
                      <a:pt x="428" y="550"/>
                    </a:cubicBezTo>
                    <a:cubicBezTo>
                      <a:pt x="427" y="552"/>
                      <a:pt x="426" y="554"/>
                      <a:pt x="425" y="556"/>
                    </a:cubicBezTo>
                    <a:cubicBezTo>
                      <a:pt x="423" y="557"/>
                      <a:pt x="421" y="558"/>
                      <a:pt x="419" y="559"/>
                    </a:cubicBezTo>
                    <a:cubicBezTo>
                      <a:pt x="417" y="559"/>
                      <a:pt x="11" y="559"/>
                      <a:pt x="9" y="559"/>
                    </a:cubicBezTo>
                    <a:close/>
                    <a:moveTo>
                      <a:pt x="5" y="504"/>
                    </a:moveTo>
                    <a:cubicBezTo>
                      <a:pt x="2" y="503"/>
                      <a:pt x="0" y="500"/>
                      <a:pt x="0" y="497"/>
                    </a:cubicBezTo>
                    <a:cubicBezTo>
                      <a:pt x="1" y="496"/>
                      <a:pt x="1" y="494"/>
                      <a:pt x="1" y="494"/>
                    </a:cubicBezTo>
                    <a:cubicBezTo>
                      <a:pt x="1" y="492"/>
                      <a:pt x="73" y="160"/>
                      <a:pt x="74" y="159"/>
                    </a:cubicBezTo>
                    <a:cubicBezTo>
                      <a:pt x="75" y="156"/>
                      <a:pt x="77" y="153"/>
                      <a:pt x="81" y="152"/>
                    </a:cubicBezTo>
                    <a:lnTo>
                      <a:pt x="82" y="152"/>
                    </a:lnTo>
                    <a:lnTo>
                      <a:pt x="191" y="151"/>
                    </a:lnTo>
                    <a:lnTo>
                      <a:pt x="191" y="139"/>
                    </a:lnTo>
                    <a:cubicBezTo>
                      <a:pt x="191" y="132"/>
                      <a:pt x="191" y="127"/>
                      <a:pt x="191" y="127"/>
                    </a:cubicBezTo>
                    <a:cubicBezTo>
                      <a:pt x="190" y="127"/>
                      <a:pt x="189" y="126"/>
                      <a:pt x="187" y="126"/>
                    </a:cubicBezTo>
                    <a:cubicBezTo>
                      <a:pt x="143" y="121"/>
                      <a:pt x="103" y="104"/>
                      <a:pt x="74" y="77"/>
                    </a:cubicBezTo>
                    <a:cubicBezTo>
                      <a:pt x="54" y="59"/>
                      <a:pt x="40" y="38"/>
                      <a:pt x="34" y="15"/>
                    </a:cubicBezTo>
                    <a:cubicBezTo>
                      <a:pt x="32" y="10"/>
                      <a:pt x="30" y="1"/>
                      <a:pt x="31" y="0"/>
                    </a:cubicBezTo>
                    <a:cubicBezTo>
                      <a:pt x="31" y="0"/>
                      <a:pt x="34" y="0"/>
                      <a:pt x="214" y="0"/>
                    </a:cubicBezTo>
                    <a:cubicBezTo>
                      <a:pt x="394" y="0"/>
                      <a:pt x="397" y="0"/>
                      <a:pt x="398" y="0"/>
                    </a:cubicBezTo>
                    <a:cubicBezTo>
                      <a:pt x="398" y="1"/>
                      <a:pt x="396" y="10"/>
                      <a:pt x="395" y="15"/>
                    </a:cubicBezTo>
                    <a:cubicBezTo>
                      <a:pt x="388" y="38"/>
                      <a:pt x="374" y="59"/>
                      <a:pt x="354" y="77"/>
                    </a:cubicBezTo>
                    <a:cubicBezTo>
                      <a:pt x="326" y="104"/>
                      <a:pt x="286" y="121"/>
                      <a:pt x="242" y="126"/>
                    </a:cubicBezTo>
                    <a:cubicBezTo>
                      <a:pt x="240" y="126"/>
                      <a:pt x="238" y="127"/>
                      <a:pt x="238" y="127"/>
                    </a:cubicBezTo>
                    <a:cubicBezTo>
                      <a:pt x="238" y="127"/>
                      <a:pt x="238" y="132"/>
                      <a:pt x="238" y="139"/>
                    </a:cubicBezTo>
                    <a:lnTo>
                      <a:pt x="238" y="151"/>
                    </a:lnTo>
                    <a:lnTo>
                      <a:pt x="346" y="152"/>
                    </a:lnTo>
                    <a:lnTo>
                      <a:pt x="348" y="152"/>
                    </a:lnTo>
                    <a:cubicBezTo>
                      <a:pt x="350" y="153"/>
                      <a:pt x="351" y="154"/>
                      <a:pt x="352" y="155"/>
                    </a:cubicBezTo>
                    <a:cubicBezTo>
                      <a:pt x="354" y="157"/>
                      <a:pt x="354" y="158"/>
                      <a:pt x="355" y="160"/>
                    </a:cubicBezTo>
                    <a:cubicBezTo>
                      <a:pt x="356" y="163"/>
                      <a:pt x="427" y="493"/>
                      <a:pt x="428" y="494"/>
                    </a:cubicBezTo>
                    <a:cubicBezTo>
                      <a:pt x="428" y="500"/>
                      <a:pt x="428" y="502"/>
                      <a:pt x="424" y="503"/>
                    </a:cubicBezTo>
                    <a:lnTo>
                      <a:pt x="423" y="504"/>
                    </a:lnTo>
                    <a:lnTo>
                      <a:pt x="215" y="504"/>
                    </a:lnTo>
                    <a:cubicBezTo>
                      <a:pt x="50" y="504"/>
                      <a:pt x="6" y="504"/>
                      <a:pt x="5" y="504"/>
                    </a:cubicBezTo>
                    <a:close/>
                    <a:moveTo>
                      <a:pt x="221" y="450"/>
                    </a:moveTo>
                    <a:cubicBezTo>
                      <a:pt x="236" y="449"/>
                      <a:pt x="249" y="446"/>
                      <a:pt x="262" y="441"/>
                    </a:cubicBezTo>
                    <a:cubicBezTo>
                      <a:pt x="267" y="439"/>
                      <a:pt x="276" y="435"/>
                      <a:pt x="280" y="433"/>
                    </a:cubicBezTo>
                    <a:cubicBezTo>
                      <a:pt x="311" y="415"/>
                      <a:pt x="333" y="386"/>
                      <a:pt x="341" y="352"/>
                    </a:cubicBezTo>
                    <a:cubicBezTo>
                      <a:pt x="345" y="336"/>
                      <a:pt x="346" y="317"/>
                      <a:pt x="342" y="301"/>
                    </a:cubicBezTo>
                    <a:cubicBezTo>
                      <a:pt x="334" y="256"/>
                      <a:pt x="301" y="218"/>
                      <a:pt x="257" y="203"/>
                    </a:cubicBezTo>
                    <a:cubicBezTo>
                      <a:pt x="229" y="194"/>
                      <a:pt x="199" y="194"/>
                      <a:pt x="172" y="203"/>
                    </a:cubicBezTo>
                    <a:cubicBezTo>
                      <a:pt x="131" y="217"/>
                      <a:pt x="100" y="249"/>
                      <a:pt x="89" y="289"/>
                    </a:cubicBezTo>
                    <a:cubicBezTo>
                      <a:pt x="85" y="300"/>
                      <a:pt x="84" y="311"/>
                      <a:pt x="84" y="323"/>
                    </a:cubicBezTo>
                    <a:cubicBezTo>
                      <a:pt x="84" y="343"/>
                      <a:pt x="88" y="361"/>
                      <a:pt x="97" y="378"/>
                    </a:cubicBezTo>
                    <a:cubicBezTo>
                      <a:pt x="110" y="405"/>
                      <a:pt x="132" y="426"/>
                      <a:pt x="160" y="439"/>
                    </a:cubicBezTo>
                    <a:cubicBezTo>
                      <a:pt x="178" y="447"/>
                      <a:pt x="201" y="451"/>
                      <a:pt x="221" y="450"/>
                    </a:cubicBezTo>
                    <a:close/>
                    <a:moveTo>
                      <a:pt x="211" y="356"/>
                    </a:moveTo>
                    <a:cubicBezTo>
                      <a:pt x="196" y="355"/>
                      <a:pt x="183" y="343"/>
                      <a:pt x="181" y="328"/>
                    </a:cubicBezTo>
                    <a:cubicBezTo>
                      <a:pt x="180" y="325"/>
                      <a:pt x="181" y="319"/>
                      <a:pt x="181" y="317"/>
                    </a:cubicBezTo>
                    <a:cubicBezTo>
                      <a:pt x="183" y="310"/>
                      <a:pt x="186" y="304"/>
                      <a:pt x="191" y="299"/>
                    </a:cubicBezTo>
                    <a:cubicBezTo>
                      <a:pt x="196" y="295"/>
                      <a:pt x="201" y="292"/>
                      <a:pt x="207" y="291"/>
                    </a:cubicBezTo>
                    <a:cubicBezTo>
                      <a:pt x="211" y="290"/>
                      <a:pt x="217" y="290"/>
                      <a:pt x="220" y="291"/>
                    </a:cubicBezTo>
                    <a:cubicBezTo>
                      <a:pt x="227" y="292"/>
                      <a:pt x="233" y="295"/>
                      <a:pt x="238" y="300"/>
                    </a:cubicBezTo>
                    <a:lnTo>
                      <a:pt x="240" y="302"/>
                    </a:lnTo>
                    <a:lnTo>
                      <a:pt x="271" y="284"/>
                    </a:lnTo>
                    <a:cubicBezTo>
                      <a:pt x="292" y="272"/>
                      <a:pt x="302" y="267"/>
                      <a:pt x="303" y="266"/>
                    </a:cubicBezTo>
                    <a:cubicBezTo>
                      <a:pt x="305" y="266"/>
                      <a:pt x="308" y="267"/>
                      <a:pt x="310" y="269"/>
                    </a:cubicBezTo>
                    <a:cubicBezTo>
                      <a:pt x="311" y="270"/>
                      <a:pt x="311" y="271"/>
                      <a:pt x="312" y="273"/>
                    </a:cubicBezTo>
                    <a:cubicBezTo>
                      <a:pt x="312" y="275"/>
                      <a:pt x="312" y="275"/>
                      <a:pt x="311" y="276"/>
                    </a:cubicBezTo>
                    <a:cubicBezTo>
                      <a:pt x="311" y="277"/>
                      <a:pt x="310" y="278"/>
                      <a:pt x="309" y="278"/>
                    </a:cubicBezTo>
                    <a:cubicBezTo>
                      <a:pt x="309" y="279"/>
                      <a:pt x="295" y="286"/>
                      <a:pt x="277" y="297"/>
                    </a:cubicBezTo>
                    <a:cubicBezTo>
                      <a:pt x="248" y="313"/>
                      <a:pt x="247" y="314"/>
                      <a:pt x="247" y="314"/>
                    </a:cubicBezTo>
                    <a:cubicBezTo>
                      <a:pt x="247" y="315"/>
                      <a:pt x="247" y="316"/>
                      <a:pt x="247" y="317"/>
                    </a:cubicBezTo>
                    <a:cubicBezTo>
                      <a:pt x="248" y="319"/>
                      <a:pt x="248" y="325"/>
                      <a:pt x="247" y="328"/>
                    </a:cubicBezTo>
                    <a:cubicBezTo>
                      <a:pt x="247" y="332"/>
                      <a:pt x="246" y="334"/>
                      <a:pt x="244" y="337"/>
                    </a:cubicBezTo>
                    <a:cubicBezTo>
                      <a:pt x="239" y="348"/>
                      <a:pt x="229" y="355"/>
                      <a:pt x="217" y="356"/>
                    </a:cubicBezTo>
                    <a:cubicBezTo>
                      <a:pt x="214" y="356"/>
                      <a:pt x="214" y="356"/>
                      <a:pt x="211" y="356"/>
                    </a:cubicBezTo>
                    <a:close/>
                  </a:path>
                </a:pathLst>
              </a:custGeom>
              <a:solidFill>
                <a:srgbClr val="CDCDC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9" name="Freeform 96"/>
              <p:cNvSpPr>
                <a:spLocks noChangeArrowheads="1"/>
              </p:cNvSpPr>
              <p:nvPr/>
            </p:nvSpPr>
            <p:spPr bwMode="auto">
              <a:xfrm>
                <a:off x="1010" y="1255"/>
                <a:ext cx="160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19 w 429"/>
                  <a:gd name="T5" fmla="*/ 518 h 560"/>
                  <a:gd name="T6" fmla="*/ 428 w 429"/>
                  <a:gd name="T7" fmla="*/ 550 h 560"/>
                  <a:gd name="T8" fmla="*/ 214 w 429"/>
                  <a:gd name="T9" fmla="*/ 559 h 560"/>
                  <a:gd name="T10" fmla="*/ 5 w 429"/>
                  <a:gd name="T11" fmla="*/ 503 h 560"/>
                  <a:gd name="T12" fmla="*/ 1 w 429"/>
                  <a:gd name="T13" fmla="*/ 494 h 560"/>
                  <a:gd name="T14" fmla="*/ 81 w 429"/>
                  <a:gd name="T15" fmla="*/ 152 h 560"/>
                  <a:gd name="T16" fmla="*/ 136 w 429"/>
                  <a:gd name="T17" fmla="*/ 152 h 560"/>
                  <a:gd name="T18" fmla="*/ 191 w 429"/>
                  <a:gd name="T19" fmla="*/ 139 h 560"/>
                  <a:gd name="T20" fmla="*/ 188 w 429"/>
                  <a:gd name="T21" fmla="*/ 126 h 560"/>
                  <a:gd name="T22" fmla="*/ 34 w 429"/>
                  <a:gd name="T23" fmla="*/ 15 h 560"/>
                  <a:gd name="T24" fmla="*/ 31 w 429"/>
                  <a:gd name="T25" fmla="*/ 0 h 560"/>
                  <a:gd name="T26" fmla="*/ 397 w 429"/>
                  <a:gd name="T27" fmla="*/ 1 h 560"/>
                  <a:gd name="T28" fmla="*/ 361 w 429"/>
                  <a:gd name="T29" fmla="*/ 71 h 560"/>
                  <a:gd name="T30" fmla="*/ 241 w 429"/>
                  <a:gd name="T31" fmla="*/ 126 h 560"/>
                  <a:gd name="T32" fmla="*/ 237 w 429"/>
                  <a:gd name="T33" fmla="*/ 139 h 560"/>
                  <a:gd name="T34" fmla="*/ 292 w 429"/>
                  <a:gd name="T35" fmla="*/ 152 h 560"/>
                  <a:gd name="T36" fmla="*/ 347 w 429"/>
                  <a:gd name="T37" fmla="*/ 152 h 560"/>
                  <a:gd name="T38" fmla="*/ 428 w 429"/>
                  <a:gd name="T39" fmla="*/ 494 h 560"/>
                  <a:gd name="T40" fmla="*/ 423 w 429"/>
                  <a:gd name="T41" fmla="*/ 503 h 560"/>
                  <a:gd name="T42" fmla="*/ 225 w 429"/>
                  <a:gd name="T43" fmla="*/ 450 h 560"/>
                  <a:gd name="T44" fmla="*/ 341 w 429"/>
                  <a:gd name="T45" fmla="*/ 352 h 560"/>
                  <a:gd name="T46" fmla="*/ 290 w 429"/>
                  <a:gd name="T47" fmla="*/ 220 h 560"/>
                  <a:gd name="T48" fmla="*/ 93 w 429"/>
                  <a:gd name="T49" fmla="*/ 277 h 560"/>
                  <a:gd name="T50" fmla="*/ 96 w 429"/>
                  <a:gd name="T51" fmla="*/ 378 h 560"/>
                  <a:gd name="T52" fmla="*/ 178 w 429"/>
                  <a:gd name="T53" fmla="*/ 445 h 560"/>
                  <a:gd name="T54" fmla="*/ 225 w 429"/>
                  <a:gd name="T55" fmla="*/ 450 h 560"/>
                  <a:gd name="T56" fmla="*/ 199 w 429"/>
                  <a:gd name="T57" fmla="*/ 352 h 560"/>
                  <a:gd name="T58" fmla="*/ 182 w 429"/>
                  <a:gd name="T59" fmla="*/ 315 h 560"/>
                  <a:gd name="T60" fmla="*/ 238 w 429"/>
                  <a:gd name="T61" fmla="*/ 300 h 560"/>
                  <a:gd name="T62" fmla="*/ 271 w 429"/>
                  <a:gd name="T63" fmla="*/ 284 h 560"/>
                  <a:gd name="T64" fmla="*/ 309 w 429"/>
                  <a:gd name="T65" fmla="*/ 268 h 560"/>
                  <a:gd name="T66" fmla="*/ 277 w 429"/>
                  <a:gd name="T67" fmla="*/ 296 h 560"/>
                  <a:gd name="T68" fmla="*/ 247 w 429"/>
                  <a:gd name="T69" fmla="*/ 316 h 560"/>
                  <a:gd name="T70" fmla="*/ 225 w 429"/>
                  <a:gd name="T71" fmla="*/ 354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5" y="558"/>
                      <a:pt x="2" y="554"/>
                      <a:pt x="1" y="550"/>
                    </a:cubicBezTo>
                    <a:cubicBezTo>
                      <a:pt x="0" y="548"/>
                      <a:pt x="0" y="528"/>
                      <a:pt x="1" y="526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0" y="517"/>
                      <a:pt x="418" y="517"/>
                      <a:pt x="419" y="518"/>
                    </a:cubicBezTo>
                    <a:cubicBezTo>
                      <a:pt x="423" y="519"/>
                      <a:pt x="427" y="522"/>
                      <a:pt x="428" y="526"/>
                    </a:cubicBezTo>
                    <a:cubicBezTo>
                      <a:pt x="428" y="528"/>
                      <a:pt x="428" y="548"/>
                      <a:pt x="428" y="550"/>
                    </a:cubicBezTo>
                    <a:cubicBezTo>
                      <a:pt x="427" y="554"/>
                      <a:pt x="423" y="558"/>
                      <a:pt x="419" y="559"/>
                    </a:cubicBezTo>
                    <a:cubicBezTo>
                      <a:pt x="418" y="559"/>
                      <a:pt x="398" y="559"/>
                      <a:pt x="214" y="559"/>
                    </a:cubicBezTo>
                    <a:cubicBezTo>
                      <a:pt x="40" y="559"/>
                      <a:pt x="10" y="559"/>
                      <a:pt x="9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1" y="501"/>
                      <a:pt x="1" y="499"/>
                    </a:cubicBezTo>
                    <a:cubicBezTo>
                      <a:pt x="0" y="498"/>
                      <a:pt x="0" y="497"/>
                      <a:pt x="1" y="494"/>
                    </a:cubicBezTo>
                    <a:cubicBezTo>
                      <a:pt x="2" y="490"/>
                      <a:pt x="74" y="160"/>
                      <a:pt x="74" y="159"/>
                    </a:cubicBezTo>
                    <a:cubicBezTo>
                      <a:pt x="75" y="156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6" y="152"/>
                    </a:lnTo>
                    <a:cubicBezTo>
                      <a:pt x="166" y="152"/>
                      <a:pt x="191" y="152"/>
                      <a:pt x="191" y="151"/>
                    </a:cubicBezTo>
                    <a:cubicBezTo>
                      <a:pt x="191" y="151"/>
                      <a:pt x="191" y="149"/>
                      <a:pt x="191" y="139"/>
                    </a:cubicBezTo>
                    <a:lnTo>
                      <a:pt x="191" y="126"/>
                    </a:lnTo>
                    <a:lnTo>
                      <a:pt x="188" y="126"/>
                    </a:lnTo>
                    <a:cubicBezTo>
                      <a:pt x="167" y="124"/>
                      <a:pt x="148" y="119"/>
                      <a:pt x="129" y="111"/>
                    </a:cubicBezTo>
                    <a:cubicBezTo>
                      <a:pt x="81" y="92"/>
                      <a:pt x="46" y="56"/>
                      <a:pt x="34" y="15"/>
                    </a:cubicBezTo>
                    <a:cubicBezTo>
                      <a:pt x="33" y="10"/>
                      <a:pt x="31" y="2"/>
                      <a:pt x="31" y="0"/>
                    </a:cubicBez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2"/>
                      <a:pt x="396" y="8"/>
                      <a:pt x="395" y="12"/>
                    </a:cubicBezTo>
                    <a:cubicBezTo>
                      <a:pt x="390" y="33"/>
                      <a:pt x="378" y="54"/>
                      <a:pt x="361" y="71"/>
                    </a:cubicBezTo>
                    <a:cubicBezTo>
                      <a:pt x="335" y="97"/>
                      <a:pt x="298" y="116"/>
                      <a:pt x="257" y="123"/>
                    </a:cubicBezTo>
                    <a:cubicBezTo>
                      <a:pt x="253" y="124"/>
                      <a:pt x="246" y="125"/>
                      <a:pt x="241" y="126"/>
                    </a:cubicBezTo>
                    <a:cubicBezTo>
                      <a:pt x="239" y="126"/>
                      <a:pt x="238" y="126"/>
                      <a:pt x="238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50"/>
                      <a:pt x="237" y="151"/>
                      <a:pt x="238" y="151"/>
                    </a:cubicBezTo>
                    <a:cubicBezTo>
                      <a:pt x="238" y="152"/>
                      <a:pt x="262" y="152"/>
                      <a:pt x="292" y="152"/>
                    </a:cubicBez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3"/>
                      <a:pt x="353" y="156"/>
                      <a:pt x="354" y="159"/>
                    </a:cubicBezTo>
                    <a:cubicBezTo>
                      <a:pt x="355" y="160"/>
                      <a:pt x="427" y="490"/>
                      <a:pt x="428" y="494"/>
                    </a:cubicBezTo>
                    <a:cubicBezTo>
                      <a:pt x="428" y="497"/>
                      <a:pt x="428" y="498"/>
                      <a:pt x="428" y="499"/>
                    </a:cubicBezTo>
                    <a:cubicBezTo>
                      <a:pt x="427" y="501"/>
                      <a:pt x="426" y="503"/>
                      <a:pt x="423" y="503"/>
                    </a:cubicBezTo>
                    <a:cubicBezTo>
                      <a:pt x="422" y="504"/>
                      <a:pt x="6" y="504"/>
                      <a:pt x="5" y="503"/>
                    </a:cubicBezTo>
                    <a:close/>
                    <a:moveTo>
                      <a:pt x="225" y="450"/>
                    </a:moveTo>
                    <a:cubicBezTo>
                      <a:pt x="247" y="448"/>
                      <a:pt x="268" y="441"/>
                      <a:pt x="287" y="429"/>
                    </a:cubicBezTo>
                    <a:cubicBezTo>
                      <a:pt x="314" y="411"/>
                      <a:pt x="334" y="383"/>
                      <a:pt x="341" y="352"/>
                    </a:cubicBezTo>
                    <a:cubicBezTo>
                      <a:pt x="347" y="329"/>
                      <a:pt x="346" y="306"/>
                      <a:pt x="339" y="284"/>
                    </a:cubicBezTo>
                    <a:cubicBezTo>
                      <a:pt x="330" y="258"/>
                      <a:pt x="313" y="236"/>
                      <a:pt x="290" y="220"/>
                    </a:cubicBezTo>
                    <a:cubicBezTo>
                      <a:pt x="259" y="198"/>
                      <a:pt x="221" y="191"/>
                      <a:pt x="184" y="199"/>
                    </a:cubicBezTo>
                    <a:cubicBezTo>
                      <a:pt x="143" y="209"/>
                      <a:pt x="108" y="238"/>
                      <a:pt x="93" y="277"/>
                    </a:cubicBezTo>
                    <a:cubicBezTo>
                      <a:pt x="87" y="292"/>
                      <a:pt x="84" y="307"/>
                      <a:pt x="84" y="323"/>
                    </a:cubicBezTo>
                    <a:cubicBezTo>
                      <a:pt x="84" y="343"/>
                      <a:pt x="88" y="361"/>
                      <a:pt x="96" y="378"/>
                    </a:cubicBezTo>
                    <a:cubicBezTo>
                      <a:pt x="105" y="396"/>
                      <a:pt x="117" y="411"/>
                      <a:pt x="133" y="423"/>
                    </a:cubicBezTo>
                    <a:cubicBezTo>
                      <a:pt x="146" y="433"/>
                      <a:pt x="162" y="441"/>
                      <a:pt x="178" y="445"/>
                    </a:cubicBezTo>
                    <a:cubicBezTo>
                      <a:pt x="188" y="448"/>
                      <a:pt x="197" y="450"/>
                      <a:pt x="209" y="450"/>
                    </a:cubicBezTo>
                    <a:cubicBezTo>
                      <a:pt x="212" y="450"/>
                      <a:pt x="222" y="450"/>
                      <a:pt x="225" y="450"/>
                    </a:cubicBezTo>
                    <a:close/>
                    <a:moveTo>
                      <a:pt x="212" y="356"/>
                    </a:moveTo>
                    <a:cubicBezTo>
                      <a:pt x="207" y="355"/>
                      <a:pt x="203" y="354"/>
                      <a:pt x="199" y="352"/>
                    </a:cubicBezTo>
                    <a:cubicBezTo>
                      <a:pt x="189" y="347"/>
                      <a:pt x="182" y="337"/>
                      <a:pt x="181" y="326"/>
                    </a:cubicBezTo>
                    <a:cubicBezTo>
                      <a:pt x="181" y="322"/>
                      <a:pt x="181" y="318"/>
                      <a:pt x="182" y="315"/>
                    </a:cubicBezTo>
                    <a:cubicBezTo>
                      <a:pt x="183" y="309"/>
                      <a:pt x="186" y="305"/>
                      <a:pt x="190" y="301"/>
                    </a:cubicBezTo>
                    <a:cubicBezTo>
                      <a:pt x="203" y="288"/>
                      <a:pt x="225" y="287"/>
                      <a:pt x="238" y="300"/>
                    </a:cubicBezTo>
                    <a:cubicBezTo>
                      <a:pt x="239" y="302"/>
                      <a:pt x="239" y="302"/>
                      <a:pt x="240" y="302"/>
                    </a:cubicBezTo>
                    <a:cubicBezTo>
                      <a:pt x="240" y="301"/>
                      <a:pt x="254" y="293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5" y="266"/>
                      <a:pt x="308" y="267"/>
                      <a:pt x="309" y="268"/>
                    </a:cubicBezTo>
                    <a:cubicBezTo>
                      <a:pt x="312" y="271"/>
                      <a:pt x="312" y="276"/>
                      <a:pt x="309" y="278"/>
                    </a:cubicBezTo>
                    <a:cubicBezTo>
                      <a:pt x="309" y="279"/>
                      <a:pt x="294" y="287"/>
                      <a:pt x="277" y="296"/>
                    </a:cubicBezTo>
                    <a:cubicBezTo>
                      <a:pt x="260" y="306"/>
                      <a:pt x="246" y="314"/>
                      <a:pt x="246" y="314"/>
                    </a:cubicBezTo>
                    <a:cubicBezTo>
                      <a:pt x="246" y="314"/>
                      <a:pt x="247" y="315"/>
                      <a:pt x="247" y="316"/>
                    </a:cubicBezTo>
                    <a:cubicBezTo>
                      <a:pt x="248" y="322"/>
                      <a:pt x="248" y="328"/>
                      <a:pt x="246" y="334"/>
                    </a:cubicBezTo>
                    <a:cubicBezTo>
                      <a:pt x="242" y="343"/>
                      <a:pt x="235" y="351"/>
                      <a:pt x="225" y="354"/>
                    </a:cubicBezTo>
                    <a:cubicBezTo>
                      <a:pt x="221" y="355"/>
                      <a:pt x="215" y="356"/>
                      <a:pt x="212" y="356"/>
                    </a:cubicBezTo>
                    <a:close/>
                  </a:path>
                </a:pathLst>
              </a:custGeom>
              <a:solidFill>
                <a:srgbClr val="A2A2A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0" name="Freeform 97"/>
              <p:cNvSpPr>
                <a:spLocks noChangeArrowheads="1"/>
              </p:cNvSpPr>
              <p:nvPr/>
            </p:nvSpPr>
            <p:spPr bwMode="auto">
              <a:xfrm>
                <a:off x="1010" y="1255"/>
                <a:ext cx="160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28 w 429"/>
                  <a:gd name="T5" fmla="*/ 527 h 560"/>
                  <a:gd name="T6" fmla="*/ 419 w 429"/>
                  <a:gd name="T7" fmla="*/ 559 h 560"/>
                  <a:gd name="T8" fmla="*/ 10 w 429"/>
                  <a:gd name="T9" fmla="*/ 559 h 560"/>
                  <a:gd name="T10" fmla="*/ 1 w 429"/>
                  <a:gd name="T11" fmla="*/ 500 h 560"/>
                  <a:gd name="T12" fmla="*/ 75 w 429"/>
                  <a:gd name="T13" fmla="*/ 158 h 560"/>
                  <a:gd name="T14" fmla="*/ 83 w 429"/>
                  <a:gd name="T15" fmla="*/ 152 h 560"/>
                  <a:gd name="T16" fmla="*/ 191 w 429"/>
                  <a:gd name="T17" fmla="*/ 152 h 560"/>
                  <a:gd name="T18" fmla="*/ 191 w 429"/>
                  <a:gd name="T19" fmla="*/ 126 h 560"/>
                  <a:gd name="T20" fmla="*/ 187 w 429"/>
                  <a:gd name="T21" fmla="*/ 126 h 560"/>
                  <a:gd name="T22" fmla="*/ 54 w 429"/>
                  <a:gd name="T23" fmla="*/ 55 h 560"/>
                  <a:gd name="T24" fmla="*/ 31 w 429"/>
                  <a:gd name="T25" fmla="*/ 1 h 560"/>
                  <a:gd name="T26" fmla="*/ 397 w 429"/>
                  <a:gd name="T27" fmla="*/ 0 h 560"/>
                  <a:gd name="T28" fmla="*/ 397 w 429"/>
                  <a:gd name="T29" fmla="*/ 4 h 560"/>
                  <a:gd name="T30" fmla="*/ 280 w 429"/>
                  <a:gd name="T31" fmla="*/ 118 h 560"/>
                  <a:gd name="T32" fmla="*/ 238 w 429"/>
                  <a:gd name="T33" fmla="*/ 126 h 560"/>
                  <a:gd name="T34" fmla="*/ 237 w 429"/>
                  <a:gd name="T35" fmla="*/ 139 h 560"/>
                  <a:gd name="T36" fmla="*/ 291 w 429"/>
                  <a:gd name="T37" fmla="*/ 152 h 560"/>
                  <a:gd name="T38" fmla="*/ 347 w 429"/>
                  <a:gd name="T39" fmla="*/ 152 h 560"/>
                  <a:gd name="T40" fmla="*/ 428 w 429"/>
                  <a:gd name="T41" fmla="*/ 495 h 560"/>
                  <a:gd name="T42" fmla="*/ 424 w 429"/>
                  <a:gd name="T43" fmla="*/ 503 h 560"/>
                  <a:gd name="T44" fmla="*/ 214 w 429"/>
                  <a:gd name="T45" fmla="*/ 504 h 560"/>
                  <a:gd name="T46" fmla="*/ 224 w 429"/>
                  <a:gd name="T47" fmla="*/ 450 h 560"/>
                  <a:gd name="T48" fmla="*/ 279 w 429"/>
                  <a:gd name="T49" fmla="*/ 434 h 560"/>
                  <a:gd name="T50" fmla="*/ 342 w 429"/>
                  <a:gd name="T51" fmla="*/ 295 h 560"/>
                  <a:gd name="T52" fmla="*/ 250 w 429"/>
                  <a:gd name="T53" fmla="*/ 201 h 560"/>
                  <a:gd name="T54" fmla="*/ 108 w 429"/>
                  <a:gd name="T55" fmla="*/ 249 h 560"/>
                  <a:gd name="T56" fmla="*/ 104 w 429"/>
                  <a:gd name="T57" fmla="*/ 392 h 560"/>
                  <a:gd name="T58" fmla="*/ 157 w 429"/>
                  <a:gd name="T59" fmla="*/ 438 h 560"/>
                  <a:gd name="T60" fmla="*/ 224 w 429"/>
                  <a:gd name="T61" fmla="*/ 450 h 560"/>
                  <a:gd name="T62" fmla="*/ 182 w 429"/>
                  <a:gd name="T63" fmla="*/ 332 h 560"/>
                  <a:gd name="T64" fmla="*/ 183 w 429"/>
                  <a:gd name="T65" fmla="*/ 313 h 560"/>
                  <a:gd name="T66" fmla="*/ 237 w 429"/>
                  <a:gd name="T67" fmla="*/ 300 h 560"/>
                  <a:gd name="T68" fmla="*/ 271 w 429"/>
                  <a:gd name="T69" fmla="*/ 284 h 560"/>
                  <a:gd name="T70" fmla="*/ 308 w 429"/>
                  <a:gd name="T71" fmla="*/ 267 h 560"/>
                  <a:gd name="T72" fmla="*/ 309 w 429"/>
                  <a:gd name="T73" fmla="*/ 278 h 560"/>
                  <a:gd name="T74" fmla="*/ 246 w 429"/>
                  <a:gd name="T75" fmla="*/ 314 h 560"/>
                  <a:gd name="T76" fmla="*/ 237 w 429"/>
                  <a:gd name="T77" fmla="*/ 346 h 560"/>
                  <a:gd name="T78" fmla="*/ 211 w 429"/>
                  <a:gd name="T79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29" h="560">
                    <a:moveTo>
                      <a:pt x="10" y="559"/>
                    </a:moveTo>
                    <a:cubicBezTo>
                      <a:pt x="5" y="557"/>
                      <a:pt x="2" y="554"/>
                      <a:pt x="1" y="550"/>
                    </a:cubicBezTo>
                    <a:cubicBezTo>
                      <a:pt x="0" y="548"/>
                      <a:pt x="0" y="529"/>
                      <a:pt x="1" y="527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1" y="517"/>
                      <a:pt x="417" y="517"/>
                      <a:pt x="419" y="518"/>
                    </a:cubicBezTo>
                    <a:cubicBezTo>
                      <a:pt x="423" y="519"/>
                      <a:pt x="426" y="522"/>
                      <a:pt x="428" y="527"/>
                    </a:cubicBezTo>
                    <a:cubicBezTo>
                      <a:pt x="428" y="529"/>
                      <a:pt x="428" y="548"/>
                      <a:pt x="428" y="550"/>
                    </a:cubicBezTo>
                    <a:cubicBezTo>
                      <a:pt x="426" y="554"/>
                      <a:pt x="423" y="558"/>
                      <a:pt x="419" y="559"/>
                    </a:cubicBezTo>
                    <a:cubicBezTo>
                      <a:pt x="417" y="559"/>
                      <a:pt x="395" y="559"/>
                      <a:pt x="214" y="559"/>
                    </a:cubicBezTo>
                    <a:cubicBezTo>
                      <a:pt x="38" y="559"/>
                      <a:pt x="11" y="559"/>
                      <a:pt x="10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2" y="501"/>
                      <a:pt x="1" y="500"/>
                    </a:cubicBezTo>
                    <a:cubicBezTo>
                      <a:pt x="1" y="499"/>
                      <a:pt x="1" y="498"/>
                      <a:pt x="1" y="497"/>
                    </a:cubicBezTo>
                    <a:cubicBezTo>
                      <a:pt x="1" y="495"/>
                      <a:pt x="74" y="159"/>
                      <a:pt x="75" y="158"/>
                    </a:cubicBezTo>
                    <a:cubicBezTo>
                      <a:pt x="76" y="155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7" y="152"/>
                    </a:lnTo>
                    <a:lnTo>
                      <a:pt x="191" y="152"/>
                    </a:lnTo>
                    <a:lnTo>
                      <a:pt x="191" y="139"/>
                    </a:lnTo>
                    <a:lnTo>
                      <a:pt x="191" y="126"/>
                    </a:lnTo>
                    <a:cubicBezTo>
                      <a:pt x="190" y="126"/>
                      <a:pt x="189" y="126"/>
                      <a:pt x="187" y="126"/>
                    </a:cubicBezTo>
                    <a:cubicBezTo>
                      <a:pt x="172" y="124"/>
                      <a:pt x="155" y="120"/>
                      <a:pt x="141" y="116"/>
                    </a:cubicBezTo>
                    <a:cubicBezTo>
                      <a:pt x="104" y="103"/>
                      <a:pt x="74" y="82"/>
                      <a:pt x="54" y="55"/>
                    </a:cubicBezTo>
                    <a:cubicBezTo>
                      <a:pt x="42" y="39"/>
                      <a:pt x="34" y="21"/>
                      <a:pt x="32" y="4"/>
                    </a:cubicBezTo>
                    <a:cubicBezTo>
                      <a:pt x="31" y="2"/>
                      <a:pt x="31" y="1"/>
                      <a:pt x="31" y="1"/>
                    </a:cubicBezTo>
                    <a:lnTo>
                      <a:pt x="31" y="0"/>
                    </a:ln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1"/>
                      <a:pt x="397" y="2"/>
                      <a:pt x="397" y="4"/>
                    </a:cubicBezTo>
                    <a:cubicBezTo>
                      <a:pt x="394" y="21"/>
                      <a:pt x="386" y="39"/>
                      <a:pt x="374" y="55"/>
                    </a:cubicBezTo>
                    <a:cubicBezTo>
                      <a:pt x="353" y="84"/>
                      <a:pt x="320" y="106"/>
                      <a:pt x="280" y="118"/>
                    </a:cubicBezTo>
                    <a:cubicBezTo>
                      <a:pt x="267" y="122"/>
                      <a:pt x="254" y="124"/>
                      <a:pt x="242" y="126"/>
                    </a:cubicBezTo>
                    <a:cubicBezTo>
                      <a:pt x="240" y="126"/>
                      <a:pt x="238" y="126"/>
                      <a:pt x="238" y="126"/>
                    </a:cubicBezTo>
                    <a:lnTo>
                      <a:pt x="237" y="126"/>
                    </a:lnTo>
                    <a:lnTo>
                      <a:pt x="237" y="139"/>
                    </a:lnTo>
                    <a:lnTo>
                      <a:pt x="237" y="152"/>
                    </a:lnTo>
                    <a:lnTo>
                      <a:pt x="291" y="152"/>
                    </a:ln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4"/>
                      <a:pt x="353" y="156"/>
                      <a:pt x="354" y="160"/>
                    </a:cubicBezTo>
                    <a:cubicBezTo>
                      <a:pt x="355" y="161"/>
                      <a:pt x="426" y="485"/>
                      <a:pt x="428" y="495"/>
                    </a:cubicBezTo>
                    <a:cubicBezTo>
                      <a:pt x="428" y="498"/>
                      <a:pt x="428" y="500"/>
                      <a:pt x="426" y="502"/>
                    </a:cubicBezTo>
                    <a:cubicBezTo>
                      <a:pt x="425" y="502"/>
                      <a:pt x="425" y="503"/>
                      <a:pt x="424" y="503"/>
                    </a:cubicBezTo>
                    <a:lnTo>
                      <a:pt x="422" y="504"/>
                    </a:lnTo>
                    <a:lnTo>
                      <a:pt x="214" y="504"/>
                    </a:lnTo>
                    <a:cubicBezTo>
                      <a:pt x="31" y="504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38" y="449"/>
                      <a:pt x="251" y="446"/>
                      <a:pt x="264" y="441"/>
                    </a:cubicBezTo>
                    <a:cubicBezTo>
                      <a:pt x="268" y="440"/>
                      <a:pt x="276" y="436"/>
                      <a:pt x="279" y="434"/>
                    </a:cubicBezTo>
                    <a:cubicBezTo>
                      <a:pt x="295" y="425"/>
                      <a:pt x="310" y="412"/>
                      <a:pt x="320" y="398"/>
                    </a:cubicBezTo>
                    <a:cubicBezTo>
                      <a:pt x="342" y="368"/>
                      <a:pt x="350" y="330"/>
                      <a:pt x="342" y="295"/>
                    </a:cubicBezTo>
                    <a:cubicBezTo>
                      <a:pt x="335" y="266"/>
                      <a:pt x="318" y="240"/>
                      <a:pt x="293" y="222"/>
                    </a:cubicBezTo>
                    <a:cubicBezTo>
                      <a:pt x="280" y="212"/>
                      <a:pt x="266" y="205"/>
                      <a:pt x="250" y="201"/>
                    </a:cubicBezTo>
                    <a:cubicBezTo>
                      <a:pt x="232" y="196"/>
                      <a:pt x="212" y="195"/>
                      <a:pt x="192" y="198"/>
                    </a:cubicBezTo>
                    <a:cubicBezTo>
                      <a:pt x="158" y="203"/>
                      <a:pt x="128" y="222"/>
                      <a:pt x="108" y="249"/>
                    </a:cubicBezTo>
                    <a:cubicBezTo>
                      <a:pt x="92" y="271"/>
                      <a:pt x="83" y="297"/>
                      <a:pt x="83" y="323"/>
                    </a:cubicBezTo>
                    <a:cubicBezTo>
                      <a:pt x="83" y="348"/>
                      <a:pt x="91" y="372"/>
                      <a:pt x="104" y="392"/>
                    </a:cubicBezTo>
                    <a:cubicBezTo>
                      <a:pt x="114" y="407"/>
                      <a:pt x="127" y="419"/>
                      <a:pt x="141" y="429"/>
                    </a:cubicBezTo>
                    <a:cubicBezTo>
                      <a:pt x="147" y="433"/>
                      <a:pt x="151" y="435"/>
                      <a:pt x="157" y="438"/>
                    </a:cubicBezTo>
                    <a:cubicBezTo>
                      <a:pt x="173" y="446"/>
                      <a:pt x="191" y="450"/>
                      <a:pt x="210" y="451"/>
                    </a:cubicBezTo>
                    <a:cubicBezTo>
                      <a:pt x="213" y="451"/>
                      <a:pt x="221" y="450"/>
                      <a:pt x="224" y="450"/>
                    </a:cubicBezTo>
                    <a:close/>
                    <a:moveTo>
                      <a:pt x="211" y="356"/>
                    </a:moveTo>
                    <a:cubicBezTo>
                      <a:pt x="197" y="354"/>
                      <a:pt x="186" y="345"/>
                      <a:pt x="182" y="332"/>
                    </a:cubicBezTo>
                    <a:cubicBezTo>
                      <a:pt x="181" y="329"/>
                      <a:pt x="181" y="327"/>
                      <a:pt x="181" y="323"/>
                    </a:cubicBezTo>
                    <a:cubicBezTo>
                      <a:pt x="181" y="319"/>
                      <a:pt x="181" y="316"/>
                      <a:pt x="183" y="313"/>
                    </a:cubicBezTo>
                    <a:cubicBezTo>
                      <a:pt x="187" y="300"/>
                      <a:pt x="200" y="291"/>
                      <a:pt x="214" y="291"/>
                    </a:cubicBezTo>
                    <a:cubicBezTo>
                      <a:pt x="223" y="291"/>
                      <a:pt x="231" y="294"/>
                      <a:pt x="237" y="300"/>
                    </a:cubicBezTo>
                    <a:cubicBezTo>
                      <a:pt x="239" y="302"/>
                      <a:pt x="240" y="302"/>
                      <a:pt x="240" y="302"/>
                    </a:cubicBezTo>
                    <a:cubicBezTo>
                      <a:pt x="240" y="302"/>
                      <a:pt x="254" y="294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4" y="266"/>
                      <a:pt x="306" y="267"/>
                      <a:pt x="308" y="267"/>
                    </a:cubicBezTo>
                    <a:cubicBezTo>
                      <a:pt x="310" y="269"/>
                      <a:pt x="311" y="271"/>
                      <a:pt x="311" y="273"/>
                    </a:cubicBezTo>
                    <a:cubicBezTo>
                      <a:pt x="311" y="275"/>
                      <a:pt x="310" y="277"/>
                      <a:pt x="309" y="278"/>
                    </a:cubicBezTo>
                    <a:cubicBezTo>
                      <a:pt x="308" y="279"/>
                      <a:pt x="294" y="287"/>
                      <a:pt x="277" y="296"/>
                    </a:cubicBezTo>
                    <a:cubicBezTo>
                      <a:pt x="260" y="306"/>
                      <a:pt x="247" y="313"/>
                      <a:pt x="246" y="314"/>
                    </a:cubicBezTo>
                    <a:cubicBezTo>
                      <a:pt x="246" y="314"/>
                      <a:pt x="246" y="314"/>
                      <a:pt x="247" y="316"/>
                    </a:cubicBezTo>
                    <a:cubicBezTo>
                      <a:pt x="249" y="327"/>
                      <a:pt x="246" y="339"/>
                      <a:pt x="237" y="346"/>
                    </a:cubicBezTo>
                    <a:cubicBezTo>
                      <a:pt x="233" y="351"/>
                      <a:pt x="226" y="354"/>
                      <a:pt x="220" y="355"/>
                    </a:cubicBezTo>
                    <a:cubicBezTo>
                      <a:pt x="218" y="355"/>
                      <a:pt x="213" y="356"/>
                      <a:pt x="211" y="356"/>
                    </a:cubicBezTo>
                    <a:close/>
                  </a:path>
                </a:pathLst>
              </a:custGeom>
              <a:solidFill>
                <a:srgbClr val="5B5B5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1" name="Freeform 98"/>
              <p:cNvSpPr>
                <a:spLocks noChangeArrowheads="1"/>
              </p:cNvSpPr>
              <p:nvPr/>
            </p:nvSpPr>
            <p:spPr bwMode="auto">
              <a:xfrm>
                <a:off x="1010" y="1255"/>
                <a:ext cx="160" cy="215"/>
              </a:xfrm>
              <a:custGeom>
                <a:avLst/>
                <a:gdLst>
                  <a:gd name="T0" fmla="*/ 10 w 429"/>
                  <a:gd name="T1" fmla="*/ 559 h 560"/>
                  <a:gd name="T2" fmla="*/ 1 w 429"/>
                  <a:gd name="T3" fmla="*/ 551 h 560"/>
                  <a:gd name="T4" fmla="*/ 1 w 429"/>
                  <a:gd name="T5" fmla="*/ 527 h 560"/>
                  <a:gd name="T6" fmla="*/ 4 w 429"/>
                  <a:gd name="T7" fmla="*/ 521 h 560"/>
                  <a:gd name="T8" fmla="*/ 214 w 429"/>
                  <a:gd name="T9" fmla="*/ 518 h 560"/>
                  <a:gd name="T10" fmla="*/ 424 w 429"/>
                  <a:gd name="T11" fmla="*/ 521 h 560"/>
                  <a:gd name="T12" fmla="*/ 428 w 429"/>
                  <a:gd name="T13" fmla="*/ 527 h 560"/>
                  <a:gd name="T14" fmla="*/ 427 w 429"/>
                  <a:gd name="T15" fmla="*/ 551 h 560"/>
                  <a:gd name="T16" fmla="*/ 418 w 429"/>
                  <a:gd name="T17" fmla="*/ 559 h 560"/>
                  <a:gd name="T18" fmla="*/ 11 w 429"/>
                  <a:gd name="T19" fmla="*/ 559 h 560"/>
                  <a:gd name="T20" fmla="*/ 1 w 429"/>
                  <a:gd name="T21" fmla="*/ 500 h 560"/>
                  <a:gd name="T22" fmla="*/ 1 w 429"/>
                  <a:gd name="T23" fmla="*/ 495 h 560"/>
                  <a:gd name="T24" fmla="*/ 75 w 429"/>
                  <a:gd name="T25" fmla="*/ 158 h 560"/>
                  <a:gd name="T26" fmla="*/ 83 w 429"/>
                  <a:gd name="T27" fmla="*/ 152 h 560"/>
                  <a:gd name="T28" fmla="*/ 191 w 429"/>
                  <a:gd name="T29" fmla="*/ 152 h 560"/>
                  <a:gd name="T30" fmla="*/ 191 w 429"/>
                  <a:gd name="T31" fmla="*/ 126 h 560"/>
                  <a:gd name="T32" fmla="*/ 136 w 429"/>
                  <a:gd name="T33" fmla="*/ 113 h 560"/>
                  <a:gd name="T34" fmla="*/ 41 w 429"/>
                  <a:gd name="T35" fmla="*/ 32 h 560"/>
                  <a:gd name="T36" fmla="*/ 31 w 429"/>
                  <a:gd name="T37" fmla="*/ 0 h 560"/>
                  <a:gd name="T38" fmla="*/ 397 w 429"/>
                  <a:gd name="T39" fmla="*/ 0 h 560"/>
                  <a:gd name="T40" fmla="*/ 397 w 429"/>
                  <a:gd name="T41" fmla="*/ 3 h 560"/>
                  <a:gd name="T42" fmla="*/ 341 w 429"/>
                  <a:gd name="T43" fmla="*/ 87 h 560"/>
                  <a:gd name="T44" fmla="*/ 241 w 429"/>
                  <a:gd name="T45" fmla="*/ 125 h 560"/>
                  <a:gd name="T46" fmla="*/ 237 w 429"/>
                  <a:gd name="T47" fmla="*/ 139 h 560"/>
                  <a:gd name="T48" fmla="*/ 290 w 429"/>
                  <a:gd name="T49" fmla="*/ 152 h 560"/>
                  <a:gd name="T50" fmla="*/ 353 w 429"/>
                  <a:gd name="T51" fmla="*/ 158 h 560"/>
                  <a:gd name="T52" fmla="*/ 395 w 429"/>
                  <a:gd name="T53" fmla="*/ 349 h 560"/>
                  <a:gd name="T54" fmla="*/ 428 w 429"/>
                  <a:gd name="T55" fmla="*/ 497 h 560"/>
                  <a:gd name="T56" fmla="*/ 427 w 429"/>
                  <a:gd name="T57" fmla="*/ 500 h 560"/>
                  <a:gd name="T58" fmla="*/ 214 w 429"/>
                  <a:gd name="T59" fmla="*/ 503 h 560"/>
                  <a:gd name="T60" fmla="*/ 224 w 429"/>
                  <a:gd name="T61" fmla="*/ 450 h 560"/>
                  <a:gd name="T62" fmla="*/ 336 w 429"/>
                  <a:gd name="T63" fmla="*/ 370 h 560"/>
                  <a:gd name="T64" fmla="*/ 262 w 429"/>
                  <a:gd name="T65" fmla="*/ 204 h 560"/>
                  <a:gd name="T66" fmla="*/ 92 w 429"/>
                  <a:gd name="T67" fmla="*/ 276 h 560"/>
                  <a:gd name="T68" fmla="*/ 204 w 429"/>
                  <a:gd name="T69" fmla="*/ 450 h 560"/>
                  <a:gd name="T70" fmla="*/ 210 w 429"/>
                  <a:gd name="T71" fmla="*/ 355 h 560"/>
                  <a:gd name="T72" fmla="*/ 183 w 429"/>
                  <a:gd name="T73" fmla="*/ 313 h 560"/>
                  <a:gd name="T74" fmla="*/ 237 w 429"/>
                  <a:gd name="T75" fmla="*/ 300 h 560"/>
                  <a:gd name="T76" fmla="*/ 240 w 429"/>
                  <a:gd name="T77" fmla="*/ 302 h 560"/>
                  <a:gd name="T78" fmla="*/ 302 w 429"/>
                  <a:gd name="T79" fmla="*/ 267 h 560"/>
                  <a:gd name="T80" fmla="*/ 311 w 429"/>
                  <a:gd name="T81" fmla="*/ 271 h 560"/>
                  <a:gd name="T82" fmla="*/ 309 w 429"/>
                  <a:gd name="T83" fmla="*/ 278 h 560"/>
                  <a:gd name="T84" fmla="*/ 246 w 429"/>
                  <a:gd name="T85" fmla="*/ 314 h 560"/>
                  <a:gd name="T86" fmla="*/ 247 w 429"/>
                  <a:gd name="T87" fmla="*/ 323 h 560"/>
                  <a:gd name="T88" fmla="*/ 230 w 429"/>
                  <a:gd name="T89" fmla="*/ 352 h 560"/>
                  <a:gd name="T90" fmla="*/ 210 w 429"/>
                  <a:gd name="T91" fmla="*/ 355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29" h="560">
                    <a:moveTo>
                      <a:pt x="11" y="559"/>
                    </a:moveTo>
                    <a:cubicBezTo>
                      <a:pt x="10" y="559"/>
                      <a:pt x="10" y="559"/>
                      <a:pt x="10" y="559"/>
                    </a:cubicBezTo>
                    <a:cubicBezTo>
                      <a:pt x="10" y="558"/>
                      <a:pt x="9" y="558"/>
                      <a:pt x="9" y="558"/>
                    </a:cubicBezTo>
                    <a:cubicBezTo>
                      <a:pt x="5" y="557"/>
                      <a:pt x="2" y="554"/>
                      <a:pt x="1" y="551"/>
                    </a:cubicBezTo>
                    <a:cubicBezTo>
                      <a:pt x="1" y="550"/>
                      <a:pt x="1" y="550"/>
                      <a:pt x="1" y="550"/>
                    </a:cubicBezTo>
                    <a:cubicBezTo>
                      <a:pt x="0" y="549"/>
                      <a:pt x="0" y="527"/>
                      <a:pt x="1" y="527"/>
                    </a:cubicBezTo>
                    <a:cubicBezTo>
                      <a:pt x="1" y="527"/>
                      <a:pt x="1" y="526"/>
                      <a:pt x="1" y="526"/>
                    </a:cubicBezTo>
                    <a:cubicBezTo>
                      <a:pt x="2" y="524"/>
                      <a:pt x="3" y="522"/>
                      <a:pt x="4" y="521"/>
                    </a:cubicBezTo>
                    <a:cubicBezTo>
                      <a:pt x="6" y="520"/>
                      <a:pt x="7" y="519"/>
                      <a:pt x="9" y="518"/>
                    </a:cubicBezTo>
                    <a:cubicBezTo>
                      <a:pt x="10" y="518"/>
                      <a:pt x="27" y="518"/>
                      <a:pt x="214" y="518"/>
                    </a:cubicBezTo>
                    <a:cubicBezTo>
                      <a:pt x="413" y="518"/>
                      <a:pt x="418" y="518"/>
                      <a:pt x="419" y="518"/>
                    </a:cubicBezTo>
                    <a:cubicBezTo>
                      <a:pt x="422" y="519"/>
                      <a:pt x="423" y="520"/>
                      <a:pt x="424" y="521"/>
                    </a:cubicBezTo>
                    <a:cubicBezTo>
                      <a:pt x="426" y="522"/>
                      <a:pt x="427" y="525"/>
                      <a:pt x="427" y="526"/>
                    </a:cubicBezTo>
                    <a:cubicBezTo>
                      <a:pt x="427" y="526"/>
                      <a:pt x="427" y="527"/>
                      <a:pt x="428" y="527"/>
                    </a:cubicBezTo>
                    <a:cubicBezTo>
                      <a:pt x="428" y="527"/>
                      <a:pt x="428" y="550"/>
                      <a:pt x="428" y="550"/>
                    </a:cubicBezTo>
                    <a:cubicBezTo>
                      <a:pt x="427" y="550"/>
                      <a:pt x="427" y="550"/>
                      <a:pt x="427" y="551"/>
                    </a:cubicBezTo>
                    <a:cubicBezTo>
                      <a:pt x="426" y="554"/>
                      <a:pt x="423" y="557"/>
                      <a:pt x="420" y="558"/>
                    </a:cubicBezTo>
                    <a:cubicBezTo>
                      <a:pt x="419" y="558"/>
                      <a:pt x="419" y="559"/>
                      <a:pt x="418" y="559"/>
                    </a:cubicBezTo>
                    <a:cubicBezTo>
                      <a:pt x="418" y="559"/>
                      <a:pt x="357" y="559"/>
                      <a:pt x="215" y="559"/>
                    </a:cubicBezTo>
                    <a:cubicBezTo>
                      <a:pt x="103" y="559"/>
                      <a:pt x="11" y="559"/>
                      <a:pt x="11" y="559"/>
                    </a:cubicBezTo>
                    <a:close/>
                    <a:moveTo>
                      <a:pt x="5" y="503"/>
                    </a:moveTo>
                    <a:cubicBezTo>
                      <a:pt x="3" y="502"/>
                      <a:pt x="2" y="501"/>
                      <a:pt x="1" y="500"/>
                    </a:cubicBezTo>
                    <a:cubicBezTo>
                      <a:pt x="1" y="499"/>
                      <a:pt x="1" y="499"/>
                      <a:pt x="1" y="499"/>
                    </a:cubicBezTo>
                    <a:cubicBezTo>
                      <a:pt x="0" y="499"/>
                      <a:pt x="1" y="495"/>
                      <a:pt x="1" y="495"/>
                    </a:cubicBezTo>
                    <a:cubicBezTo>
                      <a:pt x="1" y="495"/>
                      <a:pt x="17" y="422"/>
                      <a:pt x="36" y="333"/>
                    </a:cubicBezTo>
                    <a:cubicBezTo>
                      <a:pt x="78" y="140"/>
                      <a:pt x="74" y="160"/>
                      <a:pt x="75" y="158"/>
                    </a:cubicBezTo>
                    <a:cubicBezTo>
                      <a:pt x="76" y="156"/>
                      <a:pt x="78" y="154"/>
                      <a:pt x="81" y="153"/>
                    </a:cubicBezTo>
                    <a:lnTo>
                      <a:pt x="83" y="152"/>
                    </a:lnTo>
                    <a:lnTo>
                      <a:pt x="137" y="152"/>
                    </a:lnTo>
                    <a:cubicBezTo>
                      <a:pt x="179" y="152"/>
                      <a:pt x="191" y="152"/>
                      <a:pt x="191" y="152"/>
                    </a:cubicBezTo>
                    <a:cubicBezTo>
                      <a:pt x="191" y="151"/>
                      <a:pt x="191" y="146"/>
                      <a:pt x="191" y="139"/>
                    </a:cubicBezTo>
                    <a:cubicBezTo>
                      <a:pt x="191" y="129"/>
                      <a:pt x="191" y="126"/>
                      <a:pt x="191" y="126"/>
                    </a:cubicBezTo>
                    <a:cubicBezTo>
                      <a:pt x="191" y="126"/>
                      <a:pt x="189" y="126"/>
                      <a:pt x="187" y="125"/>
                    </a:cubicBezTo>
                    <a:cubicBezTo>
                      <a:pt x="171" y="124"/>
                      <a:pt x="152" y="119"/>
                      <a:pt x="136" y="113"/>
                    </a:cubicBezTo>
                    <a:cubicBezTo>
                      <a:pt x="100" y="100"/>
                      <a:pt x="70" y="78"/>
                      <a:pt x="51" y="50"/>
                    </a:cubicBezTo>
                    <a:cubicBezTo>
                      <a:pt x="47" y="44"/>
                      <a:pt x="44" y="38"/>
                      <a:pt x="41" y="32"/>
                    </a:cubicBezTo>
                    <a:cubicBezTo>
                      <a:pt x="36" y="23"/>
                      <a:pt x="33" y="12"/>
                      <a:pt x="32" y="3"/>
                    </a:cubicBezTo>
                    <a:cubicBezTo>
                      <a:pt x="31" y="2"/>
                      <a:pt x="31" y="0"/>
                      <a:pt x="31" y="0"/>
                    </a:cubicBezTo>
                    <a:cubicBezTo>
                      <a:pt x="31" y="0"/>
                      <a:pt x="68" y="0"/>
                      <a:pt x="214" y="0"/>
                    </a:cubicBezTo>
                    <a:cubicBezTo>
                      <a:pt x="336" y="0"/>
                      <a:pt x="397" y="0"/>
                      <a:pt x="397" y="0"/>
                    </a:cubicBezTo>
                    <a:cubicBezTo>
                      <a:pt x="397" y="0"/>
                      <a:pt x="397" y="0"/>
                      <a:pt x="397" y="0"/>
                    </a:cubicBezTo>
                    <a:cubicBezTo>
                      <a:pt x="397" y="0"/>
                      <a:pt x="397" y="2"/>
                      <a:pt x="397" y="3"/>
                    </a:cubicBezTo>
                    <a:cubicBezTo>
                      <a:pt x="396" y="10"/>
                      <a:pt x="393" y="19"/>
                      <a:pt x="390" y="27"/>
                    </a:cubicBezTo>
                    <a:cubicBezTo>
                      <a:pt x="381" y="49"/>
                      <a:pt x="364" y="71"/>
                      <a:pt x="341" y="87"/>
                    </a:cubicBezTo>
                    <a:cubicBezTo>
                      <a:pt x="323" y="101"/>
                      <a:pt x="302" y="111"/>
                      <a:pt x="279" y="118"/>
                    </a:cubicBezTo>
                    <a:cubicBezTo>
                      <a:pt x="267" y="121"/>
                      <a:pt x="253" y="124"/>
                      <a:pt x="241" y="125"/>
                    </a:cubicBezTo>
                    <a:cubicBezTo>
                      <a:pt x="239" y="126"/>
                      <a:pt x="237" y="126"/>
                      <a:pt x="237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46"/>
                      <a:pt x="237" y="151"/>
                      <a:pt x="237" y="151"/>
                    </a:cubicBezTo>
                    <a:cubicBezTo>
                      <a:pt x="237" y="152"/>
                      <a:pt x="242" y="152"/>
                      <a:pt x="290" y="152"/>
                    </a:cubicBezTo>
                    <a:cubicBezTo>
                      <a:pt x="320" y="152"/>
                      <a:pt x="344" y="152"/>
                      <a:pt x="345" y="152"/>
                    </a:cubicBezTo>
                    <a:cubicBezTo>
                      <a:pt x="348" y="153"/>
                      <a:pt x="352" y="155"/>
                      <a:pt x="353" y="158"/>
                    </a:cubicBezTo>
                    <a:cubicBezTo>
                      <a:pt x="354" y="159"/>
                      <a:pt x="355" y="164"/>
                      <a:pt x="359" y="181"/>
                    </a:cubicBezTo>
                    <a:cubicBezTo>
                      <a:pt x="361" y="193"/>
                      <a:pt x="378" y="269"/>
                      <a:pt x="395" y="349"/>
                    </a:cubicBezTo>
                    <a:cubicBezTo>
                      <a:pt x="413" y="429"/>
                      <a:pt x="427" y="495"/>
                      <a:pt x="428" y="495"/>
                    </a:cubicBezTo>
                    <a:cubicBezTo>
                      <a:pt x="428" y="495"/>
                      <a:pt x="428" y="496"/>
                      <a:pt x="428" y="497"/>
                    </a:cubicBezTo>
                    <a:cubicBezTo>
                      <a:pt x="428" y="498"/>
                      <a:pt x="428" y="499"/>
                      <a:pt x="427" y="499"/>
                    </a:cubicBezTo>
                    <a:cubicBezTo>
                      <a:pt x="427" y="499"/>
                      <a:pt x="427" y="500"/>
                      <a:pt x="427" y="500"/>
                    </a:cubicBezTo>
                    <a:cubicBezTo>
                      <a:pt x="427" y="501"/>
                      <a:pt x="425" y="503"/>
                      <a:pt x="424" y="503"/>
                    </a:cubicBezTo>
                    <a:cubicBezTo>
                      <a:pt x="423" y="503"/>
                      <a:pt x="408" y="503"/>
                      <a:pt x="214" y="503"/>
                    </a:cubicBezTo>
                    <a:cubicBezTo>
                      <a:pt x="32" y="503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56" y="448"/>
                      <a:pt x="284" y="435"/>
                      <a:pt x="306" y="414"/>
                    </a:cubicBezTo>
                    <a:cubicBezTo>
                      <a:pt x="320" y="401"/>
                      <a:pt x="330" y="386"/>
                      <a:pt x="336" y="370"/>
                    </a:cubicBezTo>
                    <a:cubicBezTo>
                      <a:pt x="348" y="340"/>
                      <a:pt x="348" y="307"/>
                      <a:pt x="336" y="277"/>
                    </a:cubicBezTo>
                    <a:cubicBezTo>
                      <a:pt x="323" y="243"/>
                      <a:pt x="296" y="217"/>
                      <a:pt x="262" y="204"/>
                    </a:cubicBezTo>
                    <a:cubicBezTo>
                      <a:pt x="229" y="192"/>
                      <a:pt x="192" y="193"/>
                      <a:pt x="161" y="207"/>
                    </a:cubicBezTo>
                    <a:cubicBezTo>
                      <a:pt x="130" y="220"/>
                      <a:pt x="105" y="245"/>
                      <a:pt x="92" y="276"/>
                    </a:cubicBezTo>
                    <a:cubicBezTo>
                      <a:pt x="82" y="302"/>
                      <a:pt x="80" y="331"/>
                      <a:pt x="88" y="358"/>
                    </a:cubicBezTo>
                    <a:cubicBezTo>
                      <a:pt x="103" y="410"/>
                      <a:pt x="150" y="447"/>
                      <a:pt x="204" y="450"/>
                    </a:cubicBezTo>
                    <a:cubicBezTo>
                      <a:pt x="211" y="451"/>
                      <a:pt x="218" y="451"/>
                      <a:pt x="224" y="450"/>
                    </a:cubicBezTo>
                    <a:close/>
                    <a:moveTo>
                      <a:pt x="210" y="355"/>
                    </a:moveTo>
                    <a:cubicBezTo>
                      <a:pt x="196" y="354"/>
                      <a:pt x="185" y="344"/>
                      <a:pt x="182" y="331"/>
                    </a:cubicBezTo>
                    <a:cubicBezTo>
                      <a:pt x="181" y="325"/>
                      <a:pt x="181" y="319"/>
                      <a:pt x="183" y="313"/>
                    </a:cubicBezTo>
                    <a:cubicBezTo>
                      <a:pt x="188" y="298"/>
                      <a:pt x="204" y="289"/>
                      <a:pt x="220" y="292"/>
                    </a:cubicBezTo>
                    <a:cubicBezTo>
                      <a:pt x="226" y="293"/>
                      <a:pt x="232" y="296"/>
                      <a:pt x="237" y="300"/>
                    </a:cubicBezTo>
                    <a:lnTo>
                      <a:pt x="239" y="302"/>
                    </a:lnTo>
                    <a:lnTo>
                      <a:pt x="240" y="302"/>
                    </a:lnTo>
                    <a:cubicBezTo>
                      <a:pt x="241" y="302"/>
                      <a:pt x="255" y="294"/>
                      <a:pt x="271" y="285"/>
                    </a:cubicBezTo>
                    <a:cubicBezTo>
                      <a:pt x="288" y="275"/>
                      <a:pt x="302" y="267"/>
                      <a:pt x="302" y="267"/>
                    </a:cubicBezTo>
                    <a:cubicBezTo>
                      <a:pt x="304" y="267"/>
                      <a:pt x="306" y="267"/>
                      <a:pt x="307" y="268"/>
                    </a:cubicBezTo>
                    <a:cubicBezTo>
                      <a:pt x="309" y="268"/>
                      <a:pt x="310" y="270"/>
                      <a:pt x="311" y="271"/>
                    </a:cubicBezTo>
                    <a:cubicBezTo>
                      <a:pt x="311" y="271"/>
                      <a:pt x="311" y="272"/>
                      <a:pt x="311" y="273"/>
                    </a:cubicBezTo>
                    <a:cubicBezTo>
                      <a:pt x="311" y="275"/>
                      <a:pt x="310" y="276"/>
                      <a:pt x="309" y="278"/>
                    </a:cubicBezTo>
                    <a:cubicBezTo>
                      <a:pt x="309" y="278"/>
                      <a:pt x="296" y="286"/>
                      <a:pt x="277" y="296"/>
                    </a:cubicBezTo>
                    <a:cubicBezTo>
                      <a:pt x="260" y="306"/>
                      <a:pt x="246" y="313"/>
                      <a:pt x="246" y="314"/>
                    </a:cubicBezTo>
                    <a:cubicBezTo>
                      <a:pt x="246" y="314"/>
                      <a:pt x="246" y="314"/>
                      <a:pt x="246" y="314"/>
                    </a:cubicBezTo>
                    <a:cubicBezTo>
                      <a:pt x="247" y="319"/>
                      <a:pt x="247" y="320"/>
                      <a:pt x="247" y="323"/>
                    </a:cubicBezTo>
                    <a:cubicBezTo>
                      <a:pt x="247" y="327"/>
                      <a:pt x="247" y="330"/>
                      <a:pt x="246" y="333"/>
                    </a:cubicBezTo>
                    <a:cubicBezTo>
                      <a:pt x="243" y="341"/>
                      <a:pt x="237" y="348"/>
                      <a:pt x="230" y="352"/>
                    </a:cubicBezTo>
                    <a:cubicBezTo>
                      <a:pt x="227" y="353"/>
                      <a:pt x="223" y="354"/>
                      <a:pt x="220" y="355"/>
                    </a:cubicBezTo>
                    <a:cubicBezTo>
                      <a:pt x="218" y="355"/>
                      <a:pt x="213" y="355"/>
                      <a:pt x="210" y="355"/>
                    </a:cubicBez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2" name="Freeform 99"/>
              <p:cNvSpPr>
                <a:spLocks noChangeArrowheads="1"/>
              </p:cNvSpPr>
              <p:nvPr/>
            </p:nvSpPr>
            <p:spPr bwMode="auto">
              <a:xfrm>
                <a:off x="1010" y="1255"/>
                <a:ext cx="160" cy="215"/>
              </a:xfrm>
              <a:custGeom>
                <a:avLst/>
                <a:gdLst>
                  <a:gd name="T0" fmla="*/ 9 w 428"/>
                  <a:gd name="T1" fmla="*/ 558 h 560"/>
                  <a:gd name="T2" fmla="*/ 0 w 428"/>
                  <a:gd name="T3" fmla="*/ 549 h 560"/>
                  <a:gd name="T4" fmla="*/ 0 w 428"/>
                  <a:gd name="T5" fmla="*/ 527 h 560"/>
                  <a:gd name="T6" fmla="*/ 1 w 428"/>
                  <a:gd name="T7" fmla="*/ 526 h 560"/>
                  <a:gd name="T8" fmla="*/ 213 w 428"/>
                  <a:gd name="T9" fmla="*/ 518 h 560"/>
                  <a:gd name="T10" fmla="*/ 418 w 428"/>
                  <a:gd name="T11" fmla="*/ 518 h 560"/>
                  <a:gd name="T12" fmla="*/ 426 w 428"/>
                  <a:gd name="T13" fmla="*/ 527 h 560"/>
                  <a:gd name="T14" fmla="*/ 427 w 428"/>
                  <a:gd name="T15" fmla="*/ 549 h 560"/>
                  <a:gd name="T16" fmla="*/ 426 w 428"/>
                  <a:gd name="T17" fmla="*/ 549 h 560"/>
                  <a:gd name="T18" fmla="*/ 417 w 428"/>
                  <a:gd name="T19" fmla="*/ 558 h 560"/>
                  <a:gd name="T20" fmla="*/ 213 w 428"/>
                  <a:gd name="T21" fmla="*/ 559 h 560"/>
                  <a:gd name="T22" fmla="*/ 4 w 428"/>
                  <a:gd name="T23" fmla="*/ 503 h 560"/>
                  <a:gd name="T24" fmla="*/ 0 w 428"/>
                  <a:gd name="T25" fmla="*/ 498 h 560"/>
                  <a:gd name="T26" fmla="*/ 0 w 428"/>
                  <a:gd name="T27" fmla="*/ 496 h 560"/>
                  <a:gd name="T28" fmla="*/ 74 w 428"/>
                  <a:gd name="T29" fmla="*/ 160 h 560"/>
                  <a:gd name="T30" fmla="*/ 82 w 428"/>
                  <a:gd name="T31" fmla="*/ 152 h 560"/>
                  <a:gd name="T32" fmla="*/ 191 w 428"/>
                  <a:gd name="T33" fmla="*/ 152 h 560"/>
                  <a:gd name="T34" fmla="*/ 186 w 428"/>
                  <a:gd name="T35" fmla="*/ 125 h 560"/>
                  <a:gd name="T36" fmla="*/ 35 w 428"/>
                  <a:gd name="T37" fmla="*/ 20 h 560"/>
                  <a:gd name="T38" fmla="*/ 30 w 428"/>
                  <a:gd name="T39" fmla="*/ 0 h 560"/>
                  <a:gd name="T40" fmla="*/ 396 w 428"/>
                  <a:gd name="T41" fmla="*/ 0 h 560"/>
                  <a:gd name="T42" fmla="*/ 388 w 428"/>
                  <a:gd name="T43" fmla="*/ 27 h 560"/>
                  <a:gd name="T44" fmla="*/ 241 w 428"/>
                  <a:gd name="T45" fmla="*/ 125 h 560"/>
                  <a:gd name="T46" fmla="*/ 236 w 428"/>
                  <a:gd name="T47" fmla="*/ 152 h 560"/>
                  <a:gd name="T48" fmla="*/ 344 w 428"/>
                  <a:gd name="T49" fmla="*/ 152 h 560"/>
                  <a:gd name="T50" fmla="*/ 353 w 428"/>
                  <a:gd name="T51" fmla="*/ 161 h 560"/>
                  <a:gd name="T52" fmla="*/ 426 w 428"/>
                  <a:gd name="T53" fmla="*/ 496 h 560"/>
                  <a:gd name="T54" fmla="*/ 426 w 428"/>
                  <a:gd name="T55" fmla="*/ 498 h 560"/>
                  <a:gd name="T56" fmla="*/ 422 w 428"/>
                  <a:gd name="T57" fmla="*/ 503 h 560"/>
                  <a:gd name="T58" fmla="*/ 5 w 428"/>
                  <a:gd name="T59" fmla="*/ 503 h 560"/>
                  <a:gd name="T60" fmla="*/ 223 w 428"/>
                  <a:gd name="T61" fmla="*/ 451 h 560"/>
                  <a:gd name="T62" fmla="*/ 323 w 428"/>
                  <a:gd name="T63" fmla="*/ 253 h 560"/>
                  <a:gd name="T64" fmla="*/ 236 w 428"/>
                  <a:gd name="T65" fmla="*/ 197 h 560"/>
                  <a:gd name="T66" fmla="*/ 113 w 428"/>
                  <a:gd name="T67" fmla="*/ 241 h 560"/>
                  <a:gd name="T68" fmla="*/ 143 w 428"/>
                  <a:gd name="T69" fmla="*/ 431 h 560"/>
                  <a:gd name="T70" fmla="*/ 223 w 428"/>
                  <a:gd name="T71" fmla="*/ 451 h 560"/>
                  <a:gd name="T72" fmla="*/ 182 w 428"/>
                  <a:gd name="T73" fmla="*/ 334 h 560"/>
                  <a:gd name="T74" fmla="*/ 207 w 428"/>
                  <a:gd name="T75" fmla="*/ 292 h 560"/>
                  <a:gd name="T76" fmla="*/ 236 w 428"/>
                  <a:gd name="T77" fmla="*/ 300 h 560"/>
                  <a:gd name="T78" fmla="*/ 270 w 428"/>
                  <a:gd name="T79" fmla="*/ 285 h 560"/>
                  <a:gd name="T80" fmla="*/ 304 w 428"/>
                  <a:gd name="T81" fmla="*/ 267 h 560"/>
                  <a:gd name="T82" fmla="*/ 308 w 428"/>
                  <a:gd name="T83" fmla="*/ 278 h 560"/>
                  <a:gd name="T84" fmla="*/ 245 w 428"/>
                  <a:gd name="T85" fmla="*/ 313 h 560"/>
                  <a:gd name="T86" fmla="*/ 245 w 428"/>
                  <a:gd name="T87" fmla="*/ 317 h 560"/>
                  <a:gd name="T88" fmla="*/ 236 w 428"/>
                  <a:gd name="T89" fmla="*/ 34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28" h="560">
                    <a:moveTo>
                      <a:pt x="10" y="559"/>
                    </a:moveTo>
                    <a:cubicBezTo>
                      <a:pt x="10" y="558"/>
                      <a:pt x="10" y="558"/>
                      <a:pt x="9" y="558"/>
                    </a:cubicBezTo>
                    <a:cubicBezTo>
                      <a:pt x="5" y="558"/>
                      <a:pt x="1" y="553"/>
                      <a:pt x="0" y="549"/>
                    </a:cubicBezTo>
                    <a:cubicBezTo>
                      <a:pt x="0" y="548"/>
                      <a:pt x="0" y="548"/>
                      <a:pt x="0" y="549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32"/>
                      <a:pt x="0" y="527"/>
                      <a:pt x="0" y="527"/>
                    </a:cubicBezTo>
                    <a:cubicBezTo>
                      <a:pt x="0" y="528"/>
                      <a:pt x="0" y="528"/>
                      <a:pt x="0" y="528"/>
                    </a:cubicBezTo>
                    <a:cubicBezTo>
                      <a:pt x="0" y="527"/>
                      <a:pt x="0" y="526"/>
                      <a:pt x="1" y="526"/>
                    </a:cubicBezTo>
                    <a:cubicBezTo>
                      <a:pt x="2" y="522"/>
                      <a:pt x="4" y="520"/>
                      <a:pt x="8" y="518"/>
                    </a:cubicBezTo>
                    <a:cubicBezTo>
                      <a:pt x="9" y="518"/>
                      <a:pt x="15" y="518"/>
                      <a:pt x="213" y="518"/>
                    </a:cubicBezTo>
                    <a:lnTo>
                      <a:pt x="417" y="518"/>
                    </a:lnTo>
                    <a:lnTo>
                      <a:pt x="418" y="518"/>
                    </a:lnTo>
                    <a:cubicBezTo>
                      <a:pt x="422" y="520"/>
                      <a:pt x="425" y="523"/>
                      <a:pt x="426" y="527"/>
                    </a:cubicBezTo>
                    <a:cubicBezTo>
                      <a:pt x="426" y="528"/>
                      <a:pt x="426" y="528"/>
                      <a:pt x="426" y="527"/>
                    </a:cubicBezTo>
                    <a:cubicBezTo>
                      <a:pt x="427" y="527"/>
                      <a:pt x="427" y="527"/>
                      <a:pt x="427" y="528"/>
                    </a:cubicBezTo>
                    <a:cubicBezTo>
                      <a:pt x="427" y="529"/>
                      <a:pt x="427" y="547"/>
                      <a:pt x="427" y="549"/>
                    </a:cubicBezTo>
                    <a:cubicBezTo>
                      <a:pt x="427" y="549"/>
                      <a:pt x="427" y="550"/>
                      <a:pt x="426" y="549"/>
                    </a:cubicBezTo>
                    <a:cubicBezTo>
                      <a:pt x="426" y="548"/>
                      <a:pt x="426" y="549"/>
                      <a:pt x="426" y="549"/>
                    </a:cubicBezTo>
                    <a:cubicBezTo>
                      <a:pt x="426" y="551"/>
                      <a:pt x="425" y="554"/>
                      <a:pt x="423" y="555"/>
                    </a:cubicBezTo>
                    <a:cubicBezTo>
                      <a:pt x="422" y="557"/>
                      <a:pt x="419" y="558"/>
                      <a:pt x="417" y="558"/>
                    </a:cubicBezTo>
                    <a:cubicBezTo>
                      <a:pt x="416" y="558"/>
                      <a:pt x="416" y="558"/>
                      <a:pt x="417" y="559"/>
                    </a:cubicBezTo>
                    <a:cubicBezTo>
                      <a:pt x="417" y="559"/>
                      <a:pt x="326" y="559"/>
                      <a:pt x="213" y="559"/>
                    </a:cubicBezTo>
                    <a:cubicBezTo>
                      <a:pt x="101" y="559"/>
                      <a:pt x="9" y="559"/>
                      <a:pt x="10" y="559"/>
                    </a:cubicBezTo>
                    <a:close/>
                    <a:moveTo>
                      <a:pt x="4" y="503"/>
                    </a:moveTo>
                    <a:cubicBezTo>
                      <a:pt x="2" y="502"/>
                      <a:pt x="0" y="500"/>
                      <a:pt x="0" y="498"/>
                    </a:cubicBezTo>
                    <a:cubicBezTo>
                      <a:pt x="0" y="498"/>
                      <a:pt x="0" y="498"/>
                      <a:pt x="0" y="498"/>
                    </a:cubicBezTo>
                    <a:cubicBezTo>
                      <a:pt x="0" y="499"/>
                      <a:pt x="0" y="498"/>
                      <a:pt x="0" y="497"/>
                    </a:cubicBezTo>
                    <a:cubicBezTo>
                      <a:pt x="0" y="496"/>
                      <a:pt x="0" y="496"/>
                      <a:pt x="0" y="496"/>
                    </a:cubicBezTo>
                    <a:cubicBezTo>
                      <a:pt x="0" y="497"/>
                      <a:pt x="0" y="497"/>
                      <a:pt x="0" y="496"/>
                    </a:cubicBezTo>
                    <a:cubicBezTo>
                      <a:pt x="0" y="496"/>
                      <a:pt x="73" y="162"/>
                      <a:pt x="74" y="160"/>
                    </a:cubicBezTo>
                    <a:cubicBezTo>
                      <a:pt x="74" y="158"/>
                      <a:pt x="75" y="157"/>
                      <a:pt x="76" y="156"/>
                    </a:cubicBezTo>
                    <a:cubicBezTo>
                      <a:pt x="78" y="154"/>
                      <a:pt x="80" y="153"/>
                      <a:pt x="82" y="152"/>
                    </a:cubicBezTo>
                    <a:cubicBezTo>
                      <a:pt x="83" y="152"/>
                      <a:pt x="105" y="152"/>
                      <a:pt x="137" y="152"/>
                    </a:cubicBezTo>
                    <a:cubicBezTo>
                      <a:pt x="185" y="152"/>
                      <a:pt x="190" y="152"/>
                      <a:pt x="191" y="152"/>
                    </a:cubicBezTo>
                    <a:cubicBezTo>
                      <a:pt x="191" y="151"/>
                      <a:pt x="191" y="126"/>
                      <a:pt x="190" y="126"/>
                    </a:cubicBezTo>
                    <a:cubicBezTo>
                      <a:pt x="190" y="126"/>
                      <a:pt x="189" y="126"/>
                      <a:pt x="186" y="125"/>
                    </a:cubicBezTo>
                    <a:cubicBezTo>
                      <a:pt x="152" y="121"/>
                      <a:pt x="121" y="110"/>
                      <a:pt x="95" y="93"/>
                    </a:cubicBezTo>
                    <a:cubicBezTo>
                      <a:pt x="66" y="74"/>
                      <a:pt x="45" y="48"/>
                      <a:pt x="35" y="20"/>
                    </a:cubicBezTo>
                    <a:cubicBezTo>
                      <a:pt x="33" y="14"/>
                      <a:pt x="32" y="8"/>
                      <a:pt x="31" y="3"/>
                    </a:cubicBezTo>
                    <a:cubicBezTo>
                      <a:pt x="31" y="1"/>
                      <a:pt x="30" y="0"/>
                      <a:pt x="30" y="0"/>
                    </a:cubicBezTo>
                    <a:cubicBezTo>
                      <a:pt x="30" y="0"/>
                      <a:pt x="69" y="0"/>
                      <a:pt x="213" y="0"/>
                    </a:cubicBezTo>
                    <a:cubicBezTo>
                      <a:pt x="357" y="0"/>
                      <a:pt x="396" y="0"/>
                      <a:pt x="396" y="0"/>
                    </a:cubicBezTo>
                    <a:cubicBezTo>
                      <a:pt x="396" y="0"/>
                      <a:pt x="396" y="1"/>
                      <a:pt x="395" y="3"/>
                    </a:cubicBezTo>
                    <a:cubicBezTo>
                      <a:pt x="394" y="11"/>
                      <a:pt x="392" y="20"/>
                      <a:pt x="388" y="27"/>
                    </a:cubicBezTo>
                    <a:cubicBezTo>
                      <a:pt x="374" y="63"/>
                      <a:pt x="341" y="93"/>
                      <a:pt x="299" y="110"/>
                    </a:cubicBezTo>
                    <a:cubicBezTo>
                      <a:pt x="281" y="118"/>
                      <a:pt x="261" y="123"/>
                      <a:pt x="241" y="125"/>
                    </a:cubicBezTo>
                    <a:cubicBezTo>
                      <a:pt x="238" y="126"/>
                      <a:pt x="236" y="126"/>
                      <a:pt x="236" y="126"/>
                    </a:cubicBezTo>
                    <a:cubicBezTo>
                      <a:pt x="236" y="126"/>
                      <a:pt x="236" y="151"/>
                      <a:pt x="236" y="152"/>
                    </a:cubicBezTo>
                    <a:cubicBezTo>
                      <a:pt x="236" y="152"/>
                      <a:pt x="241" y="152"/>
                      <a:pt x="289" y="152"/>
                    </a:cubicBezTo>
                    <a:cubicBezTo>
                      <a:pt x="321" y="152"/>
                      <a:pt x="343" y="152"/>
                      <a:pt x="344" y="152"/>
                    </a:cubicBezTo>
                    <a:cubicBezTo>
                      <a:pt x="346" y="153"/>
                      <a:pt x="349" y="154"/>
                      <a:pt x="350" y="156"/>
                    </a:cubicBezTo>
                    <a:cubicBezTo>
                      <a:pt x="352" y="157"/>
                      <a:pt x="353" y="159"/>
                      <a:pt x="353" y="161"/>
                    </a:cubicBezTo>
                    <a:cubicBezTo>
                      <a:pt x="354" y="166"/>
                      <a:pt x="426" y="496"/>
                      <a:pt x="426" y="496"/>
                    </a:cubicBezTo>
                    <a:cubicBezTo>
                      <a:pt x="426" y="497"/>
                      <a:pt x="426" y="497"/>
                      <a:pt x="426" y="496"/>
                    </a:cubicBezTo>
                    <a:cubicBezTo>
                      <a:pt x="427" y="496"/>
                      <a:pt x="427" y="496"/>
                      <a:pt x="427" y="497"/>
                    </a:cubicBezTo>
                    <a:cubicBezTo>
                      <a:pt x="427" y="498"/>
                      <a:pt x="427" y="499"/>
                      <a:pt x="426" y="498"/>
                    </a:cubicBezTo>
                    <a:cubicBezTo>
                      <a:pt x="426" y="498"/>
                      <a:pt x="426" y="498"/>
                      <a:pt x="426" y="498"/>
                    </a:cubicBezTo>
                    <a:cubicBezTo>
                      <a:pt x="426" y="500"/>
                      <a:pt x="424" y="502"/>
                      <a:pt x="422" y="503"/>
                    </a:cubicBezTo>
                    <a:cubicBezTo>
                      <a:pt x="422" y="503"/>
                      <a:pt x="370" y="503"/>
                      <a:pt x="213" y="503"/>
                    </a:cubicBezTo>
                    <a:lnTo>
                      <a:pt x="5" y="503"/>
                    </a:lnTo>
                    <a:lnTo>
                      <a:pt x="4" y="503"/>
                    </a:lnTo>
                    <a:close/>
                    <a:moveTo>
                      <a:pt x="223" y="451"/>
                    </a:moveTo>
                    <a:cubicBezTo>
                      <a:pt x="283" y="446"/>
                      <a:pt x="332" y="403"/>
                      <a:pt x="342" y="346"/>
                    </a:cubicBezTo>
                    <a:cubicBezTo>
                      <a:pt x="348" y="314"/>
                      <a:pt x="341" y="281"/>
                      <a:pt x="323" y="253"/>
                    </a:cubicBezTo>
                    <a:cubicBezTo>
                      <a:pt x="318" y="246"/>
                      <a:pt x="314" y="241"/>
                      <a:pt x="307" y="234"/>
                    </a:cubicBezTo>
                    <a:cubicBezTo>
                      <a:pt x="288" y="215"/>
                      <a:pt x="263" y="202"/>
                      <a:pt x="236" y="197"/>
                    </a:cubicBezTo>
                    <a:cubicBezTo>
                      <a:pt x="199" y="191"/>
                      <a:pt x="162" y="200"/>
                      <a:pt x="132" y="223"/>
                    </a:cubicBezTo>
                    <a:cubicBezTo>
                      <a:pt x="126" y="227"/>
                      <a:pt x="118" y="235"/>
                      <a:pt x="113" y="241"/>
                    </a:cubicBezTo>
                    <a:cubicBezTo>
                      <a:pt x="88" y="270"/>
                      <a:pt x="77" y="308"/>
                      <a:pt x="84" y="346"/>
                    </a:cubicBezTo>
                    <a:cubicBezTo>
                      <a:pt x="90" y="381"/>
                      <a:pt x="112" y="412"/>
                      <a:pt x="143" y="431"/>
                    </a:cubicBezTo>
                    <a:cubicBezTo>
                      <a:pt x="162" y="443"/>
                      <a:pt x="185" y="450"/>
                      <a:pt x="209" y="451"/>
                    </a:cubicBezTo>
                    <a:cubicBezTo>
                      <a:pt x="212" y="451"/>
                      <a:pt x="220" y="451"/>
                      <a:pt x="223" y="451"/>
                    </a:cubicBezTo>
                    <a:close/>
                    <a:moveTo>
                      <a:pt x="209" y="355"/>
                    </a:moveTo>
                    <a:cubicBezTo>
                      <a:pt x="197" y="354"/>
                      <a:pt x="186" y="345"/>
                      <a:pt x="182" y="334"/>
                    </a:cubicBezTo>
                    <a:cubicBezTo>
                      <a:pt x="180" y="329"/>
                      <a:pt x="180" y="323"/>
                      <a:pt x="181" y="318"/>
                    </a:cubicBezTo>
                    <a:cubicBezTo>
                      <a:pt x="183" y="305"/>
                      <a:pt x="193" y="295"/>
                      <a:pt x="207" y="292"/>
                    </a:cubicBezTo>
                    <a:cubicBezTo>
                      <a:pt x="210" y="291"/>
                      <a:pt x="217" y="291"/>
                      <a:pt x="220" y="292"/>
                    </a:cubicBezTo>
                    <a:cubicBezTo>
                      <a:pt x="226" y="293"/>
                      <a:pt x="231" y="296"/>
                      <a:pt x="236" y="300"/>
                    </a:cubicBezTo>
                    <a:cubicBezTo>
                      <a:pt x="237" y="302"/>
                      <a:pt x="238" y="303"/>
                      <a:pt x="238" y="303"/>
                    </a:cubicBezTo>
                    <a:cubicBezTo>
                      <a:pt x="239" y="303"/>
                      <a:pt x="253" y="295"/>
                      <a:pt x="270" y="285"/>
                    </a:cubicBezTo>
                    <a:cubicBezTo>
                      <a:pt x="287" y="276"/>
                      <a:pt x="301" y="268"/>
                      <a:pt x="302" y="267"/>
                    </a:cubicBezTo>
                    <a:cubicBezTo>
                      <a:pt x="302" y="267"/>
                      <a:pt x="303" y="267"/>
                      <a:pt x="304" y="267"/>
                    </a:cubicBezTo>
                    <a:cubicBezTo>
                      <a:pt x="308" y="267"/>
                      <a:pt x="311" y="272"/>
                      <a:pt x="309" y="276"/>
                    </a:cubicBezTo>
                    <a:cubicBezTo>
                      <a:pt x="309" y="277"/>
                      <a:pt x="308" y="277"/>
                      <a:pt x="308" y="278"/>
                    </a:cubicBezTo>
                    <a:cubicBezTo>
                      <a:pt x="307" y="278"/>
                      <a:pt x="293" y="286"/>
                      <a:pt x="277" y="295"/>
                    </a:cubicBezTo>
                    <a:cubicBezTo>
                      <a:pt x="260" y="305"/>
                      <a:pt x="246" y="313"/>
                      <a:pt x="245" y="313"/>
                    </a:cubicBezTo>
                    <a:cubicBezTo>
                      <a:pt x="245" y="313"/>
                      <a:pt x="245" y="314"/>
                      <a:pt x="245" y="314"/>
                    </a:cubicBezTo>
                    <a:cubicBezTo>
                      <a:pt x="245" y="315"/>
                      <a:pt x="245" y="316"/>
                      <a:pt x="245" y="317"/>
                    </a:cubicBezTo>
                    <a:cubicBezTo>
                      <a:pt x="246" y="320"/>
                      <a:pt x="246" y="325"/>
                      <a:pt x="245" y="329"/>
                    </a:cubicBezTo>
                    <a:cubicBezTo>
                      <a:pt x="244" y="335"/>
                      <a:pt x="241" y="342"/>
                      <a:pt x="236" y="346"/>
                    </a:cubicBezTo>
                    <a:cubicBezTo>
                      <a:pt x="229" y="353"/>
                      <a:pt x="219" y="356"/>
                      <a:pt x="209" y="355"/>
                    </a:cubicBezTo>
                    <a:close/>
                  </a:path>
                </a:pathLst>
              </a:custGeom>
              <a:solidFill>
                <a:srgbClr val="1F1F1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03" name="Group 100"/>
            <p:cNvGrpSpPr>
              <a:grpSpLocks/>
            </p:cNvGrpSpPr>
            <p:nvPr/>
          </p:nvGrpSpPr>
          <p:grpSpPr bwMode="auto">
            <a:xfrm>
              <a:off x="1819258" y="3859140"/>
              <a:ext cx="381663" cy="512858"/>
              <a:chOff x="750" y="1255"/>
              <a:chExt cx="160" cy="215"/>
            </a:xfrm>
          </p:grpSpPr>
          <p:sp>
            <p:nvSpPr>
              <p:cNvPr id="104" name="Freeform 101"/>
              <p:cNvSpPr>
                <a:spLocks noChangeArrowheads="1"/>
              </p:cNvSpPr>
              <p:nvPr/>
            </p:nvSpPr>
            <p:spPr bwMode="auto">
              <a:xfrm>
                <a:off x="750" y="1255"/>
                <a:ext cx="160" cy="215"/>
              </a:xfrm>
              <a:custGeom>
                <a:avLst/>
                <a:gdLst>
                  <a:gd name="T0" fmla="*/ 4 w 429"/>
                  <a:gd name="T1" fmla="*/ 556 h 560"/>
                  <a:gd name="T2" fmla="*/ 0 w 429"/>
                  <a:gd name="T3" fmla="*/ 538 h 560"/>
                  <a:gd name="T4" fmla="*/ 9 w 429"/>
                  <a:gd name="T5" fmla="*/ 517 h 560"/>
                  <a:gd name="T6" fmla="*/ 419 w 429"/>
                  <a:gd name="T7" fmla="*/ 517 h 560"/>
                  <a:gd name="T8" fmla="*/ 428 w 429"/>
                  <a:gd name="T9" fmla="*/ 538 h 560"/>
                  <a:gd name="T10" fmla="*/ 425 w 429"/>
                  <a:gd name="T11" fmla="*/ 556 h 560"/>
                  <a:gd name="T12" fmla="*/ 9 w 429"/>
                  <a:gd name="T13" fmla="*/ 559 h 560"/>
                  <a:gd name="T14" fmla="*/ 0 w 429"/>
                  <a:gd name="T15" fmla="*/ 497 h 560"/>
                  <a:gd name="T16" fmla="*/ 74 w 429"/>
                  <a:gd name="T17" fmla="*/ 159 h 560"/>
                  <a:gd name="T18" fmla="*/ 82 w 429"/>
                  <a:gd name="T19" fmla="*/ 152 h 560"/>
                  <a:gd name="T20" fmla="*/ 191 w 429"/>
                  <a:gd name="T21" fmla="*/ 139 h 560"/>
                  <a:gd name="T22" fmla="*/ 187 w 429"/>
                  <a:gd name="T23" fmla="*/ 126 h 560"/>
                  <a:gd name="T24" fmla="*/ 34 w 429"/>
                  <a:gd name="T25" fmla="*/ 15 h 560"/>
                  <a:gd name="T26" fmla="*/ 214 w 429"/>
                  <a:gd name="T27" fmla="*/ 0 h 560"/>
                  <a:gd name="T28" fmla="*/ 395 w 429"/>
                  <a:gd name="T29" fmla="*/ 15 h 560"/>
                  <a:gd name="T30" fmla="*/ 242 w 429"/>
                  <a:gd name="T31" fmla="*/ 126 h 560"/>
                  <a:gd name="T32" fmla="*/ 238 w 429"/>
                  <a:gd name="T33" fmla="*/ 139 h 560"/>
                  <a:gd name="T34" fmla="*/ 346 w 429"/>
                  <a:gd name="T35" fmla="*/ 152 h 560"/>
                  <a:gd name="T36" fmla="*/ 352 w 429"/>
                  <a:gd name="T37" fmla="*/ 155 h 560"/>
                  <a:gd name="T38" fmla="*/ 428 w 429"/>
                  <a:gd name="T39" fmla="*/ 494 h 560"/>
                  <a:gd name="T40" fmla="*/ 423 w 429"/>
                  <a:gd name="T41" fmla="*/ 504 h 560"/>
                  <a:gd name="T42" fmla="*/ 5 w 429"/>
                  <a:gd name="T43" fmla="*/ 504 h 560"/>
                  <a:gd name="T44" fmla="*/ 262 w 429"/>
                  <a:gd name="T45" fmla="*/ 441 h 560"/>
                  <a:gd name="T46" fmla="*/ 341 w 429"/>
                  <a:gd name="T47" fmla="*/ 352 h 560"/>
                  <a:gd name="T48" fmla="*/ 257 w 429"/>
                  <a:gd name="T49" fmla="*/ 203 h 560"/>
                  <a:gd name="T50" fmla="*/ 89 w 429"/>
                  <a:gd name="T51" fmla="*/ 289 h 560"/>
                  <a:gd name="T52" fmla="*/ 97 w 429"/>
                  <a:gd name="T53" fmla="*/ 378 h 560"/>
                  <a:gd name="T54" fmla="*/ 221 w 429"/>
                  <a:gd name="T55" fmla="*/ 450 h 560"/>
                  <a:gd name="T56" fmla="*/ 181 w 429"/>
                  <a:gd name="T57" fmla="*/ 328 h 560"/>
                  <a:gd name="T58" fmla="*/ 191 w 429"/>
                  <a:gd name="T59" fmla="*/ 299 h 560"/>
                  <a:gd name="T60" fmla="*/ 220 w 429"/>
                  <a:gd name="T61" fmla="*/ 291 h 560"/>
                  <a:gd name="T62" fmla="*/ 240 w 429"/>
                  <a:gd name="T63" fmla="*/ 302 h 560"/>
                  <a:gd name="T64" fmla="*/ 303 w 429"/>
                  <a:gd name="T65" fmla="*/ 266 h 560"/>
                  <a:gd name="T66" fmla="*/ 312 w 429"/>
                  <a:gd name="T67" fmla="*/ 273 h 560"/>
                  <a:gd name="T68" fmla="*/ 309 w 429"/>
                  <a:gd name="T69" fmla="*/ 278 h 560"/>
                  <a:gd name="T70" fmla="*/ 247 w 429"/>
                  <a:gd name="T71" fmla="*/ 314 h 560"/>
                  <a:gd name="T72" fmla="*/ 247 w 429"/>
                  <a:gd name="T73" fmla="*/ 328 h 560"/>
                  <a:gd name="T74" fmla="*/ 217 w 429"/>
                  <a:gd name="T75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7" y="558"/>
                      <a:pt x="5" y="557"/>
                      <a:pt x="4" y="556"/>
                    </a:cubicBezTo>
                    <a:cubicBezTo>
                      <a:pt x="2" y="554"/>
                      <a:pt x="1" y="552"/>
                      <a:pt x="1" y="550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27"/>
                      <a:pt x="0" y="525"/>
                      <a:pt x="2" y="523"/>
                    </a:cubicBezTo>
                    <a:cubicBezTo>
                      <a:pt x="3" y="521"/>
                      <a:pt x="6" y="518"/>
                      <a:pt x="9" y="517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1" y="517"/>
                      <a:pt x="418" y="517"/>
                      <a:pt x="419" y="517"/>
                    </a:cubicBezTo>
                    <a:cubicBezTo>
                      <a:pt x="422" y="518"/>
                      <a:pt x="425" y="521"/>
                      <a:pt x="427" y="523"/>
                    </a:cubicBezTo>
                    <a:cubicBezTo>
                      <a:pt x="428" y="525"/>
                      <a:pt x="428" y="526"/>
                      <a:pt x="428" y="538"/>
                    </a:cubicBezTo>
                    <a:cubicBezTo>
                      <a:pt x="428" y="545"/>
                      <a:pt x="428" y="549"/>
                      <a:pt x="428" y="550"/>
                    </a:cubicBezTo>
                    <a:cubicBezTo>
                      <a:pt x="427" y="552"/>
                      <a:pt x="426" y="554"/>
                      <a:pt x="425" y="556"/>
                    </a:cubicBezTo>
                    <a:cubicBezTo>
                      <a:pt x="423" y="557"/>
                      <a:pt x="421" y="558"/>
                      <a:pt x="419" y="559"/>
                    </a:cubicBezTo>
                    <a:cubicBezTo>
                      <a:pt x="417" y="559"/>
                      <a:pt x="11" y="559"/>
                      <a:pt x="9" y="559"/>
                    </a:cubicBezTo>
                    <a:close/>
                    <a:moveTo>
                      <a:pt x="5" y="504"/>
                    </a:moveTo>
                    <a:cubicBezTo>
                      <a:pt x="2" y="503"/>
                      <a:pt x="0" y="500"/>
                      <a:pt x="0" y="497"/>
                    </a:cubicBezTo>
                    <a:cubicBezTo>
                      <a:pt x="1" y="496"/>
                      <a:pt x="1" y="494"/>
                      <a:pt x="1" y="494"/>
                    </a:cubicBezTo>
                    <a:cubicBezTo>
                      <a:pt x="1" y="492"/>
                      <a:pt x="73" y="160"/>
                      <a:pt x="74" y="159"/>
                    </a:cubicBezTo>
                    <a:cubicBezTo>
                      <a:pt x="75" y="156"/>
                      <a:pt x="77" y="153"/>
                      <a:pt x="81" y="152"/>
                    </a:cubicBezTo>
                    <a:lnTo>
                      <a:pt x="82" y="152"/>
                    </a:lnTo>
                    <a:lnTo>
                      <a:pt x="191" y="151"/>
                    </a:lnTo>
                    <a:lnTo>
                      <a:pt x="191" y="139"/>
                    </a:lnTo>
                    <a:cubicBezTo>
                      <a:pt x="191" y="132"/>
                      <a:pt x="191" y="127"/>
                      <a:pt x="191" y="127"/>
                    </a:cubicBezTo>
                    <a:cubicBezTo>
                      <a:pt x="190" y="127"/>
                      <a:pt x="189" y="126"/>
                      <a:pt x="187" y="126"/>
                    </a:cubicBezTo>
                    <a:cubicBezTo>
                      <a:pt x="143" y="121"/>
                      <a:pt x="103" y="104"/>
                      <a:pt x="74" y="77"/>
                    </a:cubicBezTo>
                    <a:cubicBezTo>
                      <a:pt x="54" y="59"/>
                      <a:pt x="40" y="38"/>
                      <a:pt x="34" y="15"/>
                    </a:cubicBezTo>
                    <a:cubicBezTo>
                      <a:pt x="32" y="10"/>
                      <a:pt x="30" y="1"/>
                      <a:pt x="31" y="0"/>
                    </a:cubicBezTo>
                    <a:cubicBezTo>
                      <a:pt x="31" y="0"/>
                      <a:pt x="34" y="0"/>
                      <a:pt x="214" y="0"/>
                    </a:cubicBezTo>
                    <a:cubicBezTo>
                      <a:pt x="394" y="0"/>
                      <a:pt x="397" y="0"/>
                      <a:pt x="398" y="0"/>
                    </a:cubicBezTo>
                    <a:cubicBezTo>
                      <a:pt x="398" y="1"/>
                      <a:pt x="396" y="10"/>
                      <a:pt x="395" y="15"/>
                    </a:cubicBezTo>
                    <a:cubicBezTo>
                      <a:pt x="388" y="38"/>
                      <a:pt x="374" y="59"/>
                      <a:pt x="354" y="77"/>
                    </a:cubicBezTo>
                    <a:cubicBezTo>
                      <a:pt x="326" y="104"/>
                      <a:pt x="286" y="121"/>
                      <a:pt x="242" y="126"/>
                    </a:cubicBezTo>
                    <a:cubicBezTo>
                      <a:pt x="240" y="126"/>
                      <a:pt x="238" y="127"/>
                      <a:pt x="238" y="127"/>
                    </a:cubicBezTo>
                    <a:cubicBezTo>
                      <a:pt x="238" y="127"/>
                      <a:pt x="238" y="132"/>
                      <a:pt x="238" y="139"/>
                    </a:cubicBezTo>
                    <a:lnTo>
                      <a:pt x="238" y="151"/>
                    </a:lnTo>
                    <a:lnTo>
                      <a:pt x="346" y="152"/>
                    </a:lnTo>
                    <a:lnTo>
                      <a:pt x="348" y="152"/>
                    </a:lnTo>
                    <a:cubicBezTo>
                      <a:pt x="350" y="153"/>
                      <a:pt x="351" y="154"/>
                      <a:pt x="352" y="155"/>
                    </a:cubicBezTo>
                    <a:cubicBezTo>
                      <a:pt x="354" y="157"/>
                      <a:pt x="354" y="158"/>
                      <a:pt x="355" y="160"/>
                    </a:cubicBezTo>
                    <a:cubicBezTo>
                      <a:pt x="356" y="163"/>
                      <a:pt x="427" y="493"/>
                      <a:pt x="428" y="494"/>
                    </a:cubicBezTo>
                    <a:cubicBezTo>
                      <a:pt x="428" y="500"/>
                      <a:pt x="428" y="502"/>
                      <a:pt x="424" y="503"/>
                    </a:cubicBezTo>
                    <a:lnTo>
                      <a:pt x="423" y="504"/>
                    </a:lnTo>
                    <a:lnTo>
                      <a:pt x="215" y="504"/>
                    </a:lnTo>
                    <a:cubicBezTo>
                      <a:pt x="50" y="504"/>
                      <a:pt x="6" y="504"/>
                      <a:pt x="5" y="504"/>
                    </a:cubicBezTo>
                    <a:close/>
                    <a:moveTo>
                      <a:pt x="221" y="450"/>
                    </a:moveTo>
                    <a:cubicBezTo>
                      <a:pt x="236" y="449"/>
                      <a:pt x="249" y="446"/>
                      <a:pt x="262" y="441"/>
                    </a:cubicBezTo>
                    <a:cubicBezTo>
                      <a:pt x="267" y="439"/>
                      <a:pt x="276" y="435"/>
                      <a:pt x="280" y="433"/>
                    </a:cubicBezTo>
                    <a:cubicBezTo>
                      <a:pt x="311" y="415"/>
                      <a:pt x="333" y="386"/>
                      <a:pt x="341" y="352"/>
                    </a:cubicBezTo>
                    <a:cubicBezTo>
                      <a:pt x="345" y="336"/>
                      <a:pt x="346" y="317"/>
                      <a:pt x="342" y="301"/>
                    </a:cubicBezTo>
                    <a:cubicBezTo>
                      <a:pt x="334" y="256"/>
                      <a:pt x="301" y="218"/>
                      <a:pt x="257" y="203"/>
                    </a:cubicBezTo>
                    <a:cubicBezTo>
                      <a:pt x="229" y="194"/>
                      <a:pt x="199" y="194"/>
                      <a:pt x="172" y="203"/>
                    </a:cubicBezTo>
                    <a:cubicBezTo>
                      <a:pt x="131" y="217"/>
                      <a:pt x="100" y="249"/>
                      <a:pt x="89" y="289"/>
                    </a:cubicBezTo>
                    <a:cubicBezTo>
                      <a:pt x="85" y="300"/>
                      <a:pt x="84" y="311"/>
                      <a:pt x="84" y="323"/>
                    </a:cubicBezTo>
                    <a:cubicBezTo>
                      <a:pt x="84" y="343"/>
                      <a:pt x="88" y="361"/>
                      <a:pt x="97" y="378"/>
                    </a:cubicBezTo>
                    <a:cubicBezTo>
                      <a:pt x="110" y="405"/>
                      <a:pt x="132" y="426"/>
                      <a:pt x="160" y="439"/>
                    </a:cubicBezTo>
                    <a:cubicBezTo>
                      <a:pt x="178" y="447"/>
                      <a:pt x="201" y="451"/>
                      <a:pt x="221" y="450"/>
                    </a:cubicBezTo>
                    <a:close/>
                    <a:moveTo>
                      <a:pt x="211" y="356"/>
                    </a:moveTo>
                    <a:cubicBezTo>
                      <a:pt x="196" y="355"/>
                      <a:pt x="183" y="343"/>
                      <a:pt x="181" y="328"/>
                    </a:cubicBezTo>
                    <a:cubicBezTo>
                      <a:pt x="180" y="325"/>
                      <a:pt x="181" y="319"/>
                      <a:pt x="181" y="317"/>
                    </a:cubicBezTo>
                    <a:cubicBezTo>
                      <a:pt x="183" y="310"/>
                      <a:pt x="186" y="304"/>
                      <a:pt x="191" y="299"/>
                    </a:cubicBezTo>
                    <a:cubicBezTo>
                      <a:pt x="196" y="295"/>
                      <a:pt x="201" y="292"/>
                      <a:pt x="207" y="291"/>
                    </a:cubicBezTo>
                    <a:cubicBezTo>
                      <a:pt x="211" y="290"/>
                      <a:pt x="217" y="290"/>
                      <a:pt x="220" y="291"/>
                    </a:cubicBezTo>
                    <a:cubicBezTo>
                      <a:pt x="227" y="292"/>
                      <a:pt x="233" y="295"/>
                      <a:pt x="238" y="300"/>
                    </a:cubicBezTo>
                    <a:lnTo>
                      <a:pt x="240" y="302"/>
                    </a:lnTo>
                    <a:lnTo>
                      <a:pt x="271" y="284"/>
                    </a:lnTo>
                    <a:cubicBezTo>
                      <a:pt x="292" y="272"/>
                      <a:pt x="302" y="267"/>
                      <a:pt x="303" y="266"/>
                    </a:cubicBezTo>
                    <a:cubicBezTo>
                      <a:pt x="305" y="266"/>
                      <a:pt x="308" y="267"/>
                      <a:pt x="310" y="269"/>
                    </a:cubicBezTo>
                    <a:cubicBezTo>
                      <a:pt x="311" y="270"/>
                      <a:pt x="311" y="271"/>
                      <a:pt x="312" y="273"/>
                    </a:cubicBezTo>
                    <a:cubicBezTo>
                      <a:pt x="312" y="275"/>
                      <a:pt x="312" y="275"/>
                      <a:pt x="311" y="276"/>
                    </a:cubicBezTo>
                    <a:cubicBezTo>
                      <a:pt x="311" y="277"/>
                      <a:pt x="310" y="278"/>
                      <a:pt x="309" y="278"/>
                    </a:cubicBezTo>
                    <a:cubicBezTo>
                      <a:pt x="309" y="279"/>
                      <a:pt x="295" y="286"/>
                      <a:pt x="277" y="297"/>
                    </a:cubicBezTo>
                    <a:cubicBezTo>
                      <a:pt x="248" y="313"/>
                      <a:pt x="247" y="314"/>
                      <a:pt x="247" y="314"/>
                    </a:cubicBezTo>
                    <a:cubicBezTo>
                      <a:pt x="247" y="315"/>
                      <a:pt x="247" y="316"/>
                      <a:pt x="247" y="317"/>
                    </a:cubicBezTo>
                    <a:cubicBezTo>
                      <a:pt x="248" y="319"/>
                      <a:pt x="248" y="325"/>
                      <a:pt x="247" y="328"/>
                    </a:cubicBezTo>
                    <a:cubicBezTo>
                      <a:pt x="247" y="332"/>
                      <a:pt x="246" y="334"/>
                      <a:pt x="244" y="337"/>
                    </a:cubicBezTo>
                    <a:cubicBezTo>
                      <a:pt x="239" y="348"/>
                      <a:pt x="229" y="355"/>
                      <a:pt x="217" y="356"/>
                    </a:cubicBezTo>
                    <a:cubicBezTo>
                      <a:pt x="214" y="356"/>
                      <a:pt x="214" y="356"/>
                      <a:pt x="211" y="356"/>
                    </a:cubicBezTo>
                    <a:close/>
                  </a:path>
                </a:pathLst>
              </a:custGeom>
              <a:solidFill>
                <a:srgbClr val="CDCDC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5" name="Freeform 102"/>
              <p:cNvSpPr>
                <a:spLocks noChangeArrowheads="1"/>
              </p:cNvSpPr>
              <p:nvPr/>
            </p:nvSpPr>
            <p:spPr bwMode="auto">
              <a:xfrm>
                <a:off x="750" y="1255"/>
                <a:ext cx="160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19 w 429"/>
                  <a:gd name="T5" fmla="*/ 518 h 560"/>
                  <a:gd name="T6" fmla="*/ 428 w 429"/>
                  <a:gd name="T7" fmla="*/ 550 h 560"/>
                  <a:gd name="T8" fmla="*/ 214 w 429"/>
                  <a:gd name="T9" fmla="*/ 559 h 560"/>
                  <a:gd name="T10" fmla="*/ 5 w 429"/>
                  <a:gd name="T11" fmla="*/ 503 h 560"/>
                  <a:gd name="T12" fmla="*/ 1 w 429"/>
                  <a:gd name="T13" fmla="*/ 494 h 560"/>
                  <a:gd name="T14" fmla="*/ 81 w 429"/>
                  <a:gd name="T15" fmla="*/ 152 h 560"/>
                  <a:gd name="T16" fmla="*/ 136 w 429"/>
                  <a:gd name="T17" fmla="*/ 152 h 560"/>
                  <a:gd name="T18" fmla="*/ 191 w 429"/>
                  <a:gd name="T19" fmla="*/ 139 h 560"/>
                  <a:gd name="T20" fmla="*/ 188 w 429"/>
                  <a:gd name="T21" fmla="*/ 126 h 560"/>
                  <a:gd name="T22" fmla="*/ 34 w 429"/>
                  <a:gd name="T23" fmla="*/ 15 h 560"/>
                  <a:gd name="T24" fmla="*/ 31 w 429"/>
                  <a:gd name="T25" fmla="*/ 0 h 560"/>
                  <a:gd name="T26" fmla="*/ 397 w 429"/>
                  <a:gd name="T27" fmla="*/ 1 h 560"/>
                  <a:gd name="T28" fmla="*/ 361 w 429"/>
                  <a:gd name="T29" fmla="*/ 71 h 560"/>
                  <a:gd name="T30" fmla="*/ 241 w 429"/>
                  <a:gd name="T31" fmla="*/ 126 h 560"/>
                  <a:gd name="T32" fmla="*/ 237 w 429"/>
                  <a:gd name="T33" fmla="*/ 139 h 560"/>
                  <a:gd name="T34" fmla="*/ 292 w 429"/>
                  <a:gd name="T35" fmla="*/ 152 h 560"/>
                  <a:gd name="T36" fmla="*/ 347 w 429"/>
                  <a:gd name="T37" fmla="*/ 152 h 560"/>
                  <a:gd name="T38" fmla="*/ 428 w 429"/>
                  <a:gd name="T39" fmla="*/ 494 h 560"/>
                  <a:gd name="T40" fmla="*/ 423 w 429"/>
                  <a:gd name="T41" fmla="*/ 503 h 560"/>
                  <a:gd name="T42" fmla="*/ 225 w 429"/>
                  <a:gd name="T43" fmla="*/ 450 h 560"/>
                  <a:gd name="T44" fmla="*/ 341 w 429"/>
                  <a:gd name="T45" fmla="*/ 352 h 560"/>
                  <a:gd name="T46" fmla="*/ 290 w 429"/>
                  <a:gd name="T47" fmla="*/ 220 h 560"/>
                  <a:gd name="T48" fmla="*/ 93 w 429"/>
                  <a:gd name="T49" fmla="*/ 277 h 560"/>
                  <a:gd name="T50" fmla="*/ 96 w 429"/>
                  <a:gd name="T51" fmla="*/ 378 h 560"/>
                  <a:gd name="T52" fmla="*/ 178 w 429"/>
                  <a:gd name="T53" fmla="*/ 445 h 560"/>
                  <a:gd name="T54" fmla="*/ 225 w 429"/>
                  <a:gd name="T55" fmla="*/ 450 h 560"/>
                  <a:gd name="T56" fmla="*/ 199 w 429"/>
                  <a:gd name="T57" fmla="*/ 352 h 560"/>
                  <a:gd name="T58" fmla="*/ 182 w 429"/>
                  <a:gd name="T59" fmla="*/ 315 h 560"/>
                  <a:gd name="T60" fmla="*/ 238 w 429"/>
                  <a:gd name="T61" fmla="*/ 300 h 560"/>
                  <a:gd name="T62" fmla="*/ 271 w 429"/>
                  <a:gd name="T63" fmla="*/ 284 h 560"/>
                  <a:gd name="T64" fmla="*/ 309 w 429"/>
                  <a:gd name="T65" fmla="*/ 268 h 560"/>
                  <a:gd name="T66" fmla="*/ 277 w 429"/>
                  <a:gd name="T67" fmla="*/ 296 h 560"/>
                  <a:gd name="T68" fmla="*/ 247 w 429"/>
                  <a:gd name="T69" fmla="*/ 316 h 560"/>
                  <a:gd name="T70" fmla="*/ 225 w 429"/>
                  <a:gd name="T71" fmla="*/ 354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5" y="558"/>
                      <a:pt x="2" y="554"/>
                      <a:pt x="1" y="550"/>
                    </a:cubicBezTo>
                    <a:cubicBezTo>
                      <a:pt x="0" y="548"/>
                      <a:pt x="0" y="528"/>
                      <a:pt x="1" y="526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0" y="517"/>
                      <a:pt x="418" y="517"/>
                      <a:pt x="419" y="518"/>
                    </a:cubicBezTo>
                    <a:cubicBezTo>
                      <a:pt x="423" y="519"/>
                      <a:pt x="427" y="522"/>
                      <a:pt x="428" y="526"/>
                    </a:cubicBezTo>
                    <a:cubicBezTo>
                      <a:pt x="428" y="528"/>
                      <a:pt x="428" y="548"/>
                      <a:pt x="428" y="550"/>
                    </a:cubicBezTo>
                    <a:cubicBezTo>
                      <a:pt x="427" y="554"/>
                      <a:pt x="423" y="558"/>
                      <a:pt x="419" y="559"/>
                    </a:cubicBezTo>
                    <a:cubicBezTo>
                      <a:pt x="418" y="559"/>
                      <a:pt x="398" y="559"/>
                      <a:pt x="214" y="559"/>
                    </a:cubicBezTo>
                    <a:cubicBezTo>
                      <a:pt x="40" y="559"/>
                      <a:pt x="10" y="559"/>
                      <a:pt x="9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1" y="501"/>
                      <a:pt x="1" y="499"/>
                    </a:cubicBezTo>
                    <a:cubicBezTo>
                      <a:pt x="0" y="498"/>
                      <a:pt x="0" y="497"/>
                      <a:pt x="1" y="494"/>
                    </a:cubicBezTo>
                    <a:cubicBezTo>
                      <a:pt x="2" y="490"/>
                      <a:pt x="74" y="160"/>
                      <a:pt x="74" y="159"/>
                    </a:cubicBezTo>
                    <a:cubicBezTo>
                      <a:pt x="75" y="156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6" y="152"/>
                    </a:lnTo>
                    <a:cubicBezTo>
                      <a:pt x="166" y="152"/>
                      <a:pt x="191" y="152"/>
                      <a:pt x="191" y="151"/>
                    </a:cubicBezTo>
                    <a:cubicBezTo>
                      <a:pt x="191" y="151"/>
                      <a:pt x="191" y="149"/>
                      <a:pt x="191" y="139"/>
                    </a:cubicBezTo>
                    <a:lnTo>
                      <a:pt x="191" y="126"/>
                    </a:lnTo>
                    <a:lnTo>
                      <a:pt x="188" y="126"/>
                    </a:lnTo>
                    <a:cubicBezTo>
                      <a:pt x="167" y="124"/>
                      <a:pt x="148" y="119"/>
                      <a:pt x="129" y="111"/>
                    </a:cubicBezTo>
                    <a:cubicBezTo>
                      <a:pt x="81" y="92"/>
                      <a:pt x="46" y="56"/>
                      <a:pt x="34" y="15"/>
                    </a:cubicBezTo>
                    <a:cubicBezTo>
                      <a:pt x="33" y="10"/>
                      <a:pt x="31" y="2"/>
                      <a:pt x="31" y="0"/>
                    </a:cubicBez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2"/>
                      <a:pt x="396" y="8"/>
                      <a:pt x="395" y="12"/>
                    </a:cubicBezTo>
                    <a:cubicBezTo>
                      <a:pt x="390" y="33"/>
                      <a:pt x="378" y="54"/>
                      <a:pt x="361" y="71"/>
                    </a:cubicBezTo>
                    <a:cubicBezTo>
                      <a:pt x="335" y="97"/>
                      <a:pt x="298" y="116"/>
                      <a:pt x="257" y="123"/>
                    </a:cubicBezTo>
                    <a:cubicBezTo>
                      <a:pt x="253" y="124"/>
                      <a:pt x="246" y="125"/>
                      <a:pt x="241" y="126"/>
                    </a:cubicBezTo>
                    <a:cubicBezTo>
                      <a:pt x="239" y="126"/>
                      <a:pt x="238" y="126"/>
                      <a:pt x="238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50"/>
                      <a:pt x="237" y="151"/>
                      <a:pt x="238" y="151"/>
                    </a:cubicBezTo>
                    <a:cubicBezTo>
                      <a:pt x="238" y="152"/>
                      <a:pt x="262" y="152"/>
                      <a:pt x="292" y="152"/>
                    </a:cubicBez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3"/>
                      <a:pt x="353" y="156"/>
                      <a:pt x="354" y="159"/>
                    </a:cubicBezTo>
                    <a:cubicBezTo>
                      <a:pt x="355" y="160"/>
                      <a:pt x="427" y="490"/>
                      <a:pt x="428" y="494"/>
                    </a:cubicBezTo>
                    <a:cubicBezTo>
                      <a:pt x="428" y="497"/>
                      <a:pt x="428" y="498"/>
                      <a:pt x="428" y="499"/>
                    </a:cubicBezTo>
                    <a:cubicBezTo>
                      <a:pt x="427" y="501"/>
                      <a:pt x="426" y="503"/>
                      <a:pt x="423" y="503"/>
                    </a:cubicBezTo>
                    <a:cubicBezTo>
                      <a:pt x="422" y="504"/>
                      <a:pt x="6" y="504"/>
                      <a:pt x="5" y="503"/>
                    </a:cubicBezTo>
                    <a:close/>
                    <a:moveTo>
                      <a:pt x="225" y="450"/>
                    </a:moveTo>
                    <a:cubicBezTo>
                      <a:pt x="247" y="448"/>
                      <a:pt x="268" y="441"/>
                      <a:pt x="287" y="429"/>
                    </a:cubicBezTo>
                    <a:cubicBezTo>
                      <a:pt x="314" y="411"/>
                      <a:pt x="334" y="383"/>
                      <a:pt x="341" y="352"/>
                    </a:cubicBezTo>
                    <a:cubicBezTo>
                      <a:pt x="347" y="329"/>
                      <a:pt x="346" y="306"/>
                      <a:pt x="339" y="284"/>
                    </a:cubicBezTo>
                    <a:cubicBezTo>
                      <a:pt x="330" y="258"/>
                      <a:pt x="313" y="236"/>
                      <a:pt x="290" y="220"/>
                    </a:cubicBezTo>
                    <a:cubicBezTo>
                      <a:pt x="259" y="198"/>
                      <a:pt x="221" y="191"/>
                      <a:pt x="184" y="199"/>
                    </a:cubicBezTo>
                    <a:cubicBezTo>
                      <a:pt x="143" y="209"/>
                      <a:pt x="108" y="238"/>
                      <a:pt x="93" y="277"/>
                    </a:cubicBezTo>
                    <a:cubicBezTo>
                      <a:pt x="87" y="292"/>
                      <a:pt x="84" y="307"/>
                      <a:pt x="84" y="323"/>
                    </a:cubicBezTo>
                    <a:cubicBezTo>
                      <a:pt x="84" y="343"/>
                      <a:pt x="88" y="361"/>
                      <a:pt x="96" y="378"/>
                    </a:cubicBezTo>
                    <a:cubicBezTo>
                      <a:pt x="105" y="396"/>
                      <a:pt x="117" y="411"/>
                      <a:pt x="133" y="423"/>
                    </a:cubicBezTo>
                    <a:cubicBezTo>
                      <a:pt x="146" y="433"/>
                      <a:pt x="162" y="441"/>
                      <a:pt x="178" y="445"/>
                    </a:cubicBezTo>
                    <a:cubicBezTo>
                      <a:pt x="188" y="448"/>
                      <a:pt x="197" y="450"/>
                      <a:pt x="209" y="450"/>
                    </a:cubicBezTo>
                    <a:cubicBezTo>
                      <a:pt x="212" y="450"/>
                      <a:pt x="222" y="450"/>
                      <a:pt x="225" y="450"/>
                    </a:cubicBezTo>
                    <a:close/>
                    <a:moveTo>
                      <a:pt x="212" y="356"/>
                    </a:moveTo>
                    <a:cubicBezTo>
                      <a:pt x="207" y="355"/>
                      <a:pt x="203" y="354"/>
                      <a:pt x="199" y="352"/>
                    </a:cubicBezTo>
                    <a:cubicBezTo>
                      <a:pt x="189" y="347"/>
                      <a:pt x="182" y="337"/>
                      <a:pt x="181" y="326"/>
                    </a:cubicBezTo>
                    <a:cubicBezTo>
                      <a:pt x="181" y="322"/>
                      <a:pt x="181" y="318"/>
                      <a:pt x="182" y="315"/>
                    </a:cubicBezTo>
                    <a:cubicBezTo>
                      <a:pt x="183" y="309"/>
                      <a:pt x="186" y="305"/>
                      <a:pt x="190" y="301"/>
                    </a:cubicBezTo>
                    <a:cubicBezTo>
                      <a:pt x="203" y="288"/>
                      <a:pt x="225" y="287"/>
                      <a:pt x="238" y="300"/>
                    </a:cubicBezTo>
                    <a:cubicBezTo>
                      <a:pt x="239" y="302"/>
                      <a:pt x="239" y="302"/>
                      <a:pt x="240" y="302"/>
                    </a:cubicBezTo>
                    <a:cubicBezTo>
                      <a:pt x="240" y="301"/>
                      <a:pt x="254" y="293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5" y="266"/>
                      <a:pt x="308" y="267"/>
                      <a:pt x="309" y="268"/>
                    </a:cubicBezTo>
                    <a:cubicBezTo>
                      <a:pt x="312" y="271"/>
                      <a:pt x="312" y="276"/>
                      <a:pt x="309" y="278"/>
                    </a:cubicBezTo>
                    <a:cubicBezTo>
                      <a:pt x="309" y="279"/>
                      <a:pt x="294" y="287"/>
                      <a:pt x="277" y="296"/>
                    </a:cubicBezTo>
                    <a:cubicBezTo>
                      <a:pt x="260" y="306"/>
                      <a:pt x="246" y="314"/>
                      <a:pt x="246" y="314"/>
                    </a:cubicBezTo>
                    <a:cubicBezTo>
                      <a:pt x="246" y="314"/>
                      <a:pt x="247" y="315"/>
                      <a:pt x="247" y="316"/>
                    </a:cubicBezTo>
                    <a:cubicBezTo>
                      <a:pt x="248" y="322"/>
                      <a:pt x="248" y="328"/>
                      <a:pt x="246" y="334"/>
                    </a:cubicBezTo>
                    <a:cubicBezTo>
                      <a:pt x="242" y="343"/>
                      <a:pt x="235" y="351"/>
                      <a:pt x="225" y="354"/>
                    </a:cubicBezTo>
                    <a:cubicBezTo>
                      <a:pt x="221" y="355"/>
                      <a:pt x="215" y="356"/>
                      <a:pt x="212" y="356"/>
                    </a:cubicBezTo>
                    <a:close/>
                  </a:path>
                </a:pathLst>
              </a:custGeom>
              <a:solidFill>
                <a:srgbClr val="A2A2A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6" name="Freeform 103"/>
              <p:cNvSpPr>
                <a:spLocks noChangeArrowheads="1"/>
              </p:cNvSpPr>
              <p:nvPr/>
            </p:nvSpPr>
            <p:spPr bwMode="auto">
              <a:xfrm>
                <a:off x="750" y="1255"/>
                <a:ext cx="160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28 w 429"/>
                  <a:gd name="T5" fmla="*/ 527 h 560"/>
                  <a:gd name="T6" fmla="*/ 419 w 429"/>
                  <a:gd name="T7" fmla="*/ 559 h 560"/>
                  <a:gd name="T8" fmla="*/ 10 w 429"/>
                  <a:gd name="T9" fmla="*/ 559 h 560"/>
                  <a:gd name="T10" fmla="*/ 1 w 429"/>
                  <a:gd name="T11" fmla="*/ 500 h 560"/>
                  <a:gd name="T12" fmla="*/ 75 w 429"/>
                  <a:gd name="T13" fmla="*/ 158 h 560"/>
                  <a:gd name="T14" fmla="*/ 83 w 429"/>
                  <a:gd name="T15" fmla="*/ 152 h 560"/>
                  <a:gd name="T16" fmla="*/ 191 w 429"/>
                  <a:gd name="T17" fmla="*/ 152 h 560"/>
                  <a:gd name="T18" fmla="*/ 191 w 429"/>
                  <a:gd name="T19" fmla="*/ 126 h 560"/>
                  <a:gd name="T20" fmla="*/ 187 w 429"/>
                  <a:gd name="T21" fmla="*/ 126 h 560"/>
                  <a:gd name="T22" fmla="*/ 54 w 429"/>
                  <a:gd name="T23" fmla="*/ 55 h 560"/>
                  <a:gd name="T24" fmla="*/ 31 w 429"/>
                  <a:gd name="T25" fmla="*/ 1 h 560"/>
                  <a:gd name="T26" fmla="*/ 397 w 429"/>
                  <a:gd name="T27" fmla="*/ 0 h 560"/>
                  <a:gd name="T28" fmla="*/ 397 w 429"/>
                  <a:gd name="T29" fmla="*/ 4 h 560"/>
                  <a:gd name="T30" fmla="*/ 280 w 429"/>
                  <a:gd name="T31" fmla="*/ 118 h 560"/>
                  <a:gd name="T32" fmla="*/ 238 w 429"/>
                  <a:gd name="T33" fmla="*/ 126 h 560"/>
                  <a:gd name="T34" fmla="*/ 237 w 429"/>
                  <a:gd name="T35" fmla="*/ 139 h 560"/>
                  <a:gd name="T36" fmla="*/ 291 w 429"/>
                  <a:gd name="T37" fmla="*/ 152 h 560"/>
                  <a:gd name="T38" fmla="*/ 347 w 429"/>
                  <a:gd name="T39" fmla="*/ 152 h 560"/>
                  <a:gd name="T40" fmla="*/ 428 w 429"/>
                  <a:gd name="T41" fmla="*/ 495 h 560"/>
                  <a:gd name="T42" fmla="*/ 424 w 429"/>
                  <a:gd name="T43" fmla="*/ 503 h 560"/>
                  <a:gd name="T44" fmla="*/ 214 w 429"/>
                  <a:gd name="T45" fmla="*/ 504 h 560"/>
                  <a:gd name="T46" fmla="*/ 224 w 429"/>
                  <a:gd name="T47" fmla="*/ 450 h 560"/>
                  <a:gd name="T48" fmla="*/ 279 w 429"/>
                  <a:gd name="T49" fmla="*/ 434 h 560"/>
                  <a:gd name="T50" fmla="*/ 342 w 429"/>
                  <a:gd name="T51" fmla="*/ 295 h 560"/>
                  <a:gd name="T52" fmla="*/ 250 w 429"/>
                  <a:gd name="T53" fmla="*/ 201 h 560"/>
                  <a:gd name="T54" fmla="*/ 108 w 429"/>
                  <a:gd name="T55" fmla="*/ 249 h 560"/>
                  <a:gd name="T56" fmla="*/ 104 w 429"/>
                  <a:gd name="T57" fmla="*/ 392 h 560"/>
                  <a:gd name="T58" fmla="*/ 157 w 429"/>
                  <a:gd name="T59" fmla="*/ 438 h 560"/>
                  <a:gd name="T60" fmla="*/ 224 w 429"/>
                  <a:gd name="T61" fmla="*/ 450 h 560"/>
                  <a:gd name="T62" fmla="*/ 182 w 429"/>
                  <a:gd name="T63" fmla="*/ 332 h 560"/>
                  <a:gd name="T64" fmla="*/ 183 w 429"/>
                  <a:gd name="T65" fmla="*/ 313 h 560"/>
                  <a:gd name="T66" fmla="*/ 237 w 429"/>
                  <a:gd name="T67" fmla="*/ 300 h 560"/>
                  <a:gd name="T68" fmla="*/ 271 w 429"/>
                  <a:gd name="T69" fmla="*/ 284 h 560"/>
                  <a:gd name="T70" fmla="*/ 308 w 429"/>
                  <a:gd name="T71" fmla="*/ 267 h 560"/>
                  <a:gd name="T72" fmla="*/ 309 w 429"/>
                  <a:gd name="T73" fmla="*/ 278 h 560"/>
                  <a:gd name="T74" fmla="*/ 246 w 429"/>
                  <a:gd name="T75" fmla="*/ 314 h 560"/>
                  <a:gd name="T76" fmla="*/ 237 w 429"/>
                  <a:gd name="T77" fmla="*/ 346 h 560"/>
                  <a:gd name="T78" fmla="*/ 211 w 429"/>
                  <a:gd name="T79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29" h="560">
                    <a:moveTo>
                      <a:pt x="10" y="559"/>
                    </a:moveTo>
                    <a:cubicBezTo>
                      <a:pt x="5" y="557"/>
                      <a:pt x="2" y="554"/>
                      <a:pt x="1" y="550"/>
                    </a:cubicBezTo>
                    <a:cubicBezTo>
                      <a:pt x="0" y="548"/>
                      <a:pt x="0" y="529"/>
                      <a:pt x="1" y="527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1" y="517"/>
                      <a:pt x="417" y="517"/>
                      <a:pt x="419" y="518"/>
                    </a:cubicBezTo>
                    <a:cubicBezTo>
                      <a:pt x="423" y="519"/>
                      <a:pt x="426" y="522"/>
                      <a:pt x="428" y="527"/>
                    </a:cubicBezTo>
                    <a:cubicBezTo>
                      <a:pt x="428" y="529"/>
                      <a:pt x="428" y="548"/>
                      <a:pt x="428" y="550"/>
                    </a:cubicBezTo>
                    <a:cubicBezTo>
                      <a:pt x="426" y="554"/>
                      <a:pt x="423" y="558"/>
                      <a:pt x="419" y="559"/>
                    </a:cubicBezTo>
                    <a:cubicBezTo>
                      <a:pt x="417" y="559"/>
                      <a:pt x="395" y="559"/>
                      <a:pt x="214" y="559"/>
                    </a:cubicBezTo>
                    <a:cubicBezTo>
                      <a:pt x="38" y="559"/>
                      <a:pt x="11" y="559"/>
                      <a:pt x="10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2" y="501"/>
                      <a:pt x="1" y="500"/>
                    </a:cubicBezTo>
                    <a:cubicBezTo>
                      <a:pt x="1" y="499"/>
                      <a:pt x="1" y="498"/>
                      <a:pt x="1" y="497"/>
                    </a:cubicBezTo>
                    <a:cubicBezTo>
                      <a:pt x="1" y="495"/>
                      <a:pt x="74" y="159"/>
                      <a:pt x="75" y="158"/>
                    </a:cubicBezTo>
                    <a:cubicBezTo>
                      <a:pt x="76" y="155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7" y="152"/>
                    </a:lnTo>
                    <a:lnTo>
                      <a:pt x="191" y="152"/>
                    </a:lnTo>
                    <a:lnTo>
                      <a:pt x="191" y="139"/>
                    </a:lnTo>
                    <a:lnTo>
                      <a:pt x="191" y="126"/>
                    </a:lnTo>
                    <a:cubicBezTo>
                      <a:pt x="190" y="126"/>
                      <a:pt x="189" y="126"/>
                      <a:pt x="187" y="126"/>
                    </a:cubicBezTo>
                    <a:cubicBezTo>
                      <a:pt x="172" y="124"/>
                      <a:pt x="155" y="120"/>
                      <a:pt x="141" y="116"/>
                    </a:cubicBezTo>
                    <a:cubicBezTo>
                      <a:pt x="104" y="103"/>
                      <a:pt x="74" y="82"/>
                      <a:pt x="54" y="55"/>
                    </a:cubicBezTo>
                    <a:cubicBezTo>
                      <a:pt x="42" y="39"/>
                      <a:pt x="34" y="21"/>
                      <a:pt x="32" y="4"/>
                    </a:cubicBezTo>
                    <a:cubicBezTo>
                      <a:pt x="31" y="2"/>
                      <a:pt x="31" y="1"/>
                      <a:pt x="31" y="1"/>
                    </a:cubicBezTo>
                    <a:lnTo>
                      <a:pt x="31" y="0"/>
                    </a:ln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1"/>
                      <a:pt x="397" y="2"/>
                      <a:pt x="397" y="4"/>
                    </a:cubicBezTo>
                    <a:cubicBezTo>
                      <a:pt x="394" y="21"/>
                      <a:pt x="386" y="39"/>
                      <a:pt x="374" y="55"/>
                    </a:cubicBezTo>
                    <a:cubicBezTo>
                      <a:pt x="353" y="84"/>
                      <a:pt x="320" y="106"/>
                      <a:pt x="280" y="118"/>
                    </a:cubicBezTo>
                    <a:cubicBezTo>
                      <a:pt x="267" y="122"/>
                      <a:pt x="254" y="124"/>
                      <a:pt x="242" y="126"/>
                    </a:cubicBezTo>
                    <a:cubicBezTo>
                      <a:pt x="240" y="126"/>
                      <a:pt x="238" y="126"/>
                      <a:pt x="238" y="126"/>
                    </a:cubicBezTo>
                    <a:lnTo>
                      <a:pt x="237" y="126"/>
                    </a:lnTo>
                    <a:lnTo>
                      <a:pt x="237" y="139"/>
                    </a:lnTo>
                    <a:lnTo>
                      <a:pt x="237" y="152"/>
                    </a:lnTo>
                    <a:lnTo>
                      <a:pt x="291" y="152"/>
                    </a:ln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4"/>
                      <a:pt x="353" y="156"/>
                      <a:pt x="354" y="160"/>
                    </a:cubicBezTo>
                    <a:cubicBezTo>
                      <a:pt x="355" y="161"/>
                      <a:pt x="426" y="485"/>
                      <a:pt x="428" y="495"/>
                    </a:cubicBezTo>
                    <a:cubicBezTo>
                      <a:pt x="428" y="498"/>
                      <a:pt x="428" y="500"/>
                      <a:pt x="426" y="502"/>
                    </a:cubicBezTo>
                    <a:cubicBezTo>
                      <a:pt x="425" y="502"/>
                      <a:pt x="425" y="503"/>
                      <a:pt x="424" y="503"/>
                    </a:cubicBezTo>
                    <a:lnTo>
                      <a:pt x="422" y="504"/>
                    </a:lnTo>
                    <a:lnTo>
                      <a:pt x="214" y="504"/>
                    </a:lnTo>
                    <a:cubicBezTo>
                      <a:pt x="31" y="504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38" y="449"/>
                      <a:pt x="251" y="446"/>
                      <a:pt x="264" y="441"/>
                    </a:cubicBezTo>
                    <a:cubicBezTo>
                      <a:pt x="268" y="440"/>
                      <a:pt x="276" y="436"/>
                      <a:pt x="279" y="434"/>
                    </a:cubicBezTo>
                    <a:cubicBezTo>
                      <a:pt x="295" y="425"/>
                      <a:pt x="310" y="412"/>
                      <a:pt x="320" y="398"/>
                    </a:cubicBezTo>
                    <a:cubicBezTo>
                      <a:pt x="342" y="368"/>
                      <a:pt x="350" y="330"/>
                      <a:pt x="342" y="295"/>
                    </a:cubicBezTo>
                    <a:cubicBezTo>
                      <a:pt x="335" y="266"/>
                      <a:pt x="318" y="240"/>
                      <a:pt x="293" y="222"/>
                    </a:cubicBezTo>
                    <a:cubicBezTo>
                      <a:pt x="280" y="212"/>
                      <a:pt x="266" y="205"/>
                      <a:pt x="250" y="201"/>
                    </a:cubicBezTo>
                    <a:cubicBezTo>
                      <a:pt x="232" y="196"/>
                      <a:pt x="212" y="195"/>
                      <a:pt x="192" y="198"/>
                    </a:cubicBezTo>
                    <a:cubicBezTo>
                      <a:pt x="158" y="203"/>
                      <a:pt x="128" y="222"/>
                      <a:pt x="108" y="249"/>
                    </a:cubicBezTo>
                    <a:cubicBezTo>
                      <a:pt x="92" y="271"/>
                      <a:pt x="83" y="297"/>
                      <a:pt x="83" y="323"/>
                    </a:cubicBezTo>
                    <a:cubicBezTo>
                      <a:pt x="83" y="348"/>
                      <a:pt x="91" y="372"/>
                      <a:pt x="104" y="392"/>
                    </a:cubicBezTo>
                    <a:cubicBezTo>
                      <a:pt x="114" y="407"/>
                      <a:pt x="127" y="419"/>
                      <a:pt x="141" y="429"/>
                    </a:cubicBezTo>
                    <a:cubicBezTo>
                      <a:pt x="147" y="433"/>
                      <a:pt x="151" y="435"/>
                      <a:pt x="157" y="438"/>
                    </a:cubicBezTo>
                    <a:cubicBezTo>
                      <a:pt x="173" y="446"/>
                      <a:pt x="191" y="450"/>
                      <a:pt x="210" y="451"/>
                    </a:cubicBezTo>
                    <a:cubicBezTo>
                      <a:pt x="213" y="451"/>
                      <a:pt x="221" y="450"/>
                      <a:pt x="224" y="450"/>
                    </a:cubicBezTo>
                    <a:close/>
                    <a:moveTo>
                      <a:pt x="211" y="356"/>
                    </a:moveTo>
                    <a:cubicBezTo>
                      <a:pt x="197" y="354"/>
                      <a:pt x="186" y="345"/>
                      <a:pt x="182" y="332"/>
                    </a:cubicBezTo>
                    <a:cubicBezTo>
                      <a:pt x="181" y="329"/>
                      <a:pt x="181" y="327"/>
                      <a:pt x="181" y="323"/>
                    </a:cubicBezTo>
                    <a:cubicBezTo>
                      <a:pt x="181" y="319"/>
                      <a:pt x="181" y="316"/>
                      <a:pt x="183" y="313"/>
                    </a:cubicBezTo>
                    <a:cubicBezTo>
                      <a:pt x="187" y="300"/>
                      <a:pt x="200" y="291"/>
                      <a:pt x="214" y="291"/>
                    </a:cubicBezTo>
                    <a:cubicBezTo>
                      <a:pt x="223" y="291"/>
                      <a:pt x="231" y="294"/>
                      <a:pt x="237" y="300"/>
                    </a:cubicBezTo>
                    <a:cubicBezTo>
                      <a:pt x="239" y="302"/>
                      <a:pt x="240" y="302"/>
                      <a:pt x="240" y="302"/>
                    </a:cubicBezTo>
                    <a:cubicBezTo>
                      <a:pt x="240" y="302"/>
                      <a:pt x="254" y="294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4" y="266"/>
                      <a:pt x="306" y="267"/>
                      <a:pt x="308" y="267"/>
                    </a:cubicBezTo>
                    <a:cubicBezTo>
                      <a:pt x="310" y="269"/>
                      <a:pt x="311" y="271"/>
                      <a:pt x="311" y="273"/>
                    </a:cubicBezTo>
                    <a:cubicBezTo>
                      <a:pt x="311" y="275"/>
                      <a:pt x="310" y="277"/>
                      <a:pt x="309" y="278"/>
                    </a:cubicBezTo>
                    <a:cubicBezTo>
                      <a:pt x="308" y="279"/>
                      <a:pt x="294" y="287"/>
                      <a:pt x="277" y="296"/>
                    </a:cubicBezTo>
                    <a:cubicBezTo>
                      <a:pt x="260" y="306"/>
                      <a:pt x="247" y="313"/>
                      <a:pt x="246" y="314"/>
                    </a:cubicBezTo>
                    <a:cubicBezTo>
                      <a:pt x="246" y="314"/>
                      <a:pt x="246" y="314"/>
                      <a:pt x="247" y="316"/>
                    </a:cubicBezTo>
                    <a:cubicBezTo>
                      <a:pt x="249" y="327"/>
                      <a:pt x="246" y="339"/>
                      <a:pt x="237" y="346"/>
                    </a:cubicBezTo>
                    <a:cubicBezTo>
                      <a:pt x="233" y="351"/>
                      <a:pt x="226" y="354"/>
                      <a:pt x="220" y="355"/>
                    </a:cubicBezTo>
                    <a:cubicBezTo>
                      <a:pt x="218" y="355"/>
                      <a:pt x="213" y="356"/>
                      <a:pt x="211" y="356"/>
                    </a:cubicBezTo>
                    <a:close/>
                  </a:path>
                </a:pathLst>
              </a:custGeom>
              <a:solidFill>
                <a:srgbClr val="5B5B5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7" name="Freeform 104"/>
              <p:cNvSpPr>
                <a:spLocks noChangeArrowheads="1"/>
              </p:cNvSpPr>
              <p:nvPr/>
            </p:nvSpPr>
            <p:spPr bwMode="auto">
              <a:xfrm>
                <a:off x="750" y="1255"/>
                <a:ext cx="160" cy="215"/>
              </a:xfrm>
              <a:custGeom>
                <a:avLst/>
                <a:gdLst>
                  <a:gd name="T0" fmla="*/ 10 w 429"/>
                  <a:gd name="T1" fmla="*/ 559 h 560"/>
                  <a:gd name="T2" fmla="*/ 1 w 429"/>
                  <a:gd name="T3" fmla="*/ 551 h 560"/>
                  <a:gd name="T4" fmla="*/ 1 w 429"/>
                  <a:gd name="T5" fmla="*/ 527 h 560"/>
                  <a:gd name="T6" fmla="*/ 4 w 429"/>
                  <a:gd name="T7" fmla="*/ 521 h 560"/>
                  <a:gd name="T8" fmla="*/ 214 w 429"/>
                  <a:gd name="T9" fmla="*/ 518 h 560"/>
                  <a:gd name="T10" fmla="*/ 424 w 429"/>
                  <a:gd name="T11" fmla="*/ 521 h 560"/>
                  <a:gd name="T12" fmla="*/ 428 w 429"/>
                  <a:gd name="T13" fmla="*/ 527 h 560"/>
                  <a:gd name="T14" fmla="*/ 427 w 429"/>
                  <a:gd name="T15" fmla="*/ 551 h 560"/>
                  <a:gd name="T16" fmla="*/ 418 w 429"/>
                  <a:gd name="T17" fmla="*/ 559 h 560"/>
                  <a:gd name="T18" fmla="*/ 11 w 429"/>
                  <a:gd name="T19" fmla="*/ 559 h 560"/>
                  <a:gd name="T20" fmla="*/ 1 w 429"/>
                  <a:gd name="T21" fmla="*/ 500 h 560"/>
                  <a:gd name="T22" fmla="*/ 1 w 429"/>
                  <a:gd name="T23" fmla="*/ 495 h 560"/>
                  <a:gd name="T24" fmla="*/ 75 w 429"/>
                  <a:gd name="T25" fmla="*/ 158 h 560"/>
                  <a:gd name="T26" fmla="*/ 83 w 429"/>
                  <a:gd name="T27" fmla="*/ 152 h 560"/>
                  <a:gd name="T28" fmla="*/ 191 w 429"/>
                  <a:gd name="T29" fmla="*/ 152 h 560"/>
                  <a:gd name="T30" fmla="*/ 191 w 429"/>
                  <a:gd name="T31" fmla="*/ 126 h 560"/>
                  <a:gd name="T32" fmla="*/ 136 w 429"/>
                  <a:gd name="T33" fmla="*/ 113 h 560"/>
                  <a:gd name="T34" fmla="*/ 41 w 429"/>
                  <a:gd name="T35" fmla="*/ 32 h 560"/>
                  <a:gd name="T36" fmla="*/ 31 w 429"/>
                  <a:gd name="T37" fmla="*/ 0 h 560"/>
                  <a:gd name="T38" fmla="*/ 397 w 429"/>
                  <a:gd name="T39" fmla="*/ 0 h 560"/>
                  <a:gd name="T40" fmla="*/ 397 w 429"/>
                  <a:gd name="T41" fmla="*/ 3 h 560"/>
                  <a:gd name="T42" fmla="*/ 341 w 429"/>
                  <a:gd name="T43" fmla="*/ 87 h 560"/>
                  <a:gd name="T44" fmla="*/ 241 w 429"/>
                  <a:gd name="T45" fmla="*/ 125 h 560"/>
                  <a:gd name="T46" fmla="*/ 237 w 429"/>
                  <a:gd name="T47" fmla="*/ 139 h 560"/>
                  <a:gd name="T48" fmla="*/ 290 w 429"/>
                  <a:gd name="T49" fmla="*/ 152 h 560"/>
                  <a:gd name="T50" fmla="*/ 353 w 429"/>
                  <a:gd name="T51" fmla="*/ 158 h 560"/>
                  <a:gd name="T52" fmla="*/ 395 w 429"/>
                  <a:gd name="T53" fmla="*/ 349 h 560"/>
                  <a:gd name="T54" fmla="*/ 428 w 429"/>
                  <a:gd name="T55" fmla="*/ 497 h 560"/>
                  <a:gd name="T56" fmla="*/ 427 w 429"/>
                  <a:gd name="T57" fmla="*/ 500 h 560"/>
                  <a:gd name="T58" fmla="*/ 214 w 429"/>
                  <a:gd name="T59" fmla="*/ 503 h 560"/>
                  <a:gd name="T60" fmla="*/ 224 w 429"/>
                  <a:gd name="T61" fmla="*/ 450 h 560"/>
                  <a:gd name="T62" fmla="*/ 336 w 429"/>
                  <a:gd name="T63" fmla="*/ 370 h 560"/>
                  <a:gd name="T64" fmla="*/ 262 w 429"/>
                  <a:gd name="T65" fmla="*/ 204 h 560"/>
                  <a:gd name="T66" fmla="*/ 92 w 429"/>
                  <a:gd name="T67" fmla="*/ 276 h 560"/>
                  <a:gd name="T68" fmla="*/ 204 w 429"/>
                  <a:gd name="T69" fmla="*/ 450 h 560"/>
                  <a:gd name="T70" fmla="*/ 210 w 429"/>
                  <a:gd name="T71" fmla="*/ 355 h 560"/>
                  <a:gd name="T72" fmla="*/ 183 w 429"/>
                  <a:gd name="T73" fmla="*/ 313 h 560"/>
                  <a:gd name="T74" fmla="*/ 237 w 429"/>
                  <a:gd name="T75" fmla="*/ 300 h 560"/>
                  <a:gd name="T76" fmla="*/ 240 w 429"/>
                  <a:gd name="T77" fmla="*/ 302 h 560"/>
                  <a:gd name="T78" fmla="*/ 302 w 429"/>
                  <a:gd name="T79" fmla="*/ 267 h 560"/>
                  <a:gd name="T80" fmla="*/ 311 w 429"/>
                  <a:gd name="T81" fmla="*/ 271 h 560"/>
                  <a:gd name="T82" fmla="*/ 309 w 429"/>
                  <a:gd name="T83" fmla="*/ 278 h 560"/>
                  <a:gd name="T84" fmla="*/ 246 w 429"/>
                  <a:gd name="T85" fmla="*/ 314 h 560"/>
                  <a:gd name="T86" fmla="*/ 247 w 429"/>
                  <a:gd name="T87" fmla="*/ 323 h 560"/>
                  <a:gd name="T88" fmla="*/ 230 w 429"/>
                  <a:gd name="T89" fmla="*/ 352 h 560"/>
                  <a:gd name="T90" fmla="*/ 210 w 429"/>
                  <a:gd name="T91" fmla="*/ 355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29" h="560">
                    <a:moveTo>
                      <a:pt x="11" y="559"/>
                    </a:moveTo>
                    <a:cubicBezTo>
                      <a:pt x="10" y="559"/>
                      <a:pt x="10" y="559"/>
                      <a:pt x="10" y="559"/>
                    </a:cubicBezTo>
                    <a:cubicBezTo>
                      <a:pt x="10" y="558"/>
                      <a:pt x="9" y="558"/>
                      <a:pt x="9" y="558"/>
                    </a:cubicBezTo>
                    <a:cubicBezTo>
                      <a:pt x="5" y="557"/>
                      <a:pt x="2" y="554"/>
                      <a:pt x="1" y="551"/>
                    </a:cubicBezTo>
                    <a:cubicBezTo>
                      <a:pt x="1" y="550"/>
                      <a:pt x="1" y="550"/>
                      <a:pt x="1" y="550"/>
                    </a:cubicBezTo>
                    <a:cubicBezTo>
                      <a:pt x="0" y="549"/>
                      <a:pt x="0" y="527"/>
                      <a:pt x="1" y="527"/>
                    </a:cubicBezTo>
                    <a:cubicBezTo>
                      <a:pt x="1" y="527"/>
                      <a:pt x="1" y="526"/>
                      <a:pt x="1" y="526"/>
                    </a:cubicBezTo>
                    <a:cubicBezTo>
                      <a:pt x="2" y="524"/>
                      <a:pt x="3" y="522"/>
                      <a:pt x="4" y="521"/>
                    </a:cubicBezTo>
                    <a:cubicBezTo>
                      <a:pt x="6" y="520"/>
                      <a:pt x="7" y="519"/>
                      <a:pt x="9" y="518"/>
                    </a:cubicBezTo>
                    <a:cubicBezTo>
                      <a:pt x="10" y="518"/>
                      <a:pt x="27" y="518"/>
                      <a:pt x="214" y="518"/>
                    </a:cubicBezTo>
                    <a:cubicBezTo>
                      <a:pt x="413" y="518"/>
                      <a:pt x="418" y="518"/>
                      <a:pt x="419" y="518"/>
                    </a:cubicBezTo>
                    <a:cubicBezTo>
                      <a:pt x="422" y="519"/>
                      <a:pt x="423" y="520"/>
                      <a:pt x="424" y="521"/>
                    </a:cubicBezTo>
                    <a:cubicBezTo>
                      <a:pt x="426" y="522"/>
                      <a:pt x="427" y="525"/>
                      <a:pt x="427" y="526"/>
                    </a:cubicBezTo>
                    <a:cubicBezTo>
                      <a:pt x="427" y="526"/>
                      <a:pt x="427" y="527"/>
                      <a:pt x="428" y="527"/>
                    </a:cubicBezTo>
                    <a:cubicBezTo>
                      <a:pt x="428" y="527"/>
                      <a:pt x="428" y="550"/>
                      <a:pt x="428" y="550"/>
                    </a:cubicBezTo>
                    <a:cubicBezTo>
                      <a:pt x="427" y="550"/>
                      <a:pt x="427" y="550"/>
                      <a:pt x="427" y="551"/>
                    </a:cubicBezTo>
                    <a:cubicBezTo>
                      <a:pt x="426" y="554"/>
                      <a:pt x="423" y="557"/>
                      <a:pt x="420" y="558"/>
                    </a:cubicBezTo>
                    <a:cubicBezTo>
                      <a:pt x="419" y="558"/>
                      <a:pt x="419" y="559"/>
                      <a:pt x="418" y="559"/>
                    </a:cubicBezTo>
                    <a:cubicBezTo>
                      <a:pt x="418" y="559"/>
                      <a:pt x="357" y="559"/>
                      <a:pt x="215" y="559"/>
                    </a:cubicBezTo>
                    <a:cubicBezTo>
                      <a:pt x="103" y="559"/>
                      <a:pt x="11" y="559"/>
                      <a:pt x="11" y="559"/>
                    </a:cubicBezTo>
                    <a:close/>
                    <a:moveTo>
                      <a:pt x="5" y="503"/>
                    </a:moveTo>
                    <a:cubicBezTo>
                      <a:pt x="3" y="502"/>
                      <a:pt x="2" y="501"/>
                      <a:pt x="1" y="500"/>
                    </a:cubicBezTo>
                    <a:cubicBezTo>
                      <a:pt x="1" y="499"/>
                      <a:pt x="1" y="499"/>
                      <a:pt x="1" y="499"/>
                    </a:cubicBezTo>
                    <a:cubicBezTo>
                      <a:pt x="0" y="499"/>
                      <a:pt x="1" y="495"/>
                      <a:pt x="1" y="495"/>
                    </a:cubicBezTo>
                    <a:cubicBezTo>
                      <a:pt x="1" y="495"/>
                      <a:pt x="17" y="422"/>
                      <a:pt x="36" y="333"/>
                    </a:cubicBezTo>
                    <a:cubicBezTo>
                      <a:pt x="78" y="140"/>
                      <a:pt x="74" y="160"/>
                      <a:pt x="75" y="158"/>
                    </a:cubicBezTo>
                    <a:cubicBezTo>
                      <a:pt x="76" y="156"/>
                      <a:pt x="78" y="154"/>
                      <a:pt x="81" y="153"/>
                    </a:cubicBezTo>
                    <a:lnTo>
                      <a:pt x="83" y="152"/>
                    </a:lnTo>
                    <a:lnTo>
                      <a:pt x="137" y="152"/>
                    </a:lnTo>
                    <a:cubicBezTo>
                      <a:pt x="179" y="152"/>
                      <a:pt x="191" y="152"/>
                      <a:pt x="191" y="152"/>
                    </a:cubicBezTo>
                    <a:cubicBezTo>
                      <a:pt x="191" y="151"/>
                      <a:pt x="191" y="146"/>
                      <a:pt x="191" y="139"/>
                    </a:cubicBezTo>
                    <a:cubicBezTo>
                      <a:pt x="191" y="129"/>
                      <a:pt x="191" y="126"/>
                      <a:pt x="191" y="126"/>
                    </a:cubicBezTo>
                    <a:cubicBezTo>
                      <a:pt x="191" y="126"/>
                      <a:pt x="189" y="126"/>
                      <a:pt x="187" y="125"/>
                    </a:cubicBezTo>
                    <a:cubicBezTo>
                      <a:pt x="171" y="124"/>
                      <a:pt x="152" y="119"/>
                      <a:pt x="136" y="113"/>
                    </a:cubicBezTo>
                    <a:cubicBezTo>
                      <a:pt x="100" y="100"/>
                      <a:pt x="70" y="78"/>
                      <a:pt x="51" y="50"/>
                    </a:cubicBezTo>
                    <a:cubicBezTo>
                      <a:pt x="47" y="44"/>
                      <a:pt x="44" y="38"/>
                      <a:pt x="41" y="32"/>
                    </a:cubicBezTo>
                    <a:cubicBezTo>
                      <a:pt x="36" y="23"/>
                      <a:pt x="33" y="12"/>
                      <a:pt x="32" y="3"/>
                    </a:cubicBezTo>
                    <a:cubicBezTo>
                      <a:pt x="31" y="2"/>
                      <a:pt x="31" y="0"/>
                      <a:pt x="31" y="0"/>
                    </a:cubicBezTo>
                    <a:cubicBezTo>
                      <a:pt x="31" y="0"/>
                      <a:pt x="68" y="0"/>
                      <a:pt x="214" y="0"/>
                    </a:cubicBezTo>
                    <a:cubicBezTo>
                      <a:pt x="336" y="0"/>
                      <a:pt x="397" y="0"/>
                      <a:pt x="397" y="0"/>
                    </a:cubicBezTo>
                    <a:cubicBezTo>
                      <a:pt x="397" y="0"/>
                      <a:pt x="397" y="0"/>
                      <a:pt x="397" y="0"/>
                    </a:cubicBezTo>
                    <a:cubicBezTo>
                      <a:pt x="397" y="0"/>
                      <a:pt x="397" y="2"/>
                      <a:pt x="397" y="3"/>
                    </a:cubicBezTo>
                    <a:cubicBezTo>
                      <a:pt x="396" y="10"/>
                      <a:pt x="393" y="19"/>
                      <a:pt x="390" y="27"/>
                    </a:cubicBezTo>
                    <a:cubicBezTo>
                      <a:pt x="381" y="49"/>
                      <a:pt x="364" y="71"/>
                      <a:pt x="341" y="87"/>
                    </a:cubicBezTo>
                    <a:cubicBezTo>
                      <a:pt x="323" y="101"/>
                      <a:pt x="302" y="111"/>
                      <a:pt x="279" y="118"/>
                    </a:cubicBezTo>
                    <a:cubicBezTo>
                      <a:pt x="267" y="121"/>
                      <a:pt x="253" y="124"/>
                      <a:pt x="241" y="125"/>
                    </a:cubicBezTo>
                    <a:cubicBezTo>
                      <a:pt x="239" y="126"/>
                      <a:pt x="237" y="126"/>
                      <a:pt x="237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46"/>
                      <a:pt x="237" y="151"/>
                      <a:pt x="237" y="151"/>
                    </a:cubicBezTo>
                    <a:cubicBezTo>
                      <a:pt x="237" y="152"/>
                      <a:pt x="242" y="152"/>
                      <a:pt x="290" y="152"/>
                    </a:cubicBezTo>
                    <a:cubicBezTo>
                      <a:pt x="320" y="152"/>
                      <a:pt x="344" y="152"/>
                      <a:pt x="345" y="152"/>
                    </a:cubicBezTo>
                    <a:cubicBezTo>
                      <a:pt x="348" y="153"/>
                      <a:pt x="352" y="155"/>
                      <a:pt x="353" y="158"/>
                    </a:cubicBezTo>
                    <a:cubicBezTo>
                      <a:pt x="354" y="159"/>
                      <a:pt x="355" y="164"/>
                      <a:pt x="359" y="181"/>
                    </a:cubicBezTo>
                    <a:cubicBezTo>
                      <a:pt x="361" y="193"/>
                      <a:pt x="378" y="269"/>
                      <a:pt x="395" y="349"/>
                    </a:cubicBezTo>
                    <a:cubicBezTo>
                      <a:pt x="413" y="429"/>
                      <a:pt x="427" y="495"/>
                      <a:pt x="428" y="495"/>
                    </a:cubicBezTo>
                    <a:cubicBezTo>
                      <a:pt x="428" y="495"/>
                      <a:pt x="428" y="496"/>
                      <a:pt x="428" y="497"/>
                    </a:cubicBezTo>
                    <a:cubicBezTo>
                      <a:pt x="428" y="498"/>
                      <a:pt x="428" y="499"/>
                      <a:pt x="427" y="499"/>
                    </a:cubicBezTo>
                    <a:cubicBezTo>
                      <a:pt x="427" y="499"/>
                      <a:pt x="427" y="500"/>
                      <a:pt x="427" y="500"/>
                    </a:cubicBezTo>
                    <a:cubicBezTo>
                      <a:pt x="427" y="501"/>
                      <a:pt x="425" y="503"/>
                      <a:pt x="424" y="503"/>
                    </a:cubicBezTo>
                    <a:cubicBezTo>
                      <a:pt x="423" y="503"/>
                      <a:pt x="408" y="503"/>
                      <a:pt x="214" y="503"/>
                    </a:cubicBezTo>
                    <a:cubicBezTo>
                      <a:pt x="32" y="503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56" y="448"/>
                      <a:pt x="284" y="435"/>
                      <a:pt x="306" y="414"/>
                    </a:cubicBezTo>
                    <a:cubicBezTo>
                      <a:pt x="320" y="401"/>
                      <a:pt x="330" y="386"/>
                      <a:pt x="336" y="370"/>
                    </a:cubicBezTo>
                    <a:cubicBezTo>
                      <a:pt x="348" y="340"/>
                      <a:pt x="348" y="307"/>
                      <a:pt x="336" y="277"/>
                    </a:cubicBezTo>
                    <a:cubicBezTo>
                      <a:pt x="323" y="243"/>
                      <a:pt x="296" y="217"/>
                      <a:pt x="262" y="204"/>
                    </a:cubicBezTo>
                    <a:cubicBezTo>
                      <a:pt x="229" y="192"/>
                      <a:pt x="192" y="193"/>
                      <a:pt x="161" y="207"/>
                    </a:cubicBezTo>
                    <a:cubicBezTo>
                      <a:pt x="130" y="220"/>
                      <a:pt x="105" y="245"/>
                      <a:pt x="92" y="276"/>
                    </a:cubicBezTo>
                    <a:cubicBezTo>
                      <a:pt x="82" y="302"/>
                      <a:pt x="80" y="331"/>
                      <a:pt x="88" y="358"/>
                    </a:cubicBezTo>
                    <a:cubicBezTo>
                      <a:pt x="103" y="410"/>
                      <a:pt x="150" y="447"/>
                      <a:pt x="204" y="450"/>
                    </a:cubicBezTo>
                    <a:cubicBezTo>
                      <a:pt x="211" y="451"/>
                      <a:pt x="218" y="451"/>
                      <a:pt x="224" y="450"/>
                    </a:cubicBezTo>
                    <a:close/>
                    <a:moveTo>
                      <a:pt x="210" y="355"/>
                    </a:moveTo>
                    <a:cubicBezTo>
                      <a:pt x="196" y="354"/>
                      <a:pt x="185" y="344"/>
                      <a:pt x="182" y="331"/>
                    </a:cubicBezTo>
                    <a:cubicBezTo>
                      <a:pt x="181" y="325"/>
                      <a:pt x="181" y="319"/>
                      <a:pt x="183" y="313"/>
                    </a:cubicBezTo>
                    <a:cubicBezTo>
                      <a:pt x="188" y="298"/>
                      <a:pt x="204" y="289"/>
                      <a:pt x="220" y="292"/>
                    </a:cubicBezTo>
                    <a:cubicBezTo>
                      <a:pt x="226" y="293"/>
                      <a:pt x="232" y="296"/>
                      <a:pt x="237" y="300"/>
                    </a:cubicBezTo>
                    <a:lnTo>
                      <a:pt x="239" y="302"/>
                    </a:lnTo>
                    <a:lnTo>
                      <a:pt x="240" y="302"/>
                    </a:lnTo>
                    <a:cubicBezTo>
                      <a:pt x="241" y="302"/>
                      <a:pt x="255" y="294"/>
                      <a:pt x="271" y="285"/>
                    </a:cubicBezTo>
                    <a:cubicBezTo>
                      <a:pt x="288" y="275"/>
                      <a:pt x="302" y="267"/>
                      <a:pt x="302" y="267"/>
                    </a:cubicBezTo>
                    <a:cubicBezTo>
                      <a:pt x="304" y="267"/>
                      <a:pt x="306" y="267"/>
                      <a:pt x="307" y="268"/>
                    </a:cubicBezTo>
                    <a:cubicBezTo>
                      <a:pt x="309" y="268"/>
                      <a:pt x="310" y="270"/>
                      <a:pt x="311" y="271"/>
                    </a:cubicBezTo>
                    <a:cubicBezTo>
                      <a:pt x="311" y="271"/>
                      <a:pt x="311" y="272"/>
                      <a:pt x="311" y="273"/>
                    </a:cubicBezTo>
                    <a:cubicBezTo>
                      <a:pt x="311" y="275"/>
                      <a:pt x="310" y="276"/>
                      <a:pt x="309" y="278"/>
                    </a:cubicBezTo>
                    <a:cubicBezTo>
                      <a:pt x="309" y="278"/>
                      <a:pt x="296" y="286"/>
                      <a:pt x="277" y="296"/>
                    </a:cubicBezTo>
                    <a:cubicBezTo>
                      <a:pt x="260" y="306"/>
                      <a:pt x="246" y="313"/>
                      <a:pt x="246" y="314"/>
                    </a:cubicBezTo>
                    <a:cubicBezTo>
                      <a:pt x="246" y="314"/>
                      <a:pt x="246" y="314"/>
                      <a:pt x="246" y="314"/>
                    </a:cubicBezTo>
                    <a:cubicBezTo>
                      <a:pt x="247" y="319"/>
                      <a:pt x="247" y="320"/>
                      <a:pt x="247" y="323"/>
                    </a:cubicBezTo>
                    <a:cubicBezTo>
                      <a:pt x="247" y="327"/>
                      <a:pt x="247" y="330"/>
                      <a:pt x="246" y="333"/>
                    </a:cubicBezTo>
                    <a:cubicBezTo>
                      <a:pt x="243" y="341"/>
                      <a:pt x="237" y="348"/>
                      <a:pt x="230" y="352"/>
                    </a:cubicBezTo>
                    <a:cubicBezTo>
                      <a:pt x="227" y="353"/>
                      <a:pt x="223" y="354"/>
                      <a:pt x="220" y="355"/>
                    </a:cubicBezTo>
                    <a:cubicBezTo>
                      <a:pt x="218" y="355"/>
                      <a:pt x="213" y="355"/>
                      <a:pt x="210" y="355"/>
                    </a:cubicBez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8" name="Freeform 105"/>
              <p:cNvSpPr>
                <a:spLocks noChangeArrowheads="1"/>
              </p:cNvSpPr>
              <p:nvPr/>
            </p:nvSpPr>
            <p:spPr bwMode="auto">
              <a:xfrm>
                <a:off x="750" y="1255"/>
                <a:ext cx="160" cy="215"/>
              </a:xfrm>
              <a:custGeom>
                <a:avLst/>
                <a:gdLst>
                  <a:gd name="T0" fmla="*/ 9 w 428"/>
                  <a:gd name="T1" fmla="*/ 558 h 560"/>
                  <a:gd name="T2" fmla="*/ 0 w 428"/>
                  <a:gd name="T3" fmla="*/ 549 h 560"/>
                  <a:gd name="T4" fmla="*/ 0 w 428"/>
                  <a:gd name="T5" fmla="*/ 527 h 560"/>
                  <a:gd name="T6" fmla="*/ 1 w 428"/>
                  <a:gd name="T7" fmla="*/ 526 h 560"/>
                  <a:gd name="T8" fmla="*/ 213 w 428"/>
                  <a:gd name="T9" fmla="*/ 518 h 560"/>
                  <a:gd name="T10" fmla="*/ 418 w 428"/>
                  <a:gd name="T11" fmla="*/ 518 h 560"/>
                  <a:gd name="T12" fmla="*/ 426 w 428"/>
                  <a:gd name="T13" fmla="*/ 527 h 560"/>
                  <a:gd name="T14" fmla="*/ 427 w 428"/>
                  <a:gd name="T15" fmla="*/ 549 h 560"/>
                  <a:gd name="T16" fmla="*/ 426 w 428"/>
                  <a:gd name="T17" fmla="*/ 549 h 560"/>
                  <a:gd name="T18" fmla="*/ 417 w 428"/>
                  <a:gd name="T19" fmla="*/ 558 h 560"/>
                  <a:gd name="T20" fmla="*/ 213 w 428"/>
                  <a:gd name="T21" fmla="*/ 559 h 560"/>
                  <a:gd name="T22" fmla="*/ 4 w 428"/>
                  <a:gd name="T23" fmla="*/ 503 h 560"/>
                  <a:gd name="T24" fmla="*/ 0 w 428"/>
                  <a:gd name="T25" fmla="*/ 498 h 560"/>
                  <a:gd name="T26" fmla="*/ 0 w 428"/>
                  <a:gd name="T27" fmla="*/ 496 h 560"/>
                  <a:gd name="T28" fmla="*/ 74 w 428"/>
                  <a:gd name="T29" fmla="*/ 160 h 560"/>
                  <a:gd name="T30" fmla="*/ 82 w 428"/>
                  <a:gd name="T31" fmla="*/ 152 h 560"/>
                  <a:gd name="T32" fmla="*/ 191 w 428"/>
                  <a:gd name="T33" fmla="*/ 152 h 560"/>
                  <a:gd name="T34" fmla="*/ 186 w 428"/>
                  <a:gd name="T35" fmla="*/ 125 h 560"/>
                  <a:gd name="T36" fmla="*/ 35 w 428"/>
                  <a:gd name="T37" fmla="*/ 20 h 560"/>
                  <a:gd name="T38" fmla="*/ 30 w 428"/>
                  <a:gd name="T39" fmla="*/ 0 h 560"/>
                  <a:gd name="T40" fmla="*/ 396 w 428"/>
                  <a:gd name="T41" fmla="*/ 0 h 560"/>
                  <a:gd name="T42" fmla="*/ 388 w 428"/>
                  <a:gd name="T43" fmla="*/ 27 h 560"/>
                  <a:gd name="T44" fmla="*/ 241 w 428"/>
                  <a:gd name="T45" fmla="*/ 125 h 560"/>
                  <a:gd name="T46" fmla="*/ 236 w 428"/>
                  <a:gd name="T47" fmla="*/ 152 h 560"/>
                  <a:gd name="T48" fmla="*/ 344 w 428"/>
                  <a:gd name="T49" fmla="*/ 152 h 560"/>
                  <a:gd name="T50" fmla="*/ 353 w 428"/>
                  <a:gd name="T51" fmla="*/ 161 h 560"/>
                  <a:gd name="T52" fmla="*/ 426 w 428"/>
                  <a:gd name="T53" fmla="*/ 496 h 560"/>
                  <a:gd name="T54" fmla="*/ 426 w 428"/>
                  <a:gd name="T55" fmla="*/ 498 h 560"/>
                  <a:gd name="T56" fmla="*/ 422 w 428"/>
                  <a:gd name="T57" fmla="*/ 503 h 560"/>
                  <a:gd name="T58" fmla="*/ 5 w 428"/>
                  <a:gd name="T59" fmla="*/ 503 h 560"/>
                  <a:gd name="T60" fmla="*/ 223 w 428"/>
                  <a:gd name="T61" fmla="*/ 451 h 560"/>
                  <a:gd name="T62" fmla="*/ 323 w 428"/>
                  <a:gd name="T63" fmla="*/ 253 h 560"/>
                  <a:gd name="T64" fmla="*/ 236 w 428"/>
                  <a:gd name="T65" fmla="*/ 197 h 560"/>
                  <a:gd name="T66" fmla="*/ 113 w 428"/>
                  <a:gd name="T67" fmla="*/ 241 h 560"/>
                  <a:gd name="T68" fmla="*/ 143 w 428"/>
                  <a:gd name="T69" fmla="*/ 431 h 560"/>
                  <a:gd name="T70" fmla="*/ 223 w 428"/>
                  <a:gd name="T71" fmla="*/ 451 h 560"/>
                  <a:gd name="T72" fmla="*/ 182 w 428"/>
                  <a:gd name="T73" fmla="*/ 334 h 560"/>
                  <a:gd name="T74" fmla="*/ 207 w 428"/>
                  <a:gd name="T75" fmla="*/ 292 h 560"/>
                  <a:gd name="T76" fmla="*/ 236 w 428"/>
                  <a:gd name="T77" fmla="*/ 300 h 560"/>
                  <a:gd name="T78" fmla="*/ 270 w 428"/>
                  <a:gd name="T79" fmla="*/ 285 h 560"/>
                  <a:gd name="T80" fmla="*/ 304 w 428"/>
                  <a:gd name="T81" fmla="*/ 267 h 560"/>
                  <a:gd name="T82" fmla="*/ 308 w 428"/>
                  <a:gd name="T83" fmla="*/ 278 h 560"/>
                  <a:gd name="T84" fmla="*/ 245 w 428"/>
                  <a:gd name="T85" fmla="*/ 313 h 560"/>
                  <a:gd name="T86" fmla="*/ 245 w 428"/>
                  <a:gd name="T87" fmla="*/ 317 h 560"/>
                  <a:gd name="T88" fmla="*/ 236 w 428"/>
                  <a:gd name="T89" fmla="*/ 34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28" h="560">
                    <a:moveTo>
                      <a:pt x="10" y="559"/>
                    </a:moveTo>
                    <a:cubicBezTo>
                      <a:pt x="10" y="558"/>
                      <a:pt x="10" y="558"/>
                      <a:pt x="9" y="558"/>
                    </a:cubicBezTo>
                    <a:cubicBezTo>
                      <a:pt x="5" y="558"/>
                      <a:pt x="1" y="553"/>
                      <a:pt x="0" y="549"/>
                    </a:cubicBezTo>
                    <a:cubicBezTo>
                      <a:pt x="0" y="548"/>
                      <a:pt x="0" y="548"/>
                      <a:pt x="0" y="549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32"/>
                      <a:pt x="0" y="527"/>
                      <a:pt x="0" y="527"/>
                    </a:cubicBezTo>
                    <a:cubicBezTo>
                      <a:pt x="0" y="528"/>
                      <a:pt x="0" y="528"/>
                      <a:pt x="0" y="528"/>
                    </a:cubicBezTo>
                    <a:cubicBezTo>
                      <a:pt x="0" y="527"/>
                      <a:pt x="0" y="526"/>
                      <a:pt x="1" y="526"/>
                    </a:cubicBezTo>
                    <a:cubicBezTo>
                      <a:pt x="2" y="522"/>
                      <a:pt x="4" y="520"/>
                      <a:pt x="8" y="518"/>
                    </a:cubicBezTo>
                    <a:cubicBezTo>
                      <a:pt x="9" y="518"/>
                      <a:pt x="15" y="518"/>
                      <a:pt x="213" y="518"/>
                    </a:cubicBezTo>
                    <a:lnTo>
                      <a:pt x="417" y="518"/>
                    </a:lnTo>
                    <a:lnTo>
                      <a:pt x="418" y="518"/>
                    </a:lnTo>
                    <a:cubicBezTo>
                      <a:pt x="422" y="520"/>
                      <a:pt x="425" y="523"/>
                      <a:pt x="426" y="527"/>
                    </a:cubicBezTo>
                    <a:cubicBezTo>
                      <a:pt x="426" y="528"/>
                      <a:pt x="426" y="528"/>
                      <a:pt x="426" y="527"/>
                    </a:cubicBezTo>
                    <a:cubicBezTo>
                      <a:pt x="427" y="527"/>
                      <a:pt x="427" y="527"/>
                      <a:pt x="427" y="528"/>
                    </a:cubicBezTo>
                    <a:cubicBezTo>
                      <a:pt x="427" y="529"/>
                      <a:pt x="427" y="547"/>
                      <a:pt x="427" y="549"/>
                    </a:cubicBezTo>
                    <a:cubicBezTo>
                      <a:pt x="427" y="549"/>
                      <a:pt x="427" y="550"/>
                      <a:pt x="426" y="549"/>
                    </a:cubicBezTo>
                    <a:cubicBezTo>
                      <a:pt x="426" y="548"/>
                      <a:pt x="426" y="549"/>
                      <a:pt x="426" y="549"/>
                    </a:cubicBezTo>
                    <a:cubicBezTo>
                      <a:pt x="426" y="551"/>
                      <a:pt x="425" y="554"/>
                      <a:pt x="423" y="555"/>
                    </a:cubicBezTo>
                    <a:cubicBezTo>
                      <a:pt x="422" y="557"/>
                      <a:pt x="419" y="558"/>
                      <a:pt x="417" y="558"/>
                    </a:cubicBezTo>
                    <a:cubicBezTo>
                      <a:pt x="416" y="558"/>
                      <a:pt x="416" y="558"/>
                      <a:pt x="417" y="559"/>
                    </a:cubicBezTo>
                    <a:cubicBezTo>
                      <a:pt x="417" y="559"/>
                      <a:pt x="326" y="559"/>
                      <a:pt x="213" y="559"/>
                    </a:cubicBezTo>
                    <a:cubicBezTo>
                      <a:pt x="101" y="559"/>
                      <a:pt x="9" y="559"/>
                      <a:pt x="10" y="559"/>
                    </a:cubicBezTo>
                    <a:close/>
                    <a:moveTo>
                      <a:pt x="4" y="503"/>
                    </a:moveTo>
                    <a:cubicBezTo>
                      <a:pt x="2" y="502"/>
                      <a:pt x="0" y="500"/>
                      <a:pt x="0" y="498"/>
                    </a:cubicBezTo>
                    <a:cubicBezTo>
                      <a:pt x="0" y="498"/>
                      <a:pt x="0" y="498"/>
                      <a:pt x="0" y="498"/>
                    </a:cubicBezTo>
                    <a:cubicBezTo>
                      <a:pt x="0" y="499"/>
                      <a:pt x="0" y="498"/>
                      <a:pt x="0" y="497"/>
                    </a:cubicBezTo>
                    <a:cubicBezTo>
                      <a:pt x="0" y="496"/>
                      <a:pt x="0" y="496"/>
                      <a:pt x="0" y="496"/>
                    </a:cubicBezTo>
                    <a:cubicBezTo>
                      <a:pt x="0" y="497"/>
                      <a:pt x="0" y="497"/>
                      <a:pt x="0" y="496"/>
                    </a:cubicBezTo>
                    <a:cubicBezTo>
                      <a:pt x="0" y="496"/>
                      <a:pt x="73" y="162"/>
                      <a:pt x="74" y="160"/>
                    </a:cubicBezTo>
                    <a:cubicBezTo>
                      <a:pt x="74" y="158"/>
                      <a:pt x="75" y="157"/>
                      <a:pt x="76" y="156"/>
                    </a:cubicBezTo>
                    <a:cubicBezTo>
                      <a:pt x="78" y="154"/>
                      <a:pt x="80" y="153"/>
                      <a:pt x="82" y="152"/>
                    </a:cubicBezTo>
                    <a:cubicBezTo>
                      <a:pt x="83" y="152"/>
                      <a:pt x="105" y="152"/>
                      <a:pt x="137" y="152"/>
                    </a:cubicBezTo>
                    <a:cubicBezTo>
                      <a:pt x="185" y="152"/>
                      <a:pt x="190" y="152"/>
                      <a:pt x="191" y="152"/>
                    </a:cubicBezTo>
                    <a:cubicBezTo>
                      <a:pt x="191" y="151"/>
                      <a:pt x="191" y="126"/>
                      <a:pt x="190" y="126"/>
                    </a:cubicBezTo>
                    <a:cubicBezTo>
                      <a:pt x="190" y="126"/>
                      <a:pt x="189" y="126"/>
                      <a:pt x="186" y="125"/>
                    </a:cubicBezTo>
                    <a:cubicBezTo>
                      <a:pt x="152" y="121"/>
                      <a:pt x="121" y="110"/>
                      <a:pt x="95" y="93"/>
                    </a:cubicBezTo>
                    <a:cubicBezTo>
                      <a:pt x="66" y="74"/>
                      <a:pt x="45" y="48"/>
                      <a:pt x="35" y="20"/>
                    </a:cubicBezTo>
                    <a:cubicBezTo>
                      <a:pt x="33" y="14"/>
                      <a:pt x="32" y="8"/>
                      <a:pt x="31" y="3"/>
                    </a:cubicBezTo>
                    <a:cubicBezTo>
                      <a:pt x="31" y="1"/>
                      <a:pt x="30" y="0"/>
                      <a:pt x="30" y="0"/>
                    </a:cubicBezTo>
                    <a:cubicBezTo>
                      <a:pt x="30" y="0"/>
                      <a:pt x="69" y="0"/>
                      <a:pt x="213" y="0"/>
                    </a:cubicBezTo>
                    <a:cubicBezTo>
                      <a:pt x="357" y="0"/>
                      <a:pt x="396" y="0"/>
                      <a:pt x="396" y="0"/>
                    </a:cubicBezTo>
                    <a:cubicBezTo>
                      <a:pt x="396" y="0"/>
                      <a:pt x="396" y="1"/>
                      <a:pt x="395" y="3"/>
                    </a:cubicBezTo>
                    <a:cubicBezTo>
                      <a:pt x="394" y="11"/>
                      <a:pt x="392" y="20"/>
                      <a:pt x="388" y="27"/>
                    </a:cubicBezTo>
                    <a:cubicBezTo>
                      <a:pt x="374" y="63"/>
                      <a:pt x="341" y="93"/>
                      <a:pt x="299" y="110"/>
                    </a:cubicBezTo>
                    <a:cubicBezTo>
                      <a:pt x="281" y="118"/>
                      <a:pt x="261" y="123"/>
                      <a:pt x="241" y="125"/>
                    </a:cubicBezTo>
                    <a:cubicBezTo>
                      <a:pt x="238" y="126"/>
                      <a:pt x="236" y="126"/>
                      <a:pt x="236" y="126"/>
                    </a:cubicBezTo>
                    <a:cubicBezTo>
                      <a:pt x="236" y="126"/>
                      <a:pt x="236" y="151"/>
                      <a:pt x="236" y="152"/>
                    </a:cubicBezTo>
                    <a:cubicBezTo>
                      <a:pt x="236" y="152"/>
                      <a:pt x="241" y="152"/>
                      <a:pt x="289" y="152"/>
                    </a:cubicBezTo>
                    <a:cubicBezTo>
                      <a:pt x="321" y="152"/>
                      <a:pt x="343" y="152"/>
                      <a:pt x="344" y="152"/>
                    </a:cubicBezTo>
                    <a:cubicBezTo>
                      <a:pt x="346" y="153"/>
                      <a:pt x="349" y="154"/>
                      <a:pt x="350" y="156"/>
                    </a:cubicBezTo>
                    <a:cubicBezTo>
                      <a:pt x="352" y="157"/>
                      <a:pt x="353" y="159"/>
                      <a:pt x="353" y="161"/>
                    </a:cubicBezTo>
                    <a:cubicBezTo>
                      <a:pt x="354" y="166"/>
                      <a:pt x="426" y="496"/>
                      <a:pt x="426" y="496"/>
                    </a:cubicBezTo>
                    <a:cubicBezTo>
                      <a:pt x="426" y="497"/>
                      <a:pt x="426" y="497"/>
                      <a:pt x="426" y="496"/>
                    </a:cubicBezTo>
                    <a:cubicBezTo>
                      <a:pt x="427" y="496"/>
                      <a:pt x="427" y="496"/>
                      <a:pt x="427" y="497"/>
                    </a:cubicBezTo>
                    <a:cubicBezTo>
                      <a:pt x="427" y="498"/>
                      <a:pt x="427" y="499"/>
                      <a:pt x="426" y="498"/>
                    </a:cubicBezTo>
                    <a:cubicBezTo>
                      <a:pt x="426" y="498"/>
                      <a:pt x="426" y="498"/>
                      <a:pt x="426" y="498"/>
                    </a:cubicBezTo>
                    <a:cubicBezTo>
                      <a:pt x="426" y="500"/>
                      <a:pt x="424" y="502"/>
                      <a:pt x="422" y="503"/>
                    </a:cubicBezTo>
                    <a:cubicBezTo>
                      <a:pt x="422" y="503"/>
                      <a:pt x="370" y="503"/>
                      <a:pt x="213" y="503"/>
                    </a:cubicBezTo>
                    <a:lnTo>
                      <a:pt x="5" y="503"/>
                    </a:lnTo>
                    <a:lnTo>
                      <a:pt x="4" y="503"/>
                    </a:lnTo>
                    <a:close/>
                    <a:moveTo>
                      <a:pt x="223" y="451"/>
                    </a:moveTo>
                    <a:cubicBezTo>
                      <a:pt x="283" y="446"/>
                      <a:pt x="332" y="403"/>
                      <a:pt x="342" y="346"/>
                    </a:cubicBezTo>
                    <a:cubicBezTo>
                      <a:pt x="348" y="314"/>
                      <a:pt x="341" y="281"/>
                      <a:pt x="323" y="253"/>
                    </a:cubicBezTo>
                    <a:cubicBezTo>
                      <a:pt x="318" y="246"/>
                      <a:pt x="314" y="241"/>
                      <a:pt x="307" y="234"/>
                    </a:cubicBezTo>
                    <a:cubicBezTo>
                      <a:pt x="288" y="215"/>
                      <a:pt x="263" y="202"/>
                      <a:pt x="236" y="197"/>
                    </a:cubicBezTo>
                    <a:cubicBezTo>
                      <a:pt x="199" y="191"/>
                      <a:pt x="162" y="200"/>
                      <a:pt x="132" y="223"/>
                    </a:cubicBezTo>
                    <a:cubicBezTo>
                      <a:pt x="126" y="227"/>
                      <a:pt x="118" y="235"/>
                      <a:pt x="113" y="241"/>
                    </a:cubicBezTo>
                    <a:cubicBezTo>
                      <a:pt x="88" y="270"/>
                      <a:pt x="77" y="308"/>
                      <a:pt x="84" y="346"/>
                    </a:cubicBezTo>
                    <a:cubicBezTo>
                      <a:pt x="90" y="381"/>
                      <a:pt x="112" y="412"/>
                      <a:pt x="143" y="431"/>
                    </a:cubicBezTo>
                    <a:cubicBezTo>
                      <a:pt x="162" y="443"/>
                      <a:pt x="185" y="450"/>
                      <a:pt x="209" y="451"/>
                    </a:cubicBezTo>
                    <a:cubicBezTo>
                      <a:pt x="212" y="451"/>
                      <a:pt x="220" y="451"/>
                      <a:pt x="223" y="451"/>
                    </a:cubicBezTo>
                    <a:close/>
                    <a:moveTo>
                      <a:pt x="209" y="355"/>
                    </a:moveTo>
                    <a:cubicBezTo>
                      <a:pt x="197" y="354"/>
                      <a:pt x="186" y="345"/>
                      <a:pt x="182" y="334"/>
                    </a:cubicBezTo>
                    <a:cubicBezTo>
                      <a:pt x="180" y="329"/>
                      <a:pt x="180" y="323"/>
                      <a:pt x="181" y="318"/>
                    </a:cubicBezTo>
                    <a:cubicBezTo>
                      <a:pt x="183" y="305"/>
                      <a:pt x="193" y="295"/>
                      <a:pt x="207" y="292"/>
                    </a:cubicBezTo>
                    <a:cubicBezTo>
                      <a:pt x="210" y="291"/>
                      <a:pt x="217" y="291"/>
                      <a:pt x="220" y="292"/>
                    </a:cubicBezTo>
                    <a:cubicBezTo>
                      <a:pt x="226" y="293"/>
                      <a:pt x="231" y="296"/>
                      <a:pt x="236" y="300"/>
                    </a:cubicBezTo>
                    <a:cubicBezTo>
                      <a:pt x="237" y="302"/>
                      <a:pt x="238" y="303"/>
                      <a:pt x="238" y="303"/>
                    </a:cubicBezTo>
                    <a:cubicBezTo>
                      <a:pt x="239" y="303"/>
                      <a:pt x="253" y="295"/>
                      <a:pt x="270" y="285"/>
                    </a:cubicBezTo>
                    <a:cubicBezTo>
                      <a:pt x="287" y="276"/>
                      <a:pt x="301" y="268"/>
                      <a:pt x="302" y="267"/>
                    </a:cubicBezTo>
                    <a:cubicBezTo>
                      <a:pt x="302" y="267"/>
                      <a:pt x="303" y="267"/>
                      <a:pt x="304" y="267"/>
                    </a:cubicBezTo>
                    <a:cubicBezTo>
                      <a:pt x="308" y="267"/>
                      <a:pt x="311" y="272"/>
                      <a:pt x="309" y="276"/>
                    </a:cubicBezTo>
                    <a:cubicBezTo>
                      <a:pt x="309" y="277"/>
                      <a:pt x="308" y="277"/>
                      <a:pt x="308" y="278"/>
                    </a:cubicBezTo>
                    <a:cubicBezTo>
                      <a:pt x="307" y="278"/>
                      <a:pt x="293" y="286"/>
                      <a:pt x="277" y="295"/>
                    </a:cubicBezTo>
                    <a:cubicBezTo>
                      <a:pt x="260" y="305"/>
                      <a:pt x="246" y="313"/>
                      <a:pt x="245" y="313"/>
                    </a:cubicBezTo>
                    <a:cubicBezTo>
                      <a:pt x="245" y="313"/>
                      <a:pt x="245" y="314"/>
                      <a:pt x="245" y="314"/>
                    </a:cubicBezTo>
                    <a:cubicBezTo>
                      <a:pt x="245" y="315"/>
                      <a:pt x="245" y="316"/>
                      <a:pt x="245" y="317"/>
                    </a:cubicBezTo>
                    <a:cubicBezTo>
                      <a:pt x="246" y="320"/>
                      <a:pt x="246" y="325"/>
                      <a:pt x="245" y="329"/>
                    </a:cubicBezTo>
                    <a:cubicBezTo>
                      <a:pt x="244" y="335"/>
                      <a:pt x="241" y="342"/>
                      <a:pt x="236" y="346"/>
                    </a:cubicBezTo>
                    <a:cubicBezTo>
                      <a:pt x="229" y="353"/>
                      <a:pt x="219" y="356"/>
                      <a:pt x="209" y="355"/>
                    </a:cubicBezTo>
                    <a:close/>
                  </a:path>
                </a:pathLst>
              </a:custGeom>
              <a:solidFill>
                <a:srgbClr val="1F1F1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115" name="Group 114"/>
          <p:cNvGrpSpPr/>
          <p:nvPr/>
        </p:nvGrpSpPr>
        <p:grpSpPr>
          <a:xfrm>
            <a:off x="6423063" y="2377812"/>
            <a:ext cx="2263737" cy="1118749"/>
            <a:chOff x="6423063" y="2377812"/>
            <a:chExt cx="2263737" cy="1118749"/>
          </a:xfrm>
        </p:grpSpPr>
        <p:sp>
          <p:nvSpPr>
            <p:cNvPr id="110" name="Rectangle 107"/>
            <p:cNvSpPr>
              <a:spLocks noChangeArrowheads="1"/>
            </p:cNvSpPr>
            <p:nvPr/>
          </p:nvSpPr>
          <p:spPr bwMode="auto">
            <a:xfrm>
              <a:off x="6473157" y="2377812"/>
              <a:ext cx="2213643" cy="106627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9pPr>
            </a:lstStyle>
            <a:p>
              <a:pPr>
                <a:lnSpc>
                  <a:spcPct val="100000"/>
                </a:lnSpc>
                <a:buClrTx/>
                <a:buFontTx/>
                <a:buNone/>
              </a:pPr>
              <a:r>
                <a:rPr lang="en-US" altLang="en-US" sz="1600" dirty="0">
                  <a:latin typeface="+mn-lt"/>
                </a:rPr>
                <a:t>Tissue collection</a:t>
              </a:r>
            </a:p>
          </p:txBody>
        </p:sp>
        <p:sp>
          <p:nvSpPr>
            <p:cNvPr id="111" name="Line 108"/>
            <p:cNvSpPr>
              <a:spLocks noChangeShapeType="1"/>
            </p:cNvSpPr>
            <p:nvPr/>
          </p:nvSpPr>
          <p:spPr bwMode="auto">
            <a:xfrm>
              <a:off x="6423063" y="2425520"/>
              <a:ext cx="4771" cy="1071041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1616500" y="2086794"/>
            <a:ext cx="4656284" cy="1352518"/>
            <a:chOff x="1616500" y="2086794"/>
            <a:chExt cx="4656284" cy="1352518"/>
          </a:xfrm>
        </p:grpSpPr>
        <p:grpSp>
          <p:nvGrpSpPr>
            <p:cNvPr id="39" name="Group 36"/>
            <p:cNvGrpSpPr>
              <a:grpSpLocks/>
            </p:cNvGrpSpPr>
            <p:nvPr/>
          </p:nvGrpSpPr>
          <p:grpSpPr bwMode="auto">
            <a:xfrm>
              <a:off x="2022017" y="2745162"/>
              <a:ext cx="4250767" cy="694150"/>
              <a:chOff x="835" y="788"/>
              <a:chExt cx="1782" cy="291"/>
            </a:xfrm>
          </p:grpSpPr>
          <p:grpSp>
            <p:nvGrpSpPr>
              <p:cNvPr id="40" name="Group 37"/>
              <p:cNvGrpSpPr>
                <a:grpSpLocks/>
              </p:cNvGrpSpPr>
              <p:nvPr/>
            </p:nvGrpSpPr>
            <p:grpSpPr bwMode="auto">
              <a:xfrm>
                <a:off x="835" y="788"/>
                <a:ext cx="214" cy="291"/>
                <a:chOff x="835" y="788"/>
                <a:chExt cx="214" cy="291"/>
              </a:xfrm>
            </p:grpSpPr>
            <p:sp>
              <p:nvSpPr>
                <p:cNvPr id="59" name="Freeform 38"/>
                <p:cNvSpPr>
                  <a:spLocks noChangeArrowheads="1"/>
                </p:cNvSpPr>
                <p:nvPr/>
              </p:nvSpPr>
              <p:spPr bwMode="auto">
                <a:xfrm>
                  <a:off x="835" y="788"/>
                  <a:ext cx="214" cy="291"/>
                </a:xfrm>
                <a:custGeom>
                  <a:avLst/>
                  <a:gdLst>
                    <a:gd name="G0" fmla="+- 1 0 0"/>
                    <a:gd name="G1" fmla="*/ 1 39693 55456"/>
                    <a:gd name="G2" fmla="*/ 1 35987 55552"/>
                    <a:gd name="G3" fmla="*/ G2 1 180"/>
                    <a:gd name="G4" fmla="*/ G1 1 G3"/>
                    <a:gd name="G5" fmla="+- 1 0 0"/>
                    <a:gd name="G6" fmla="+- 1 0 0"/>
                    <a:gd name="G7" fmla="+- 1 0 0"/>
                    <a:gd name="G8" fmla="+- 1 0 0"/>
                    <a:gd name="G9" fmla="*/ 1 25611 45568"/>
                    <a:gd name="G10" fmla="*/ 1 35987 55552"/>
                    <a:gd name="G11" fmla="*/ G10 1 180"/>
                    <a:gd name="G12" fmla="*/ G9 1 G11"/>
                    <a:gd name="G13" fmla="+- 1 0 0"/>
                    <a:gd name="G14" fmla="+- 1 0 0"/>
                    <a:gd name="G15" fmla="+- 1 0 0"/>
                    <a:gd name="G16" fmla="+- 1 0 0"/>
                    <a:gd name="G17" fmla="+- 340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T0" fmla="*/ 8 256 1"/>
                    <a:gd name="T1" fmla="*/ 0 256 1"/>
                    <a:gd name="G30" fmla="+- 0 T0 T1"/>
                    <a:gd name="G31" fmla="cos 753 G30"/>
                    <a:gd name="G32" fmla="+- 755 0 0"/>
                    <a:gd name="G33" fmla="+- 0 0 0"/>
                    <a:gd name="G34" fmla="+- 2 0 0"/>
                    <a:gd name="G35" fmla="+- 1 0 0"/>
                    <a:gd name="G36" fmla="+- 1 0 0"/>
                    <a:gd name="G37" fmla="+- 1 0 0"/>
                    <a:gd name="G38" fmla="+- 1 0 0"/>
                    <a:gd name="G39" fmla="+- 1 0 0"/>
                    <a:gd name="G40" fmla="+- 1 0 0"/>
                    <a:gd name="G41" fmla="+- 1 0 0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*/ 1 24577 2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+- 1 0 0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84 0 0"/>
                    <a:gd name="G84" fmla="+- 0 0 0"/>
                    <a:gd name="G85" fmla="+- 169 0 0"/>
                    <a:gd name="G86" fmla="+- 148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 0 0"/>
                    <a:gd name="G101" fmla="+- 1 0 0"/>
                    <a:gd name="G102" fmla="+- 1 0 0"/>
                    <a:gd name="G103" fmla="+- 1 0 0"/>
                    <a:gd name="G104" fmla="+- 1 0 0"/>
                    <a:gd name="G105" fmla="+- 1 0 0"/>
                    <a:gd name="T2" fmla="*/ 443 w 570"/>
                    <a:gd name="T3" fmla="*/ 3 h 758"/>
                    <a:gd name="T4" fmla="*/ 548 w 570"/>
                    <a:gd name="T5" fmla="*/ 55 h 758"/>
                    <a:gd name="T6" fmla="*/ 566 w 570"/>
                    <a:gd name="T7" fmla="*/ 84 h 758"/>
                    <a:gd name="T8" fmla="*/ 568 w 570"/>
                    <a:gd name="T9" fmla="*/ 101 h 758"/>
                    <a:gd name="T10" fmla="*/ 520 w 570"/>
                    <a:gd name="T11" fmla="*/ 108 h 758"/>
                    <a:gd name="T12" fmla="*/ 511 w 570"/>
                    <a:gd name="T13" fmla="*/ 106 h 758"/>
                    <a:gd name="T14" fmla="*/ 500 w 570"/>
                    <a:gd name="T15" fmla="*/ 119 h 758"/>
                    <a:gd name="T16" fmla="*/ 497 w 570"/>
                    <a:gd name="T17" fmla="*/ 143 h 758"/>
                    <a:gd name="T18" fmla="*/ 504 w 570"/>
                    <a:gd name="T19" fmla="*/ 190 h 758"/>
                    <a:gd name="T20" fmla="*/ 471 w 570"/>
                    <a:gd name="T21" fmla="*/ 192 h 758"/>
                    <a:gd name="T22" fmla="*/ 464 w 570"/>
                    <a:gd name="T23" fmla="*/ 191 h 758"/>
                    <a:gd name="T24" fmla="*/ 327 w 570"/>
                    <a:gd name="T25" fmla="*/ 384 h 758"/>
                    <a:gd name="T26" fmla="*/ 186 w 570"/>
                    <a:gd name="T27" fmla="*/ 580 h 758"/>
                    <a:gd name="T28" fmla="*/ 147 w 570"/>
                    <a:gd name="T29" fmla="*/ 587 h 758"/>
                    <a:gd name="T30" fmla="*/ 139 w 570"/>
                    <a:gd name="T31" fmla="*/ 587 h 758"/>
                    <a:gd name="T32" fmla="*/ 75 w 570"/>
                    <a:gd name="T33" fmla="*/ 670 h 758"/>
                    <a:gd name="T34" fmla="*/ 10 w 570"/>
                    <a:gd name="T35" fmla="*/ 753 h 758"/>
                    <a:gd name="T36" fmla="*/ 3 w 570"/>
                    <a:gd name="T37" fmla="*/ 756 h 758"/>
                    <a:gd name="T38" fmla="*/ 0 w 570"/>
                    <a:gd name="T39" fmla="*/ 756 h 758"/>
                    <a:gd name="T40" fmla="*/ 61 w 570"/>
                    <a:gd name="T41" fmla="*/ 666 h 758"/>
                    <a:gd name="T42" fmla="*/ 121 w 570"/>
                    <a:gd name="T43" fmla="*/ 576 h 758"/>
                    <a:gd name="T44" fmla="*/ 115 w 570"/>
                    <a:gd name="T45" fmla="*/ 569 h 758"/>
                    <a:gd name="T46" fmla="*/ 101 w 570"/>
                    <a:gd name="T47" fmla="*/ 544 h 758"/>
                    <a:gd name="T48" fmla="*/ 106 w 570"/>
                    <a:gd name="T49" fmla="*/ 519 h 758"/>
                    <a:gd name="T50" fmla="*/ 243 w 570"/>
                    <a:gd name="T51" fmla="*/ 324 h 758"/>
                    <a:gd name="T52" fmla="*/ 377 w 570"/>
                    <a:gd name="T53" fmla="*/ 134 h 758"/>
                    <a:gd name="T54" fmla="*/ 374 w 570"/>
                    <a:gd name="T55" fmla="*/ 125 h 758"/>
                    <a:gd name="T56" fmla="*/ 365 w 570"/>
                    <a:gd name="T57" fmla="*/ 97 h 758"/>
                    <a:gd name="T58" fmla="*/ 409 w 570"/>
                    <a:gd name="T59" fmla="*/ 86 h 758"/>
                    <a:gd name="T60" fmla="*/ 420 w 570"/>
                    <a:gd name="T61" fmla="*/ 89 h 758"/>
                    <a:gd name="T62" fmla="*/ 429 w 570"/>
                    <a:gd name="T63" fmla="*/ 74 h 758"/>
                    <a:gd name="T64" fmla="*/ 438 w 570"/>
                    <a:gd name="T65" fmla="*/ 57 h 758"/>
                    <a:gd name="T66" fmla="*/ 433 w 570"/>
                    <a:gd name="T67" fmla="*/ 48 h 758"/>
                    <a:gd name="T68" fmla="*/ 424 w 570"/>
                    <a:gd name="T69" fmla="*/ 11 h 758"/>
                    <a:gd name="T70" fmla="*/ 443 w 570"/>
                    <a:gd name="T71" fmla="*/ 3 h 758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70" h="758">
                      <a:moveTo>
                        <a:pt x="443" y="3"/>
                      </a:moveTo>
                      <a:cubicBezTo>
                        <a:pt x="471" y="0"/>
                        <a:pt x="520" y="25"/>
                        <a:pt x="548" y="55"/>
                      </a:cubicBezTo>
                      <a:cubicBezTo>
                        <a:pt x="555" y="64"/>
                        <a:pt x="564" y="76"/>
                        <a:pt x="566" y="84"/>
                      </a:cubicBezTo>
                      <a:cubicBezTo>
                        <a:pt x="568" y="89"/>
                        <a:pt x="569" y="97"/>
                        <a:pt x="568" y="101"/>
                      </a:cubicBezTo>
                      <a:cubicBezTo>
                        <a:pt x="563" y="113"/>
                        <a:pt x="544" y="116"/>
                        <a:pt x="520" y="108"/>
                      </a:cubicBezTo>
                      <a:cubicBezTo>
                        <a:pt x="516" y="107"/>
                        <a:pt x="511" y="106"/>
                        <a:pt x="511" y="106"/>
                      </a:cubicBezTo>
                      <a:cubicBezTo>
                        <a:pt x="511" y="106"/>
                        <a:pt x="506" y="112"/>
                        <a:pt x="500" y="119"/>
                      </a:cubicBezTo>
                      <a:cubicBezTo>
                        <a:pt x="487" y="133"/>
                        <a:pt x="487" y="132"/>
                        <a:pt x="497" y="143"/>
                      </a:cubicBezTo>
                      <a:cubicBezTo>
                        <a:pt x="514" y="163"/>
                        <a:pt x="517" y="183"/>
                        <a:pt x="504" y="190"/>
                      </a:cubicBezTo>
                      <a:cubicBezTo>
                        <a:pt x="497" y="194"/>
                        <a:pt x="484" y="195"/>
                        <a:pt x="471" y="192"/>
                      </a:cubicBezTo>
                      <a:cubicBezTo>
                        <a:pt x="468" y="191"/>
                        <a:pt x="465" y="190"/>
                        <a:pt x="464" y="191"/>
                      </a:cubicBezTo>
                      <a:cubicBezTo>
                        <a:pt x="464" y="191"/>
                        <a:pt x="402" y="278"/>
                        <a:pt x="327" y="384"/>
                      </a:cubicBezTo>
                      <a:cubicBezTo>
                        <a:pt x="251" y="490"/>
                        <a:pt x="188" y="578"/>
                        <a:pt x="186" y="580"/>
                      </a:cubicBezTo>
                      <a:cubicBezTo>
                        <a:pt x="177" y="587"/>
                        <a:pt x="162" y="590"/>
                        <a:pt x="147" y="587"/>
                      </a:cubicBezTo>
                      <a:cubicBezTo>
                        <a:pt x="144" y="586"/>
                        <a:pt x="140" y="586"/>
                        <a:pt x="139" y="587"/>
                      </a:cubicBezTo>
                      <a:cubicBezTo>
                        <a:pt x="138" y="588"/>
                        <a:pt x="109" y="625"/>
                        <a:pt x="75" y="670"/>
                      </a:cubicBezTo>
                      <a:cubicBezTo>
                        <a:pt x="30" y="729"/>
                        <a:pt x="12" y="752"/>
                        <a:pt x="10" y="753"/>
                      </a:cubicBezTo>
                      <a:cubicBezTo>
                        <a:pt x="8" y="753"/>
                        <a:pt x="5" y="755"/>
                        <a:pt x="3" y="756"/>
                      </a:cubicBezTo>
                      <a:cubicBezTo>
                        <a:pt x="1" y="757"/>
                        <a:pt x="0" y="757"/>
                        <a:pt x="0" y="756"/>
                      </a:cubicBezTo>
                      <a:cubicBezTo>
                        <a:pt x="1" y="755"/>
                        <a:pt x="28" y="715"/>
                        <a:pt x="61" y="666"/>
                      </a:cubicBezTo>
                      <a:cubicBezTo>
                        <a:pt x="94" y="617"/>
                        <a:pt x="121" y="577"/>
                        <a:pt x="121" y="576"/>
                      </a:cubicBezTo>
                      <a:cubicBezTo>
                        <a:pt x="121" y="575"/>
                        <a:pt x="118" y="572"/>
                        <a:pt x="115" y="569"/>
                      </a:cubicBezTo>
                      <a:cubicBezTo>
                        <a:pt x="107" y="560"/>
                        <a:pt x="103" y="552"/>
                        <a:pt x="101" y="544"/>
                      </a:cubicBezTo>
                      <a:cubicBezTo>
                        <a:pt x="100" y="534"/>
                        <a:pt x="101" y="529"/>
                        <a:pt x="106" y="519"/>
                      </a:cubicBezTo>
                      <a:cubicBezTo>
                        <a:pt x="108" y="515"/>
                        <a:pt x="170" y="427"/>
                        <a:pt x="243" y="324"/>
                      </a:cubicBezTo>
                      <a:cubicBezTo>
                        <a:pt x="316" y="220"/>
                        <a:pt x="377" y="135"/>
                        <a:pt x="377" y="134"/>
                      </a:cubicBezTo>
                      <a:cubicBezTo>
                        <a:pt x="378" y="132"/>
                        <a:pt x="377" y="130"/>
                        <a:pt x="374" y="125"/>
                      </a:cubicBezTo>
                      <a:cubicBezTo>
                        <a:pt x="368" y="117"/>
                        <a:pt x="364" y="104"/>
                        <a:pt x="365" y="97"/>
                      </a:cubicBezTo>
                      <a:cubicBezTo>
                        <a:pt x="368" y="84"/>
                        <a:pt x="385" y="80"/>
                        <a:pt x="409" y="86"/>
                      </a:cubicBezTo>
                      <a:lnTo>
                        <a:pt x="420" y="89"/>
                      </a:lnTo>
                      <a:lnTo>
                        <a:pt x="429" y="74"/>
                      </a:lnTo>
                      <a:cubicBezTo>
                        <a:pt x="434" y="65"/>
                        <a:pt x="438" y="58"/>
                        <a:pt x="438" y="57"/>
                      </a:cubicBezTo>
                      <a:cubicBezTo>
                        <a:pt x="438" y="56"/>
                        <a:pt x="436" y="52"/>
                        <a:pt x="433" y="48"/>
                      </a:cubicBezTo>
                      <a:cubicBezTo>
                        <a:pt x="422" y="33"/>
                        <a:pt x="419" y="19"/>
                        <a:pt x="424" y="11"/>
                      </a:cubicBezTo>
                      <a:cubicBezTo>
                        <a:pt x="427" y="7"/>
                        <a:pt x="435" y="3"/>
                        <a:pt x="443" y="3"/>
                      </a:cubicBezTo>
                    </a:path>
                  </a:pathLst>
                </a:custGeom>
                <a:solidFill>
                  <a:srgbClr val="CDCDC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0" name="Freeform 39"/>
                <p:cNvSpPr>
                  <a:spLocks noChangeArrowheads="1"/>
                </p:cNvSpPr>
                <p:nvPr/>
              </p:nvSpPr>
              <p:spPr bwMode="auto">
                <a:xfrm>
                  <a:off x="835" y="789"/>
                  <a:ext cx="214" cy="289"/>
                </a:xfrm>
                <a:custGeom>
                  <a:avLst/>
                  <a:gdLst>
                    <a:gd name="G0" fmla="+- 1 0 0"/>
                    <a:gd name="G1" fmla="+- 1 0 0"/>
                    <a:gd name="G2" fmla="+- 1 0 0"/>
                    <a:gd name="G3" fmla="+- 1 0 0"/>
                    <a:gd name="G4" fmla="+- 1 0 0"/>
                    <a:gd name="G5" fmla="+- 1 0 0"/>
                    <a:gd name="G6" fmla="+- 1 0 0"/>
                    <a:gd name="G7" fmla="+- 1 0 0"/>
                    <a:gd name="G8" fmla="+- 1 0 0"/>
                    <a:gd name="G9" fmla="+- 1 0 0"/>
                    <a:gd name="G10" fmla="+- 1 0 0"/>
                    <a:gd name="G11" fmla="+- 1 0 0"/>
                    <a:gd name="G12" fmla="+- 1 0 0"/>
                    <a:gd name="G13" fmla="+- 1 0 0"/>
                    <a:gd name="G14" fmla="+- 1 0 0"/>
                    <a:gd name="G15" fmla="+- 522 0 0"/>
                    <a:gd name="G16" fmla="+- 103 0 0"/>
                    <a:gd name="G17" fmla="+- 1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G30" fmla="+- 1 0 0"/>
                    <a:gd name="G31" fmla="+- 1 0 0"/>
                    <a:gd name="G32" fmla="+- 1 0 0"/>
                    <a:gd name="G33" fmla="+- 1 0 0"/>
                    <a:gd name="G34" fmla="+- 1 0 0"/>
                    <a:gd name="G35" fmla="+- 1 0 0"/>
                    <a:gd name="G36" fmla="+- 0 0 0"/>
                    <a:gd name="G37" fmla="*/ 1 54239 35328"/>
                    <a:gd name="T0" fmla="*/ 5 256 1"/>
                    <a:gd name="T1" fmla="*/ 0 256 1"/>
                    <a:gd name="G38" fmla="+- 0 T0 T1"/>
                    <a:gd name="G39" fmla="sin 750 G38"/>
                    <a:gd name="G40" fmla="+- 376 0 0"/>
                    <a:gd name="G41" fmla="*/ 1 46283 55552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+- 1 0 0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*/ 1 24577 2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1 0 0"/>
                    <a:gd name="G84" fmla="+- 1 0 0"/>
                    <a:gd name="G85" fmla="+- 1 0 0"/>
                    <a:gd name="G86" fmla="+- 1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63 0 0"/>
                    <a:gd name="G101" fmla="*/ 1 167 2"/>
                    <a:gd name="G102" fmla="+- 0 0 0"/>
                    <a:gd name="G103" fmla="+- 168 0 0"/>
                    <a:gd name="G104" fmla="+- 1 0 0"/>
                    <a:gd name="G105" fmla="+- 1 0 0"/>
                    <a:gd name="G106" fmla="+- 1 0 0"/>
                    <a:gd name="G107" fmla="+- 1 0 0"/>
                    <a:gd name="G108" fmla="+- 1 0 0"/>
                    <a:gd name="G109" fmla="+- 1 0 0"/>
                    <a:gd name="G110" fmla="+- 1 0 0"/>
                    <a:gd name="G111" fmla="+- 1 0 0"/>
                    <a:gd name="G112" fmla="+- 1 0 0"/>
                    <a:gd name="G113" fmla="+- 1 0 0"/>
                    <a:gd name="G114" fmla="+- 1 0 0"/>
                    <a:gd name="G115" fmla="+- 1 0 0"/>
                    <a:gd name="G116" fmla="+- 1 0 0"/>
                    <a:gd name="G117" fmla="+- 1 0 0"/>
                    <a:gd name="G118" fmla="+- 1 0 0"/>
                    <a:gd name="G119" fmla="+- 1 0 0"/>
                    <a:gd name="G120" fmla="+- 1 0 0"/>
                    <a:gd name="G121" fmla="+- 1 0 0"/>
                    <a:gd name="G122" fmla="+- 1 0 0"/>
                    <a:gd name="G123" fmla="+- 1 0 0"/>
                    <a:gd name="T2" fmla="*/ 437 w 569"/>
                    <a:gd name="T3" fmla="*/ 0 h 753"/>
                    <a:gd name="T4" fmla="*/ 441 w 569"/>
                    <a:gd name="T5" fmla="*/ 0 h 753"/>
                    <a:gd name="T6" fmla="*/ 450 w 569"/>
                    <a:gd name="T7" fmla="*/ 2 h 753"/>
                    <a:gd name="T8" fmla="*/ 490 w 569"/>
                    <a:gd name="T9" fmla="*/ 14 h 753"/>
                    <a:gd name="T10" fmla="*/ 536 w 569"/>
                    <a:gd name="T11" fmla="*/ 44 h 753"/>
                    <a:gd name="T12" fmla="*/ 557 w 569"/>
                    <a:gd name="T13" fmla="*/ 69 h 753"/>
                    <a:gd name="T14" fmla="*/ 559 w 569"/>
                    <a:gd name="T15" fmla="*/ 70 h 753"/>
                    <a:gd name="T16" fmla="*/ 562 w 569"/>
                    <a:gd name="T17" fmla="*/ 75 h 753"/>
                    <a:gd name="T18" fmla="*/ 566 w 569"/>
                    <a:gd name="T19" fmla="*/ 90 h 753"/>
                    <a:gd name="T20" fmla="*/ 565 w 569"/>
                    <a:gd name="T21" fmla="*/ 94 h 753"/>
                    <a:gd name="T22" fmla="*/ 526 w 569"/>
                    <a:gd name="T23" fmla="*/ 105 h 753"/>
                    <a:gd name="T24" fmla="*/ 513 w 569"/>
                    <a:gd name="T25" fmla="*/ 102 h 753"/>
                    <a:gd name="T26" fmla="*/ 509 w 569"/>
                    <a:gd name="T27" fmla="*/ 101 h 753"/>
                    <a:gd name="T28" fmla="*/ 497 w 569"/>
                    <a:gd name="T29" fmla="*/ 114 h 753"/>
                    <a:gd name="T30" fmla="*/ 485 w 569"/>
                    <a:gd name="T31" fmla="*/ 129 h 753"/>
                    <a:gd name="T32" fmla="*/ 494 w 569"/>
                    <a:gd name="T33" fmla="*/ 141 h 753"/>
                    <a:gd name="T34" fmla="*/ 506 w 569"/>
                    <a:gd name="T35" fmla="*/ 160 h 753"/>
                    <a:gd name="T36" fmla="*/ 505 w 569"/>
                    <a:gd name="T37" fmla="*/ 183 h 753"/>
                    <a:gd name="T38" fmla="*/ 470 w 569"/>
                    <a:gd name="T39" fmla="*/ 187 h 753"/>
                    <a:gd name="T40" fmla="*/ 463 w 569"/>
                    <a:gd name="T41" fmla="*/ 186 h 753"/>
                    <a:gd name="T42" fmla="*/ 325 w 569"/>
                    <a:gd name="T43" fmla="*/ 378 h 753"/>
                    <a:gd name="T44" fmla="*/ 185 w 569"/>
                    <a:gd name="T45" fmla="*/ 574 h 753"/>
                    <a:gd name="T46" fmla="*/ 146 w 569"/>
                    <a:gd name="T47" fmla="*/ 582 h 753"/>
                    <a:gd name="T48" fmla="*/ 137 w 569"/>
                    <a:gd name="T49" fmla="*/ 582 h 753"/>
                    <a:gd name="T50" fmla="*/ 85 w 569"/>
                    <a:gd name="T51" fmla="*/ 650 h 753"/>
                    <a:gd name="T52" fmla="*/ 22 w 569"/>
                    <a:gd name="T53" fmla="*/ 732 h 753"/>
                    <a:gd name="T54" fmla="*/ 11 w 569"/>
                    <a:gd name="T55" fmla="*/ 748 h 753"/>
                    <a:gd name="T56" fmla="*/ 5 w 569"/>
                    <a:gd name="T57" fmla="*/ 751 h 753"/>
                    <a:gd name="T58" fmla="*/ 1 w 569"/>
                    <a:gd name="T59" fmla="*/ 751 h 753"/>
                    <a:gd name="T60" fmla="*/ 122 w 569"/>
                    <a:gd name="T61" fmla="*/ 572 h 753"/>
                    <a:gd name="T62" fmla="*/ 117 w 569"/>
                    <a:gd name="T63" fmla="*/ 565 h 753"/>
                    <a:gd name="T64" fmla="*/ 106 w 569"/>
                    <a:gd name="T65" fmla="*/ 519 h 753"/>
                    <a:gd name="T66" fmla="*/ 243 w 569"/>
                    <a:gd name="T67" fmla="*/ 323 h 753"/>
                    <a:gd name="T68" fmla="*/ 379 w 569"/>
                    <a:gd name="T69" fmla="*/ 131 h 753"/>
                    <a:gd name="T70" fmla="*/ 376 w 569"/>
                    <a:gd name="T71" fmla="*/ 123 h 753"/>
                    <a:gd name="T72" fmla="*/ 366 w 569"/>
                    <a:gd name="T73" fmla="*/ 97 h 753"/>
                    <a:gd name="T74" fmla="*/ 377 w 569"/>
                    <a:gd name="T75" fmla="*/ 85 h 753"/>
                    <a:gd name="T76" fmla="*/ 410 w 569"/>
                    <a:gd name="T77" fmla="*/ 86 h 753"/>
                    <a:gd name="T78" fmla="*/ 421 w 569"/>
                    <a:gd name="T79" fmla="*/ 86 h 753"/>
                    <a:gd name="T80" fmla="*/ 440 w 569"/>
                    <a:gd name="T81" fmla="*/ 53 h 753"/>
                    <a:gd name="T82" fmla="*/ 434 w 569"/>
                    <a:gd name="T83" fmla="*/ 45 h 753"/>
                    <a:gd name="T84" fmla="*/ 422 w 569"/>
                    <a:gd name="T85" fmla="*/ 20 h 753"/>
                    <a:gd name="T86" fmla="*/ 437 w 569"/>
                    <a:gd name="T87" fmla="*/ 0 h 753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569" h="753">
                      <a:moveTo>
                        <a:pt x="437" y="0"/>
                      </a:moveTo>
                      <a:cubicBezTo>
                        <a:pt x="439" y="0"/>
                        <a:pt x="440" y="0"/>
                        <a:pt x="441" y="0"/>
                      </a:cubicBezTo>
                      <a:cubicBezTo>
                        <a:pt x="441" y="1"/>
                        <a:pt x="445" y="1"/>
                        <a:pt x="450" y="2"/>
                      </a:cubicBezTo>
                      <a:cubicBezTo>
                        <a:pt x="462" y="3"/>
                        <a:pt x="473" y="6"/>
                        <a:pt x="490" y="14"/>
                      </a:cubicBezTo>
                      <a:cubicBezTo>
                        <a:pt x="505" y="21"/>
                        <a:pt x="525" y="34"/>
                        <a:pt x="536" y="44"/>
                      </a:cubicBezTo>
                      <a:cubicBezTo>
                        <a:pt x="543" y="51"/>
                        <a:pt x="556" y="66"/>
                        <a:pt x="557" y="69"/>
                      </a:cubicBezTo>
                      <a:cubicBezTo>
                        <a:pt x="558" y="70"/>
                        <a:pt x="558" y="71"/>
                        <a:pt x="559" y="70"/>
                      </a:cubicBezTo>
                      <a:cubicBezTo>
                        <a:pt x="559" y="70"/>
                        <a:pt x="561" y="72"/>
                        <a:pt x="562" y="75"/>
                      </a:cubicBezTo>
                      <a:cubicBezTo>
                        <a:pt x="565" y="81"/>
                        <a:pt x="568" y="90"/>
                        <a:pt x="566" y="90"/>
                      </a:cubicBezTo>
                      <a:cubicBezTo>
                        <a:pt x="566" y="90"/>
                        <a:pt x="565" y="92"/>
                        <a:pt x="565" y="94"/>
                      </a:cubicBezTo>
                      <a:cubicBezTo>
                        <a:pt x="564" y="106"/>
                        <a:pt x="548" y="111"/>
                        <a:pt x="526" y="105"/>
                      </a:cubicBezTo>
                      <a:cubicBezTo>
                        <a:pt x="521" y="104"/>
                        <a:pt x="515" y="103"/>
                        <a:pt x="513" y="102"/>
                      </a:cubicBezTo>
                      <a:lnTo>
                        <a:pt x="509" y="101"/>
                      </a:lnTo>
                      <a:lnTo>
                        <a:pt x="497" y="114"/>
                      </a:lnTo>
                      <a:cubicBezTo>
                        <a:pt x="491" y="121"/>
                        <a:pt x="486" y="128"/>
                        <a:pt x="485" y="129"/>
                      </a:cubicBezTo>
                      <a:cubicBezTo>
                        <a:pt x="485" y="130"/>
                        <a:pt x="489" y="135"/>
                        <a:pt x="494" y="141"/>
                      </a:cubicBezTo>
                      <a:cubicBezTo>
                        <a:pt x="501" y="149"/>
                        <a:pt x="503" y="152"/>
                        <a:pt x="506" y="160"/>
                      </a:cubicBezTo>
                      <a:cubicBezTo>
                        <a:pt x="510" y="172"/>
                        <a:pt x="510" y="178"/>
                        <a:pt x="505" y="183"/>
                      </a:cubicBezTo>
                      <a:cubicBezTo>
                        <a:pt x="499" y="189"/>
                        <a:pt x="485" y="190"/>
                        <a:pt x="470" y="187"/>
                      </a:cubicBezTo>
                      <a:cubicBezTo>
                        <a:pt x="467" y="186"/>
                        <a:pt x="463" y="185"/>
                        <a:pt x="463" y="186"/>
                      </a:cubicBezTo>
                      <a:cubicBezTo>
                        <a:pt x="462" y="186"/>
                        <a:pt x="400" y="272"/>
                        <a:pt x="325" y="378"/>
                      </a:cubicBezTo>
                      <a:cubicBezTo>
                        <a:pt x="250" y="483"/>
                        <a:pt x="187" y="572"/>
                        <a:pt x="185" y="574"/>
                      </a:cubicBezTo>
                      <a:cubicBezTo>
                        <a:pt x="177" y="582"/>
                        <a:pt x="162" y="586"/>
                        <a:pt x="146" y="582"/>
                      </a:cubicBezTo>
                      <a:cubicBezTo>
                        <a:pt x="142" y="581"/>
                        <a:pt x="138" y="581"/>
                        <a:pt x="137" y="582"/>
                      </a:cubicBezTo>
                      <a:cubicBezTo>
                        <a:pt x="136" y="582"/>
                        <a:pt x="113" y="613"/>
                        <a:pt x="85" y="650"/>
                      </a:cubicBezTo>
                      <a:cubicBezTo>
                        <a:pt x="57" y="686"/>
                        <a:pt x="29" y="723"/>
                        <a:pt x="22" y="732"/>
                      </a:cubicBezTo>
                      <a:cubicBezTo>
                        <a:pt x="15" y="741"/>
                        <a:pt x="10" y="748"/>
                        <a:pt x="11" y="748"/>
                      </a:cubicBezTo>
                      <a:cubicBezTo>
                        <a:pt x="11" y="748"/>
                        <a:pt x="9" y="750"/>
                        <a:pt x="5" y="751"/>
                      </a:cubicBezTo>
                      <a:cubicBezTo>
                        <a:pt x="2" y="752"/>
                        <a:pt x="0" y="752"/>
                        <a:pt x="1" y="751"/>
                      </a:cubicBezTo>
                      <a:cubicBezTo>
                        <a:pt x="5" y="749"/>
                        <a:pt x="123" y="574"/>
                        <a:pt x="122" y="572"/>
                      </a:cubicBezTo>
                      <a:cubicBezTo>
                        <a:pt x="122" y="571"/>
                        <a:pt x="119" y="568"/>
                        <a:pt x="117" y="565"/>
                      </a:cubicBezTo>
                      <a:cubicBezTo>
                        <a:pt x="102" y="551"/>
                        <a:pt x="98" y="534"/>
                        <a:pt x="106" y="519"/>
                      </a:cubicBezTo>
                      <a:cubicBezTo>
                        <a:pt x="107" y="515"/>
                        <a:pt x="169" y="427"/>
                        <a:pt x="243" y="323"/>
                      </a:cubicBezTo>
                      <a:cubicBezTo>
                        <a:pt x="317" y="219"/>
                        <a:pt x="378" y="133"/>
                        <a:pt x="379" y="131"/>
                      </a:cubicBezTo>
                      <a:cubicBezTo>
                        <a:pt x="380" y="129"/>
                        <a:pt x="380" y="129"/>
                        <a:pt x="376" y="123"/>
                      </a:cubicBezTo>
                      <a:cubicBezTo>
                        <a:pt x="371" y="116"/>
                        <a:pt x="366" y="103"/>
                        <a:pt x="366" y="97"/>
                      </a:cubicBezTo>
                      <a:cubicBezTo>
                        <a:pt x="367" y="90"/>
                        <a:pt x="369" y="88"/>
                        <a:pt x="377" y="85"/>
                      </a:cubicBezTo>
                      <a:cubicBezTo>
                        <a:pt x="386" y="81"/>
                        <a:pt x="395" y="82"/>
                        <a:pt x="410" y="86"/>
                      </a:cubicBezTo>
                      <a:cubicBezTo>
                        <a:pt x="418" y="88"/>
                        <a:pt x="420" y="88"/>
                        <a:pt x="421" y="86"/>
                      </a:cubicBezTo>
                      <a:cubicBezTo>
                        <a:pt x="427" y="78"/>
                        <a:pt x="440" y="54"/>
                        <a:pt x="440" y="53"/>
                      </a:cubicBezTo>
                      <a:cubicBezTo>
                        <a:pt x="439" y="52"/>
                        <a:pt x="437" y="48"/>
                        <a:pt x="434" y="45"/>
                      </a:cubicBezTo>
                      <a:cubicBezTo>
                        <a:pt x="428" y="37"/>
                        <a:pt x="423" y="26"/>
                        <a:pt x="422" y="20"/>
                      </a:cubicBezTo>
                      <a:cubicBezTo>
                        <a:pt x="422" y="10"/>
                        <a:pt x="428" y="2"/>
                        <a:pt x="437" y="0"/>
                      </a:cubicBezTo>
                    </a:path>
                  </a:pathLst>
                </a:custGeom>
                <a:solidFill>
                  <a:srgbClr val="BCBCB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41" name="Group 40"/>
              <p:cNvGrpSpPr>
                <a:grpSpLocks/>
              </p:cNvGrpSpPr>
              <p:nvPr/>
            </p:nvGrpSpPr>
            <p:grpSpPr bwMode="auto">
              <a:xfrm>
                <a:off x="1620" y="788"/>
                <a:ext cx="214" cy="291"/>
                <a:chOff x="1620" y="788"/>
                <a:chExt cx="214" cy="291"/>
              </a:xfrm>
            </p:grpSpPr>
            <p:sp>
              <p:nvSpPr>
                <p:cNvPr id="57" name="Freeform 41"/>
                <p:cNvSpPr>
                  <a:spLocks noChangeArrowheads="1"/>
                </p:cNvSpPr>
                <p:nvPr/>
              </p:nvSpPr>
              <p:spPr bwMode="auto">
                <a:xfrm>
                  <a:off x="1620" y="788"/>
                  <a:ext cx="214" cy="291"/>
                </a:xfrm>
                <a:custGeom>
                  <a:avLst/>
                  <a:gdLst>
                    <a:gd name="G0" fmla="+- 1 0 0"/>
                    <a:gd name="G1" fmla="*/ 1 39693 55456"/>
                    <a:gd name="G2" fmla="*/ 1 35987 55552"/>
                    <a:gd name="G3" fmla="*/ G2 1 180"/>
                    <a:gd name="G4" fmla="*/ G1 1 G3"/>
                    <a:gd name="G5" fmla="+- 1 0 0"/>
                    <a:gd name="G6" fmla="+- 1 0 0"/>
                    <a:gd name="G7" fmla="+- 1 0 0"/>
                    <a:gd name="G8" fmla="+- 1 0 0"/>
                    <a:gd name="G9" fmla="*/ 1 25611 45568"/>
                    <a:gd name="G10" fmla="*/ 1 35987 55552"/>
                    <a:gd name="G11" fmla="*/ G10 1 180"/>
                    <a:gd name="G12" fmla="*/ G9 1 G11"/>
                    <a:gd name="G13" fmla="+- 1 0 0"/>
                    <a:gd name="G14" fmla="+- 1 0 0"/>
                    <a:gd name="G15" fmla="+- 1 0 0"/>
                    <a:gd name="G16" fmla="+- 1 0 0"/>
                    <a:gd name="G17" fmla="+- 340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T0" fmla="*/ 8 256 1"/>
                    <a:gd name="T1" fmla="*/ 0 256 1"/>
                    <a:gd name="G30" fmla="+- 0 T0 T1"/>
                    <a:gd name="G31" fmla="cos 753 G30"/>
                    <a:gd name="G32" fmla="+- 755 0 0"/>
                    <a:gd name="G33" fmla="+- 0 0 0"/>
                    <a:gd name="G34" fmla="+- 2 0 0"/>
                    <a:gd name="G35" fmla="+- 1 0 0"/>
                    <a:gd name="G36" fmla="+- 1 0 0"/>
                    <a:gd name="G37" fmla="+- 1 0 0"/>
                    <a:gd name="G38" fmla="+- 1 0 0"/>
                    <a:gd name="G39" fmla="+- 1 0 0"/>
                    <a:gd name="G40" fmla="+- 1 0 0"/>
                    <a:gd name="G41" fmla="+- 1 0 0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*/ 1 24577 2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+- 1 0 0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84 0 0"/>
                    <a:gd name="G84" fmla="+- 0 0 0"/>
                    <a:gd name="G85" fmla="+- 169 0 0"/>
                    <a:gd name="G86" fmla="+- 148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 0 0"/>
                    <a:gd name="G101" fmla="+- 1 0 0"/>
                    <a:gd name="G102" fmla="+- 1 0 0"/>
                    <a:gd name="G103" fmla="+- 1 0 0"/>
                    <a:gd name="G104" fmla="+- 1 0 0"/>
                    <a:gd name="G105" fmla="+- 1 0 0"/>
                    <a:gd name="T2" fmla="*/ 443 w 570"/>
                    <a:gd name="T3" fmla="*/ 3 h 758"/>
                    <a:gd name="T4" fmla="*/ 548 w 570"/>
                    <a:gd name="T5" fmla="*/ 55 h 758"/>
                    <a:gd name="T6" fmla="*/ 566 w 570"/>
                    <a:gd name="T7" fmla="*/ 84 h 758"/>
                    <a:gd name="T8" fmla="*/ 568 w 570"/>
                    <a:gd name="T9" fmla="*/ 101 h 758"/>
                    <a:gd name="T10" fmla="*/ 520 w 570"/>
                    <a:gd name="T11" fmla="*/ 108 h 758"/>
                    <a:gd name="T12" fmla="*/ 511 w 570"/>
                    <a:gd name="T13" fmla="*/ 106 h 758"/>
                    <a:gd name="T14" fmla="*/ 500 w 570"/>
                    <a:gd name="T15" fmla="*/ 119 h 758"/>
                    <a:gd name="T16" fmla="*/ 497 w 570"/>
                    <a:gd name="T17" fmla="*/ 143 h 758"/>
                    <a:gd name="T18" fmla="*/ 504 w 570"/>
                    <a:gd name="T19" fmla="*/ 190 h 758"/>
                    <a:gd name="T20" fmla="*/ 471 w 570"/>
                    <a:gd name="T21" fmla="*/ 192 h 758"/>
                    <a:gd name="T22" fmla="*/ 464 w 570"/>
                    <a:gd name="T23" fmla="*/ 191 h 758"/>
                    <a:gd name="T24" fmla="*/ 327 w 570"/>
                    <a:gd name="T25" fmla="*/ 384 h 758"/>
                    <a:gd name="T26" fmla="*/ 186 w 570"/>
                    <a:gd name="T27" fmla="*/ 580 h 758"/>
                    <a:gd name="T28" fmla="*/ 147 w 570"/>
                    <a:gd name="T29" fmla="*/ 587 h 758"/>
                    <a:gd name="T30" fmla="*/ 139 w 570"/>
                    <a:gd name="T31" fmla="*/ 587 h 758"/>
                    <a:gd name="T32" fmla="*/ 75 w 570"/>
                    <a:gd name="T33" fmla="*/ 670 h 758"/>
                    <a:gd name="T34" fmla="*/ 10 w 570"/>
                    <a:gd name="T35" fmla="*/ 753 h 758"/>
                    <a:gd name="T36" fmla="*/ 3 w 570"/>
                    <a:gd name="T37" fmla="*/ 756 h 758"/>
                    <a:gd name="T38" fmla="*/ 0 w 570"/>
                    <a:gd name="T39" fmla="*/ 756 h 758"/>
                    <a:gd name="T40" fmla="*/ 61 w 570"/>
                    <a:gd name="T41" fmla="*/ 666 h 758"/>
                    <a:gd name="T42" fmla="*/ 121 w 570"/>
                    <a:gd name="T43" fmla="*/ 576 h 758"/>
                    <a:gd name="T44" fmla="*/ 115 w 570"/>
                    <a:gd name="T45" fmla="*/ 569 h 758"/>
                    <a:gd name="T46" fmla="*/ 101 w 570"/>
                    <a:gd name="T47" fmla="*/ 544 h 758"/>
                    <a:gd name="T48" fmla="*/ 106 w 570"/>
                    <a:gd name="T49" fmla="*/ 519 h 758"/>
                    <a:gd name="T50" fmla="*/ 243 w 570"/>
                    <a:gd name="T51" fmla="*/ 324 h 758"/>
                    <a:gd name="T52" fmla="*/ 377 w 570"/>
                    <a:gd name="T53" fmla="*/ 134 h 758"/>
                    <a:gd name="T54" fmla="*/ 374 w 570"/>
                    <a:gd name="T55" fmla="*/ 125 h 758"/>
                    <a:gd name="T56" fmla="*/ 365 w 570"/>
                    <a:gd name="T57" fmla="*/ 97 h 758"/>
                    <a:gd name="T58" fmla="*/ 409 w 570"/>
                    <a:gd name="T59" fmla="*/ 86 h 758"/>
                    <a:gd name="T60" fmla="*/ 420 w 570"/>
                    <a:gd name="T61" fmla="*/ 89 h 758"/>
                    <a:gd name="T62" fmla="*/ 429 w 570"/>
                    <a:gd name="T63" fmla="*/ 74 h 758"/>
                    <a:gd name="T64" fmla="*/ 438 w 570"/>
                    <a:gd name="T65" fmla="*/ 57 h 758"/>
                    <a:gd name="T66" fmla="*/ 433 w 570"/>
                    <a:gd name="T67" fmla="*/ 48 h 758"/>
                    <a:gd name="T68" fmla="*/ 424 w 570"/>
                    <a:gd name="T69" fmla="*/ 11 h 758"/>
                    <a:gd name="T70" fmla="*/ 443 w 570"/>
                    <a:gd name="T71" fmla="*/ 3 h 758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70" h="758">
                      <a:moveTo>
                        <a:pt x="443" y="3"/>
                      </a:moveTo>
                      <a:cubicBezTo>
                        <a:pt x="471" y="0"/>
                        <a:pt x="520" y="25"/>
                        <a:pt x="548" y="55"/>
                      </a:cubicBezTo>
                      <a:cubicBezTo>
                        <a:pt x="555" y="64"/>
                        <a:pt x="564" y="76"/>
                        <a:pt x="566" y="84"/>
                      </a:cubicBezTo>
                      <a:cubicBezTo>
                        <a:pt x="568" y="89"/>
                        <a:pt x="569" y="97"/>
                        <a:pt x="568" y="101"/>
                      </a:cubicBezTo>
                      <a:cubicBezTo>
                        <a:pt x="563" y="113"/>
                        <a:pt x="544" y="116"/>
                        <a:pt x="520" y="108"/>
                      </a:cubicBezTo>
                      <a:cubicBezTo>
                        <a:pt x="516" y="107"/>
                        <a:pt x="511" y="106"/>
                        <a:pt x="511" y="106"/>
                      </a:cubicBezTo>
                      <a:cubicBezTo>
                        <a:pt x="511" y="106"/>
                        <a:pt x="506" y="112"/>
                        <a:pt x="500" y="119"/>
                      </a:cubicBezTo>
                      <a:cubicBezTo>
                        <a:pt x="487" y="133"/>
                        <a:pt x="487" y="132"/>
                        <a:pt x="497" y="143"/>
                      </a:cubicBezTo>
                      <a:cubicBezTo>
                        <a:pt x="514" y="163"/>
                        <a:pt x="517" y="183"/>
                        <a:pt x="504" y="190"/>
                      </a:cubicBezTo>
                      <a:cubicBezTo>
                        <a:pt x="497" y="194"/>
                        <a:pt x="484" y="195"/>
                        <a:pt x="471" y="192"/>
                      </a:cubicBezTo>
                      <a:cubicBezTo>
                        <a:pt x="468" y="191"/>
                        <a:pt x="465" y="190"/>
                        <a:pt x="464" y="191"/>
                      </a:cubicBezTo>
                      <a:cubicBezTo>
                        <a:pt x="464" y="191"/>
                        <a:pt x="402" y="278"/>
                        <a:pt x="327" y="384"/>
                      </a:cubicBezTo>
                      <a:cubicBezTo>
                        <a:pt x="251" y="490"/>
                        <a:pt x="188" y="578"/>
                        <a:pt x="186" y="580"/>
                      </a:cubicBezTo>
                      <a:cubicBezTo>
                        <a:pt x="177" y="587"/>
                        <a:pt x="162" y="590"/>
                        <a:pt x="147" y="587"/>
                      </a:cubicBezTo>
                      <a:cubicBezTo>
                        <a:pt x="144" y="586"/>
                        <a:pt x="140" y="586"/>
                        <a:pt x="139" y="587"/>
                      </a:cubicBezTo>
                      <a:cubicBezTo>
                        <a:pt x="138" y="588"/>
                        <a:pt x="109" y="625"/>
                        <a:pt x="75" y="670"/>
                      </a:cubicBezTo>
                      <a:cubicBezTo>
                        <a:pt x="30" y="729"/>
                        <a:pt x="12" y="752"/>
                        <a:pt x="10" y="753"/>
                      </a:cubicBezTo>
                      <a:cubicBezTo>
                        <a:pt x="8" y="753"/>
                        <a:pt x="5" y="755"/>
                        <a:pt x="3" y="756"/>
                      </a:cubicBezTo>
                      <a:cubicBezTo>
                        <a:pt x="1" y="757"/>
                        <a:pt x="0" y="757"/>
                        <a:pt x="0" y="756"/>
                      </a:cubicBezTo>
                      <a:cubicBezTo>
                        <a:pt x="1" y="755"/>
                        <a:pt x="28" y="715"/>
                        <a:pt x="61" y="666"/>
                      </a:cubicBezTo>
                      <a:cubicBezTo>
                        <a:pt x="94" y="617"/>
                        <a:pt x="121" y="577"/>
                        <a:pt x="121" y="576"/>
                      </a:cubicBezTo>
                      <a:cubicBezTo>
                        <a:pt x="121" y="575"/>
                        <a:pt x="118" y="572"/>
                        <a:pt x="115" y="569"/>
                      </a:cubicBezTo>
                      <a:cubicBezTo>
                        <a:pt x="107" y="560"/>
                        <a:pt x="103" y="552"/>
                        <a:pt x="101" y="544"/>
                      </a:cubicBezTo>
                      <a:cubicBezTo>
                        <a:pt x="100" y="534"/>
                        <a:pt x="101" y="529"/>
                        <a:pt x="106" y="519"/>
                      </a:cubicBezTo>
                      <a:cubicBezTo>
                        <a:pt x="108" y="515"/>
                        <a:pt x="170" y="427"/>
                        <a:pt x="243" y="324"/>
                      </a:cubicBezTo>
                      <a:cubicBezTo>
                        <a:pt x="316" y="220"/>
                        <a:pt x="377" y="135"/>
                        <a:pt x="377" y="134"/>
                      </a:cubicBezTo>
                      <a:cubicBezTo>
                        <a:pt x="378" y="132"/>
                        <a:pt x="377" y="130"/>
                        <a:pt x="374" y="125"/>
                      </a:cubicBezTo>
                      <a:cubicBezTo>
                        <a:pt x="368" y="117"/>
                        <a:pt x="364" y="104"/>
                        <a:pt x="365" y="97"/>
                      </a:cubicBezTo>
                      <a:cubicBezTo>
                        <a:pt x="368" y="84"/>
                        <a:pt x="385" y="80"/>
                        <a:pt x="409" y="86"/>
                      </a:cubicBezTo>
                      <a:lnTo>
                        <a:pt x="420" y="89"/>
                      </a:lnTo>
                      <a:lnTo>
                        <a:pt x="429" y="74"/>
                      </a:lnTo>
                      <a:cubicBezTo>
                        <a:pt x="434" y="65"/>
                        <a:pt x="438" y="58"/>
                        <a:pt x="438" y="57"/>
                      </a:cubicBezTo>
                      <a:cubicBezTo>
                        <a:pt x="438" y="56"/>
                        <a:pt x="436" y="52"/>
                        <a:pt x="433" y="48"/>
                      </a:cubicBezTo>
                      <a:cubicBezTo>
                        <a:pt x="422" y="33"/>
                        <a:pt x="419" y="19"/>
                        <a:pt x="424" y="11"/>
                      </a:cubicBezTo>
                      <a:cubicBezTo>
                        <a:pt x="427" y="7"/>
                        <a:pt x="435" y="3"/>
                        <a:pt x="443" y="3"/>
                      </a:cubicBezTo>
                    </a:path>
                  </a:pathLst>
                </a:custGeom>
                <a:solidFill>
                  <a:srgbClr val="CDCDC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8" name="Freeform 42"/>
                <p:cNvSpPr>
                  <a:spLocks noChangeArrowheads="1"/>
                </p:cNvSpPr>
                <p:nvPr/>
              </p:nvSpPr>
              <p:spPr bwMode="auto">
                <a:xfrm>
                  <a:off x="1620" y="789"/>
                  <a:ext cx="214" cy="289"/>
                </a:xfrm>
                <a:custGeom>
                  <a:avLst/>
                  <a:gdLst>
                    <a:gd name="G0" fmla="+- 1 0 0"/>
                    <a:gd name="G1" fmla="+- 1 0 0"/>
                    <a:gd name="G2" fmla="+- 1 0 0"/>
                    <a:gd name="G3" fmla="+- 1 0 0"/>
                    <a:gd name="G4" fmla="+- 1 0 0"/>
                    <a:gd name="G5" fmla="+- 1 0 0"/>
                    <a:gd name="G6" fmla="+- 1 0 0"/>
                    <a:gd name="G7" fmla="+- 1 0 0"/>
                    <a:gd name="G8" fmla="+- 1 0 0"/>
                    <a:gd name="G9" fmla="+- 1 0 0"/>
                    <a:gd name="G10" fmla="+- 1 0 0"/>
                    <a:gd name="G11" fmla="+- 1 0 0"/>
                    <a:gd name="G12" fmla="+- 1 0 0"/>
                    <a:gd name="G13" fmla="+- 1 0 0"/>
                    <a:gd name="G14" fmla="+- 1 0 0"/>
                    <a:gd name="G15" fmla="+- 522 0 0"/>
                    <a:gd name="G16" fmla="+- 103 0 0"/>
                    <a:gd name="G17" fmla="+- 1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G30" fmla="+- 1 0 0"/>
                    <a:gd name="G31" fmla="+- 1 0 0"/>
                    <a:gd name="G32" fmla="+- 1 0 0"/>
                    <a:gd name="G33" fmla="+- 1 0 0"/>
                    <a:gd name="G34" fmla="+- 1 0 0"/>
                    <a:gd name="G35" fmla="+- 1 0 0"/>
                    <a:gd name="G36" fmla="+- 0 0 0"/>
                    <a:gd name="G37" fmla="*/ 1 54239 35328"/>
                    <a:gd name="T0" fmla="*/ 5 256 1"/>
                    <a:gd name="T1" fmla="*/ 0 256 1"/>
                    <a:gd name="G38" fmla="+- 0 T0 T1"/>
                    <a:gd name="G39" fmla="sin 750 G38"/>
                    <a:gd name="G40" fmla="+- 376 0 0"/>
                    <a:gd name="G41" fmla="*/ 1 46283 55552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+- 1 0 0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*/ 1 24577 2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1 0 0"/>
                    <a:gd name="G84" fmla="+- 1 0 0"/>
                    <a:gd name="G85" fmla="+- 1 0 0"/>
                    <a:gd name="G86" fmla="+- 1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63 0 0"/>
                    <a:gd name="G101" fmla="*/ 1 167 2"/>
                    <a:gd name="G102" fmla="+- 0 0 0"/>
                    <a:gd name="G103" fmla="+- 168 0 0"/>
                    <a:gd name="G104" fmla="+- 1 0 0"/>
                    <a:gd name="G105" fmla="+- 1 0 0"/>
                    <a:gd name="G106" fmla="+- 1 0 0"/>
                    <a:gd name="G107" fmla="+- 1 0 0"/>
                    <a:gd name="G108" fmla="+- 1 0 0"/>
                    <a:gd name="G109" fmla="+- 1 0 0"/>
                    <a:gd name="G110" fmla="+- 1 0 0"/>
                    <a:gd name="G111" fmla="+- 1 0 0"/>
                    <a:gd name="G112" fmla="+- 1 0 0"/>
                    <a:gd name="G113" fmla="+- 1 0 0"/>
                    <a:gd name="G114" fmla="+- 1 0 0"/>
                    <a:gd name="G115" fmla="+- 1 0 0"/>
                    <a:gd name="G116" fmla="+- 1 0 0"/>
                    <a:gd name="G117" fmla="+- 1 0 0"/>
                    <a:gd name="G118" fmla="+- 1 0 0"/>
                    <a:gd name="G119" fmla="+- 1 0 0"/>
                    <a:gd name="G120" fmla="+- 1 0 0"/>
                    <a:gd name="G121" fmla="+- 1 0 0"/>
                    <a:gd name="G122" fmla="+- 1 0 0"/>
                    <a:gd name="G123" fmla="+- 1 0 0"/>
                    <a:gd name="T2" fmla="*/ 437 w 569"/>
                    <a:gd name="T3" fmla="*/ 0 h 753"/>
                    <a:gd name="T4" fmla="*/ 441 w 569"/>
                    <a:gd name="T5" fmla="*/ 0 h 753"/>
                    <a:gd name="T6" fmla="*/ 450 w 569"/>
                    <a:gd name="T7" fmla="*/ 2 h 753"/>
                    <a:gd name="T8" fmla="*/ 490 w 569"/>
                    <a:gd name="T9" fmla="*/ 14 h 753"/>
                    <a:gd name="T10" fmla="*/ 536 w 569"/>
                    <a:gd name="T11" fmla="*/ 44 h 753"/>
                    <a:gd name="T12" fmla="*/ 557 w 569"/>
                    <a:gd name="T13" fmla="*/ 69 h 753"/>
                    <a:gd name="T14" fmla="*/ 559 w 569"/>
                    <a:gd name="T15" fmla="*/ 70 h 753"/>
                    <a:gd name="T16" fmla="*/ 562 w 569"/>
                    <a:gd name="T17" fmla="*/ 75 h 753"/>
                    <a:gd name="T18" fmla="*/ 566 w 569"/>
                    <a:gd name="T19" fmla="*/ 90 h 753"/>
                    <a:gd name="T20" fmla="*/ 565 w 569"/>
                    <a:gd name="T21" fmla="*/ 94 h 753"/>
                    <a:gd name="T22" fmla="*/ 526 w 569"/>
                    <a:gd name="T23" fmla="*/ 105 h 753"/>
                    <a:gd name="T24" fmla="*/ 513 w 569"/>
                    <a:gd name="T25" fmla="*/ 102 h 753"/>
                    <a:gd name="T26" fmla="*/ 509 w 569"/>
                    <a:gd name="T27" fmla="*/ 101 h 753"/>
                    <a:gd name="T28" fmla="*/ 497 w 569"/>
                    <a:gd name="T29" fmla="*/ 114 h 753"/>
                    <a:gd name="T30" fmla="*/ 485 w 569"/>
                    <a:gd name="T31" fmla="*/ 129 h 753"/>
                    <a:gd name="T32" fmla="*/ 494 w 569"/>
                    <a:gd name="T33" fmla="*/ 141 h 753"/>
                    <a:gd name="T34" fmla="*/ 506 w 569"/>
                    <a:gd name="T35" fmla="*/ 160 h 753"/>
                    <a:gd name="T36" fmla="*/ 505 w 569"/>
                    <a:gd name="T37" fmla="*/ 183 h 753"/>
                    <a:gd name="T38" fmla="*/ 470 w 569"/>
                    <a:gd name="T39" fmla="*/ 187 h 753"/>
                    <a:gd name="T40" fmla="*/ 463 w 569"/>
                    <a:gd name="T41" fmla="*/ 186 h 753"/>
                    <a:gd name="T42" fmla="*/ 325 w 569"/>
                    <a:gd name="T43" fmla="*/ 378 h 753"/>
                    <a:gd name="T44" fmla="*/ 185 w 569"/>
                    <a:gd name="T45" fmla="*/ 574 h 753"/>
                    <a:gd name="T46" fmla="*/ 146 w 569"/>
                    <a:gd name="T47" fmla="*/ 582 h 753"/>
                    <a:gd name="T48" fmla="*/ 137 w 569"/>
                    <a:gd name="T49" fmla="*/ 582 h 753"/>
                    <a:gd name="T50" fmla="*/ 85 w 569"/>
                    <a:gd name="T51" fmla="*/ 650 h 753"/>
                    <a:gd name="T52" fmla="*/ 22 w 569"/>
                    <a:gd name="T53" fmla="*/ 732 h 753"/>
                    <a:gd name="T54" fmla="*/ 11 w 569"/>
                    <a:gd name="T55" fmla="*/ 748 h 753"/>
                    <a:gd name="T56" fmla="*/ 5 w 569"/>
                    <a:gd name="T57" fmla="*/ 751 h 753"/>
                    <a:gd name="T58" fmla="*/ 1 w 569"/>
                    <a:gd name="T59" fmla="*/ 751 h 753"/>
                    <a:gd name="T60" fmla="*/ 122 w 569"/>
                    <a:gd name="T61" fmla="*/ 572 h 753"/>
                    <a:gd name="T62" fmla="*/ 117 w 569"/>
                    <a:gd name="T63" fmla="*/ 565 h 753"/>
                    <a:gd name="T64" fmla="*/ 106 w 569"/>
                    <a:gd name="T65" fmla="*/ 519 h 753"/>
                    <a:gd name="T66" fmla="*/ 243 w 569"/>
                    <a:gd name="T67" fmla="*/ 323 h 753"/>
                    <a:gd name="T68" fmla="*/ 379 w 569"/>
                    <a:gd name="T69" fmla="*/ 131 h 753"/>
                    <a:gd name="T70" fmla="*/ 376 w 569"/>
                    <a:gd name="T71" fmla="*/ 123 h 753"/>
                    <a:gd name="T72" fmla="*/ 366 w 569"/>
                    <a:gd name="T73" fmla="*/ 97 h 753"/>
                    <a:gd name="T74" fmla="*/ 377 w 569"/>
                    <a:gd name="T75" fmla="*/ 85 h 753"/>
                    <a:gd name="T76" fmla="*/ 410 w 569"/>
                    <a:gd name="T77" fmla="*/ 86 h 753"/>
                    <a:gd name="T78" fmla="*/ 421 w 569"/>
                    <a:gd name="T79" fmla="*/ 86 h 753"/>
                    <a:gd name="T80" fmla="*/ 440 w 569"/>
                    <a:gd name="T81" fmla="*/ 53 h 753"/>
                    <a:gd name="T82" fmla="*/ 434 w 569"/>
                    <a:gd name="T83" fmla="*/ 45 h 753"/>
                    <a:gd name="T84" fmla="*/ 422 w 569"/>
                    <a:gd name="T85" fmla="*/ 20 h 753"/>
                    <a:gd name="T86" fmla="*/ 437 w 569"/>
                    <a:gd name="T87" fmla="*/ 0 h 753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569" h="753">
                      <a:moveTo>
                        <a:pt x="437" y="0"/>
                      </a:moveTo>
                      <a:cubicBezTo>
                        <a:pt x="439" y="0"/>
                        <a:pt x="440" y="0"/>
                        <a:pt x="441" y="0"/>
                      </a:cubicBezTo>
                      <a:cubicBezTo>
                        <a:pt x="441" y="1"/>
                        <a:pt x="445" y="1"/>
                        <a:pt x="450" y="2"/>
                      </a:cubicBezTo>
                      <a:cubicBezTo>
                        <a:pt x="462" y="3"/>
                        <a:pt x="473" y="6"/>
                        <a:pt x="490" y="14"/>
                      </a:cubicBezTo>
                      <a:cubicBezTo>
                        <a:pt x="505" y="21"/>
                        <a:pt x="525" y="34"/>
                        <a:pt x="536" y="44"/>
                      </a:cubicBezTo>
                      <a:cubicBezTo>
                        <a:pt x="543" y="51"/>
                        <a:pt x="556" y="66"/>
                        <a:pt x="557" y="69"/>
                      </a:cubicBezTo>
                      <a:cubicBezTo>
                        <a:pt x="558" y="70"/>
                        <a:pt x="558" y="71"/>
                        <a:pt x="559" y="70"/>
                      </a:cubicBezTo>
                      <a:cubicBezTo>
                        <a:pt x="559" y="70"/>
                        <a:pt x="561" y="72"/>
                        <a:pt x="562" y="75"/>
                      </a:cubicBezTo>
                      <a:cubicBezTo>
                        <a:pt x="565" y="81"/>
                        <a:pt x="568" y="90"/>
                        <a:pt x="566" y="90"/>
                      </a:cubicBezTo>
                      <a:cubicBezTo>
                        <a:pt x="566" y="90"/>
                        <a:pt x="565" y="92"/>
                        <a:pt x="565" y="94"/>
                      </a:cubicBezTo>
                      <a:cubicBezTo>
                        <a:pt x="564" y="106"/>
                        <a:pt x="548" y="111"/>
                        <a:pt x="526" y="105"/>
                      </a:cubicBezTo>
                      <a:cubicBezTo>
                        <a:pt x="521" y="104"/>
                        <a:pt x="515" y="103"/>
                        <a:pt x="513" y="102"/>
                      </a:cubicBezTo>
                      <a:lnTo>
                        <a:pt x="509" y="101"/>
                      </a:lnTo>
                      <a:lnTo>
                        <a:pt x="497" y="114"/>
                      </a:lnTo>
                      <a:cubicBezTo>
                        <a:pt x="491" y="121"/>
                        <a:pt x="486" y="128"/>
                        <a:pt x="485" y="129"/>
                      </a:cubicBezTo>
                      <a:cubicBezTo>
                        <a:pt x="485" y="130"/>
                        <a:pt x="489" y="135"/>
                        <a:pt x="494" y="141"/>
                      </a:cubicBezTo>
                      <a:cubicBezTo>
                        <a:pt x="501" y="149"/>
                        <a:pt x="503" y="152"/>
                        <a:pt x="506" y="160"/>
                      </a:cubicBezTo>
                      <a:cubicBezTo>
                        <a:pt x="510" y="172"/>
                        <a:pt x="510" y="178"/>
                        <a:pt x="505" y="183"/>
                      </a:cubicBezTo>
                      <a:cubicBezTo>
                        <a:pt x="499" y="189"/>
                        <a:pt x="485" y="190"/>
                        <a:pt x="470" y="187"/>
                      </a:cubicBezTo>
                      <a:cubicBezTo>
                        <a:pt x="467" y="186"/>
                        <a:pt x="463" y="185"/>
                        <a:pt x="463" y="186"/>
                      </a:cubicBezTo>
                      <a:cubicBezTo>
                        <a:pt x="462" y="186"/>
                        <a:pt x="400" y="272"/>
                        <a:pt x="325" y="378"/>
                      </a:cubicBezTo>
                      <a:cubicBezTo>
                        <a:pt x="250" y="483"/>
                        <a:pt x="187" y="572"/>
                        <a:pt x="185" y="574"/>
                      </a:cubicBezTo>
                      <a:cubicBezTo>
                        <a:pt x="177" y="582"/>
                        <a:pt x="162" y="586"/>
                        <a:pt x="146" y="582"/>
                      </a:cubicBezTo>
                      <a:cubicBezTo>
                        <a:pt x="142" y="581"/>
                        <a:pt x="138" y="581"/>
                        <a:pt x="137" y="582"/>
                      </a:cubicBezTo>
                      <a:cubicBezTo>
                        <a:pt x="136" y="582"/>
                        <a:pt x="113" y="613"/>
                        <a:pt x="85" y="650"/>
                      </a:cubicBezTo>
                      <a:cubicBezTo>
                        <a:pt x="57" y="686"/>
                        <a:pt x="29" y="723"/>
                        <a:pt x="22" y="732"/>
                      </a:cubicBezTo>
                      <a:cubicBezTo>
                        <a:pt x="15" y="741"/>
                        <a:pt x="10" y="748"/>
                        <a:pt x="11" y="748"/>
                      </a:cubicBezTo>
                      <a:cubicBezTo>
                        <a:pt x="11" y="748"/>
                        <a:pt x="9" y="750"/>
                        <a:pt x="5" y="751"/>
                      </a:cubicBezTo>
                      <a:cubicBezTo>
                        <a:pt x="2" y="752"/>
                        <a:pt x="0" y="752"/>
                        <a:pt x="1" y="751"/>
                      </a:cubicBezTo>
                      <a:cubicBezTo>
                        <a:pt x="5" y="749"/>
                        <a:pt x="123" y="574"/>
                        <a:pt x="122" y="572"/>
                      </a:cubicBezTo>
                      <a:cubicBezTo>
                        <a:pt x="122" y="571"/>
                        <a:pt x="119" y="568"/>
                        <a:pt x="117" y="565"/>
                      </a:cubicBezTo>
                      <a:cubicBezTo>
                        <a:pt x="102" y="551"/>
                        <a:pt x="98" y="534"/>
                        <a:pt x="106" y="519"/>
                      </a:cubicBezTo>
                      <a:cubicBezTo>
                        <a:pt x="107" y="515"/>
                        <a:pt x="169" y="427"/>
                        <a:pt x="243" y="323"/>
                      </a:cubicBezTo>
                      <a:cubicBezTo>
                        <a:pt x="317" y="219"/>
                        <a:pt x="378" y="133"/>
                        <a:pt x="379" y="131"/>
                      </a:cubicBezTo>
                      <a:cubicBezTo>
                        <a:pt x="380" y="129"/>
                        <a:pt x="380" y="129"/>
                        <a:pt x="376" y="123"/>
                      </a:cubicBezTo>
                      <a:cubicBezTo>
                        <a:pt x="371" y="116"/>
                        <a:pt x="366" y="103"/>
                        <a:pt x="366" y="97"/>
                      </a:cubicBezTo>
                      <a:cubicBezTo>
                        <a:pt x="367" y="90"/>
                        <a:pt x="369" y="88"/>
                        <a:pt x="377" y="85"/>
                      </a:cubicBezTo>
                      <a:cubicBezTo>
                        <a:pt x="386" y="81"/>
                        <a:pt x="395" y="82"/>
                        <a:pt x="410" y="86"/>
                      </a:cubicBezTo>
                      <a:cubicBezTo>
                        <a:pt x="418" y="88"/>
                        <a:pt x="420" y="88"/>
                        <a:pt x="421" y="86"/>
                      </a:cubicBezTo>
                      <a:cubicBezTo>
                        <a:pt x="427" y="78"/>
                        <a:pt x="440" y="54"/>
                        <a:pt x="440" y="53"/>
                      </a:cubicBezTo>
                      <a:cubicBezTo>
                        <a:pt x="439" y="52"/>
                        <a:pt x="437" y="48"/>
                        <a:pt x="434" y="45"/>
                      </a:cubicBezTo>
                      <a:cubicBezTo>
                        <a:pt x="428" y="37"/>
                        <a:pt x="423" y="26"/>
                        <a:pt x="422" y="20"/>
                      </a:cubicBezTo>
                      <a:cubicBezTo>
                        <a:pt x="422" y="10"/>
                        <a:pt x="428" y="2"/>
                        <a:pt x="437" y="0"/>
                      </a:cubicBezTo>
                    </a:path>
                  </a:pathLst>
                </a:custGeom>
                <a:solidFill>
                  <a:srgbClr val="BCBCB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42" name="Group 43"/>
              <p:cNvGrpSpPr>
                <a:grpSpLocks/>
              </p:cNvGrpSpPr>
              <p:nvPr/>
            </p:nvGrpSpPr>
            <p:grpSpPr bwMode="auto">
              <a:xfrm>
                <a:off x="1882" y="788"/>
                <a:ext cx="214" cy="291"/>
                <a:chOff x="1882" y="788"/>
                <a:chExt cx="214" cy="291"/>
              </a:xfrm>
            </p:grpSpPr>
            <p:sp>
              <p:nvSpPr>
                <p:cNvPr id="55" name="Freeform 44"/>
                <p:cNvSpPr>
                  <a:spLocks noChangeArrowheads="1"/>
                </p:cNvSpPr>
                <p:nvPr/>
              </p:nvSpPr>
              <p:spPr bwMode="auto">
                <a:xfrm>
                  <a:off x="1882" y="788"/>
                  <a:ext cx="214" cy="291"/>
                </a:xfrm>
                <a:custGeom>
                  <a:avLst/>
                  <a:gdLst>
                    <a:gd name="G0" fmla="+- 1 0 0"/>
                    <a:gd name="G1" fmla="*/ 1 39693 55456"/>
                    <a:gd name="G2" fmla="*/ 1 35987 55552"/>
                    <a:gd name="G3" fmla="*/ G2 1 180"/>
                    <a:gd name="G4" fmla="*/ G1 1 G3"/>
                    <a:gd name="G5" fmla="+- 1 0 0"/>
                    <a:gd name="G6" fmla="+- 1 0 0"/>
                    <a:gd name="G7" fmla="+- 1 0 0"/>
                    <a:gd name="G8" fmla="+- 1 0 0"/>
                    <a:gd name="G9" fmla="*/ 1 25611 45568"/>
                    <a:gd name="G10" fmla="*/ 1 35987 55552"/>
                    <a:gd name="G11" fmla="*/ G10 1 180"/>
                    <a:gd name="G12" fmla="*/ G9 1 G11"/>
                    <a:gd name="G13" fmla="+- 1 0 0"/>
                    <a:gd name="G14" fmla="+- 1 0 0"/>
                    <a:gd name="G15" fmla="+- 1 0 0"/>
                    <a:gd name="G16" fmla="+- 1 0 0"/>
                    <a:gd name="G17" fmla="+- 340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T0" fmla="*/ 8 256 1"/>
                    <a:gd name="T1" fmla="*/ 0 256 1"/>
                    <a:gd name="G30" fmla="+- 0 T0 T1"/>
                    <a:gd name="G31" fmla="cos 753 G30"/>
                    <a:gd name="G32" fmla="+- 755 0 0"/>
                    <a:gd name="G33" fmla="+- 0 0 0"/>
                    <a:gd name="G34" fmla="+- 2 0 0"/>
                    <a:gd name="G35" fmla="+- 1 0 0"/>
                    <a:gd name="G36" fmla="+- 1 0 0"/>
                    <a:gd name="G37" fmla="+- 1 0 0"/>
                    <a:gd name="G38" fmla="+- 1 0 0"/>
                    <a:gd name="G39" fmla="+- 1 0 0"/>
                    <a:gd name="G40" fmla="+- 1 0 0"/>
                    <a:gd name="G41" fmla="+- 1 0 0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*/ 1 24577 2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+- 1 0 0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84 0 0"/>
                    <a:gd name="G84" fmla="+- 0 0 0"/>
                    <a:gd name="G85" fmla="+- 169 0 0"/>
                    <a:gd name="G86" fmla="+- 148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 0 0"/>
                    <a:gd name="G101" fmla="+- 1 0 0"/>
                    <a:gd name="G102" fmla="+- 1 0 0"/>
                    <a:gd name="G103" fmla="+- 1 0 0"/>
                    <a:gd name="G104" fmla="+- 1 0 0"/>
                    <a:gd name="G105" fmla="+- 1 0 0"/>
                    <a:gd name="T2" fmla="*/ 443 w 570"/>
                    <a:gd name="T3" fmla="*/ 3 h 758"/>
                    <a:gd name="T4" fmla="*/ 548 w 570"/>
                    <a:gd name="T5" fmla="*/ 55 h 758"/>
                    <a:gd name="T6" fmla="*/ 566 w 570"/>
                    <a:gd name="T7" fmla="*/ 84 h 758"/>
                    <a:gd name="T8" fmla="*/ 568 w 570"/>
                    <a:gd name="T9" fmla="*/ 101 h 758"/>
                    <a:gd name="T10" fmla="*/ 520 w 570"/>
                    <a:gd name="T11" fmla="*/ 108 h 758"/>
                    <a:gd name="T12" fmla="*/ 511 w 570"/>
                    <a:gd name="T13" fmla="*/ 106 h 758"/>
                    <a:gd name="T14" fmla="*/ 500 w 570"/>
                    <a:gd name="T15" fmla="*/ 119 h 758"/>
                    <a:gd name="T16" fmla="*/ 497 w 570"/>
                    <a:gd name="T17" fmla="*/ 143 h 758"/>
                    <a:gd name="T18" fmla="*/ 504 w 570"/>
                    <a:gd name="T19" fmla="*/ 190 h 758"/>
                    <a:gd name="T20" fmla="*/ 471 w 570"/>
                    <a:gd name="T21" fmla="*/ 192 h 758"/>
                    <a:gd name="T22" fmla="*/ 464 w 570"/>
                    <a:gd name="T23" fmla="*/ 191 h 758"/>
                    <a:gd name="T24" fmla="*/ 327 w 570"/>
                    <a:gd name="T25" fmla="*/ 384 h 758"/>
                    <a:gd name="T26" fmla="*/ 186 w 570"/>
                    <a:gd name="T27" fmla="*/ 580 h 758"/>
                    <a:gd name="T28" fmla="*/ 147 w 570"/>
                    <a:gd name="T29" fmla="*/ 587 h 758"/>
                    <a:gd name="T30" fmla="*/ 139 w 570"/>
                    <a:gd name="T31" fmla="*/ 587 h 758"/>
                    <a:gd name="T32" fmla="*/ 75 w 570"/>
                    <a:gd name="T33" fmla="*/ 670 h 758"/>
                    <a:gd name="T34" fmla="*/ 10 w 570"/>
                    <a:gd name="T35" fmla="*/ 753 h 758"/>
                    <a:gd name="T36" fmla="*/ 3 w 570"/>
                    <a:gd name="T37" fmla="*/ 756 h 758"/>
                    <a:gd name="T38" fmla="*/ 0 w 570"/>
                    <a:gd name="T39" fmla="*/ 756 h 758"/>
                    <a:gd name="T40" fmla="*/ 61 w 570"/>
                    <a:gd name="T41" fmla="*/ 666 h 758"/>
                    <a:gd name="T42" fmla="*/ 121 w 570"/>
                    <a:gd name="T43" fmla="*/ 576 h 758"/>
                    <a:gd name="T44" fmla="*/ 115 w 570"/>
                    <a:gd name="T45" fmla="*/ 569 h 758"/>
                    <a:gd name="T46" fmla="*/ 101 w 570"/>
                    <a:gd name="T47" fmla="*/ 544 h 758"/>
                    <a:gd name="T48" fmla="*/ 106 w 570"/>
                    <a:gd name="T49" fmla="*/ 519 h 758"/>
                    <a:gd name="T50" fmla="*/ 243 w 570"/>
                    <a:gd name="T51" fmla="*/ 324 h 758"/>
                    <a:gd name="T52" fmla="*/ 377 w 570"/>
                    <a:gd name="T53" fmla="*/ 134 h 758"/>
                    <a:gd name="T54" fmla="*/ 374 w 570"/>
                    <a:gd name="T55" fmla="*/ 125 h 758"/>
                    <a:gd name="T56" fmla="*/ 365 w 570"/>
                    <a:gd name="T57" fmla="*/ 97 h 758"/>
                    <a:gd name="T58" fmla="*/ 409 w 570"/>
                    <a:gd name="T59" fmla="*/ 86 h 758"/>
                    <a:gd name="T60" fmla="*/ 420 w 570"/>
                    <a:gd name="T61" fmla="*/ 89 h 758"/>
                    <a:gd name="T62" fmla="*/ 429 w 570"/>
                    <a:gd name="T63" fmla="*/ 74 h 758"/>
                    <a:gd name="T64" fmla="*/ 438 w 570"/>
                    <a:gd name="T65" fmla="*/ 57 h 758"/>
                    <a:gd name="T66" fmla="*/ 433 w 570"/>
                    <a:gd name="T67" fmla="*/ 48 h 758"/>
                    <a:gd name="T68" fmla="*/ 424 w 570"/>
                    <a:gd name="T69" fmla="*/ 11 h 758"/>
                    <a:gd name="T70" fmla="*/ 443 w 570"/>
                    <a:gd name="T71" fmla="*/ 3 h 758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70" h="758">
                      <a:moveTo>
                        <a:pt x="443" y="3"/>
                      </a:moveTo>
                      <a:cubicBezTo>
                        <a:pt x="471" y="0"/>
                        <a:pt x="520" y="25"/>
                        <a:pt x="548" y="55"/>
                      </a:cubicBezTo>
                      <a:cubicBezTo>
                        <a:pt x="555" y="64"/>
                        <a:pt x="564" y="76"/>
                        <a:pt x="566" y="84"/>
                      </a:cubicBezTo>
                      <a:cubicBezTo>
                        <a:pt x="568" y="89"/>
                        <a:pt x="569" y="97"/>
                        <a:pt x="568" y="101"/>
                      </a:cubicBezTo>
                      <a:cubicBezTo>
                        <a:pt x="563" y="113"/>
                        <a:pt x="544" y="116"/>
                        <a:pt x="520" y="108"/>
                      </a:cubicBezTo>
                      <a:cubicBezTo>
                        <a:pt x="516" y="107"/>
                        <a:pt x="511" y="106"/>
                        <a:pt x="511" y="106"/>
                      </a:cubicBezTo>
                      <a:cubicBezTo>
                        <a:pt x="511" y="106"/>
                        <a:pt x="506" y="112"/>
                        <a:pt x="500" y="119"/>
                      </a:cubicBezTo>
                      <a:cubicBezTo>
                        <a:pt x="487" y="133"/>
                        <a:pt x="487" y="132"/>
                        <a:pt x="497" y="143"/>
                      </a:cubicBezTo>
                      <a:cubicBezTo>
                        <a:pt x="514" y="163"/>
                        <a:pt x="517" y="183"/>
                        <a:pt x="504" y="190"/>
                      </a:cubicBezTo>
                      <a:cubicBezTo>
                        <a:pt x="497" y="194"/>
                        <a:pt x="484" y="195"/>
                        <a:pt x="471" y="192"/>
                      </a:cubicBezTo>
                      <a:cubicBezTo>
                        <a:pt x="468" y="191"/>
                        <a:pt x="465" y="190"/>
                        <a:pt x="464" y="191"/>
                      </a:cubicBezTo>
                      <a:cubicBezTo>
                        <a:pt x="464" y="191"/>
                        <a:pt x="402" y="278"/>
                        <a:pt x="327" y="384"/>
                      </a:cubicBezTo>
                      <a:cubicBezTo>
                        <a:pt x="251" y="490"/>
                        <a:pt x="188" y="578"/>
                        <a:pt x="186" y="580"/>
                      </a:cubicBezTo>
                      <a:cubicBezTo>
                        <a:pt x="177" y="587"/>
                        <a:pt x="162" y="590"/>
                        <a:pt x="147" y="587"/>
                      </a:cubicBezTo>
                      <a:cubicBezTo>
                        <a:pt x="144" y="586"/>
                        <a:pt x="140" y="586"/>
                        <a:pt x="139" y="587"/>
                      </a:cubicBezTo>
                      <a:cubicBezTo>
                        <a:pt x="138" y="588"/>
                        <a:pt x="109" y="625"/>
                        <a:pt x="75" y="670"/>
                      </a:cubicBezTo>
                      <a:cubicBezTo>
                        <a:pt x="30" y="729"/>
                        <a:pt x="12" y="752"/>
                        <a:pt x="10" y="753"/>
                      </a:cubicBezTo>
                      <a:cubicBezTo>
                        <a:pt x="8" y="753"/>
                        <a:pt x="5" y="755"/>
                        <a:pt x="3" y="756"/>
                      </a:cubicBezTo>
                      <a:cubicBezTo>
                        <a:pt x="1" y="757"/>
                        <a:pt x="0" y="757"/>
                        <a:pt x="0" y="756"/>
                      </a:cubicBezTo>
                      <a:cubicBezTo>
                        <a:pt x="1" y="755"/>
                        <a:pt x="28" y="715"/>
                        <a:pt x="61" y="666"/>
                      </a:cubicBezTo>
                      <a:cubicBezTo>
                        <a:pt x="94" y="617"/>
                        <a:pt x="121" y="577"/>
                        <a:pt x="121" y="576"/>
                      </a:cubicBezTo>
                      <a:cubicBezTo>
                        <a:pt x="121" y="575"/>
                        <a:pt x="118" y="572"/>
                        <a:pt x="115" y="569"/>
                      </a:cubicBezTo>
                      <a:cubicBezTo>
                        <a:pt x="107" y="560"/>
                        <a:pt x="103" y="552"/>
                        <a:pt x="101" y="544"/>
                      </a:cubicBezTo>
                      <a:cubicBezTo>
                        <a:pt x="100" y="534"/>
                        <a:pt x="101" y="529"/>
                        <a:pt x="106" y="519"/>
                      </a:cubicBezTo>
                      <a:cubicBezTo>
                        <a:pt x="108" y="515"/>
                        <a:pt x="170" y="427"/>
                        <a:pt x="243" y="324"/>
                      </a:cubicBezTo>
                      <a:cubicBezTo>
                        <a:pt x="316" y="220"/>
                        <a:pt x="377" y="135"/>
                        <a:pt x="377" y="134"/>
                      </a:cubicBezTo>
                      <a:cubicBezTo>
                        <a:pt x="378" y="132"/>
                        <a:pt x="377" y="130"/>
                        <a:pt x="374" y="125"/>
                      </a:cubicBezTo>
                      <a:cubicBezTo>
                        <a:pt x="368" y="117"/>
                        <a:pt x="364" y="104"/>
                        <a:pt x="365" y="97"/>
                      </a:cubicBezTo>
                      <a:cubicBezTo>
                        <a:pt x="368" y="84"/>
                        <a:pt x="385" y="80"/>
                        <a:pt x="409" y="86"/>
                      </a:cubicBezTo>
                      <a:lnTo>
                        <a:pt x="420" y="89"/>
                      </a:lnTo>
                      <a:lnTo>
                        <a:pt x="429" y="74"/>
                      </a:lnTo>
                      <a:cubicBezTo>
                        <a:pt x="434" y="65"/>
                        <a:pt x="438" y="58"/>
                        <a:pt x="438" y="57"/>
                      </a:cubicBezTo>
                      <a:cubicBezTo>
                        <a:pt x="438" y="56"/>
                        <a:pt x="436" y="52"/>
                        <a:pt x="433" y="48"/>
                      </a:cubicBezTo>
                      <a:cubicBezTo>
                        <a:pt x="422" y="33"/>
                        <a:pt x="419" y="19"/>
                        <a:pt x="424" y="11"/>
                      </a:cubicBezTo>
                      <a:cubicBezTo>
                        <a:pt x="427" y="7"/>
                        <a:pt x="435" y="3"/>
                        <a:pt x="443" y="3"/>
                      </a:cubicBezTo>
                    </a:path>
                  </a:pathLst>
                </a:custGeom>
                <a:solidFill>
                  <a:srgbClr val="CDCDC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6" name="Freeform 45"/>
                <p:cNvSpPr>
                  <a:spLocks noChangeArrowheads="1"/>
                </p:cNvSpPr>
                <p:nvPr/>
              </p:nvSpPr>
              <p:spPr bwMode="auto">
                <a:xfrm>
                  <a:off x="1882" y="789"/>
                  <a:ext cx="214" cy="289"/>
                </a:xfrm>
                <a:custGeom>
                  <a:avLst/>
                  <a:gdLst>
                    <a:gd name="G0" fmla="+- 1 0 0"/>
                    <a:gd name="G1" fmla="+- 1 0 0"/>
                    <a:gd name="G2" fmla="+- 1 0 0"/>
                    <a:gd name="G3" fmla="+- 1 0 0"/>
                    <a:gd name="G4" fmla="+- 1 0 0"/>
                    <a:gd name="G5" fmla="+- 1 0 0"/>
                    <a:gd name="G6" fmla="+- 1 0 0"/>
                    <a:gd name="G7" fmla="+- 1 0 0"/>
                    <a:gd name="G8" fmla="+- 1 0 0"/>
                    <a:gd name="G9" fmla="+- 1 0 0"/>
                    <a:gd name="G10" fmla="+- 1 0 0"/>
                    <a:gd name="G11" fmla="+- 1 0 0"/>
                    <a:gd name="G12" fmla="+- 1 0 0"/>
                    <a:gd name="G13" fmla="+- 1 0 0"/>
                    <a:gd name="G14" fmla="+- 1 0 0"/>
                    <a:gd name="G15" fmla="+- 522 0 0"/>
                    <a:gd name="G16" fmla="+- 103 0 0"/>
                    <a:gd name="G17" fmla="+- 1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G30" fmla="+- 1 0 0"/>
                    <a:gd name="G31" fmla="+- 1 0 0"/>
                    <a:gd name="G32" fmla="+- 1 0 0"/>
                    <a:gd name="G33" fmla="+- 1 0 0"/>
                    <a:gd name="G34" fmla="+- 1 0 0"/>
                    <a:gd name="G35" fmla="+- 1 0 0"/>
                    <a:gd name="G36" fmla="+- 0 0 0"/>
                    <a:gd name="G37" fmla="*/ 1 54239 35328"/>
                    <a:gd name="T0" fmla="*/ 5 256 1"/>
                    <a:gd name="T1" fmla="*/ 0 256 1"/>
                    <a:gd name="G38" fmla="+- 0 T0 T1"/>
                    <a:gd name="G39" fmla="sin 750 G38"/>
                    <a:gd name="G40" fmla="+- 376 0 0"/>
                    <a:gd name="G41" fmla="*/ 1 46283 55552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+- 1 0 0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*/ 1 24577 2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1 0 0"/>
                    <a:gd name="G84" fmla="+- 1 0 0"/>
                    <a:gd name="G85" fmla="+- 1 0 0"/>
                    <a:gd name="G86" fmla="+- 1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63 0 0"/>
                    <a:gd name="G101" fmla="*/ 1 167 2"/>
                    <a:gd name="G102" fmla="+- 0 0 0"/>
                    <a:gd name="G103" fmla="+- 168 0 0"/>
                    <a:gd name="G104" fmla="+- 1 0 0"/>
                    <a:gd name="G105" fmla="+- 1 0 0"/>
                    <a:gd name="G106" fmla="+- 1 0 0"/>
                    <a:gd name="G107" fmla="+- 1 0 0"/>
                    <a:gd name="G108" fmla="+- 1 0 0"/>
                    <a:gd name="G109" fmla="+- 1 0 0"/>
                    <a:gd name="G110" fmla="+- 1 0 0"/>
                    <a:gd name="G111" fmla="+- 1 0 0"/>
                    <a:gd name="G112" fmla="+- 1 0 0"/>
                    <a:gd name="G113" fmla="+- 1 0 0"/>
                    <a:gd name="G114" fmla="+- 1 0 0"/>
                    <a:gd name="G115" fmla="+- 1 0 0"/>
                    <a:gd name="G116" fmla="+- 1 0 0"/>
                    <a:gd name="G117" fmla="+- 1 0 0"/>
                    <a:gd name="G118" fmla="+- 1 0 0"/>
                    <a:gd name="G119" fmla="+- 1 0 0"/>
                    <a:gd name="G120" fmla="+- 1 0 0"/>
                    <a:gd name="G121" fmla="+- 1 0 0"/>
                    <a:gd name="G122" fmla="+- 1 0 0"/>
                    <a:gd name="G123" fmla="+- 1 0 0"/>
                    <a:gd name="T2" fmla="*/ 437 w 569"/>
                    <a:gd name="T3" fmla="*/ 0 h 753"/>
                    <a:gd name="T4" fmla="*/ 441 w 569"/>
                    <a:gd name="T5" fmla="*/ 0 h 753"/>
                    <a:gd name="T6" fmla="*/ 450 w 569"/>
                    <a:gd name="T7" fmla="*/ 2 h 753"/>
                    <a:gd name="T8" fmla="*/ 490 w 569"/>
                    <a:gd name="T9" fmla="*/ 14 h 753"/>
                    <a:gd name="T10" fmla="*/ 536 w 569"/>
                    <a:gd name="T11" fmla="*/ 44 h 753"/>
                    <a:gd name="T12" fmla="*/ 557 w 569"/>
                    <a:gd name="T13" fmla="*/ 69 h 753"/>
                    <a:gd name="T14" fmla="*/ 559 w 569"/>
                    <a:gd name="T15" fmla="*/ 70 h 753"/>
                    <a:gd name="T16" fmla="*/ 562 w 569"/>
                    <a:gd name="T17" fmla="*/ 75 h 753"/>
                    <a:gd name="T18" fmla="*/ 566 w 569"/>
                    <a:gd name="T19" fmla="*/ 90 h 753"/>
                    <a:gd name="T20" fmla="*/ 565 w 569"/>
                    <a:gd name="T21" fmla="*/ 94 h 753"/>
                    <a:gd name="T22" fmla="*/ 526 w 569"/>
                    <a:gd name="T23" fmla="*/ 105 h 753"/>
                    <a:gd name="T24" fmla="*/ 513 w 569"/>
                    <a:gd name="T25" fmla="*/ 102 h 753"/>
                    <a:gd name="T26" fmla="*/ 509 w 569"/>
                    <a:gd name="T27" fmla="*/ 101 h 753"/>
                    <a:gd name="T28" fmla="*/ 497 w 569"/>
                    <a:gd name="T29" fmla="*/ 114 h 753"/>
                    <a:gd name="T30" fmla="*/ 485 w 569"/>
                    <a:gd name="T31" fmla="*/ 129 h 753"/>
                    <a:gd name="T32" fmla="*/ 494 w 569"/>
                    <a:gd name="T33" fmla="*/ 141 h 753"/>
                    <a:gd name="T34" fmla="*/ 506 w 569"/>
                    <a:gd name="T35" fmla="*/ 160 h 753"/>
                    <a:gd name="T36" fmla="*/ 505 w 569"/>
                    <a:gd name="T37" fmla="*/ 183 h 753"/>
                    <a:gd name="T38" fmla="*/ 470 w 569"/>
                    <a:gd name="T39" fmla="*/ 187 h 753"/>
                    <a:gd name="T40" fmla="*/ 463 w 569"/>
                    <a:gd name="T41" fmla="*/ 186 h 753"/>
                    <a:gd name="T42" fmla="*/ 325 w 569"/>
                    <a:gd name="T43" fmla="*/ 378 h 753"/>
                    <a:gd name="T44" fmla="*/ 185 w 569"/>
                    <a:gd name="T45" fmla="*/ 574 h 753"/>
                    <a:gd name="T46" fmla="*/ 146 w 569"/>
                    <a:gd name="T47" fmla="*/ 582 h 753"/>
                    <a:gd name="T48" fmla="*/ 137 w 569"/>
                    <a:gd name="T49" fmla="*/ 582 h 753"/>
                    <a:gd name="T50" fmla="*/ 85 w 569"/>
                    <a:gd name="T51" fmla="*/ 650 h 753"/>
                    <a:gd name="T52" fmla="*/ 22 w 569"/>
                    <a:gd name="T53" fmla="*/ 732 h 753"/>
                    <a:gd name="T54" fmla="*/ 11 w 569"/>
                    <a:gd name="T55" fmla="*/ 748 h 753"/>
                    <a:gd name="T56" fmla="*/ 5 w 569"/>
                    <a:gd name="T57" fmla="*/ 751 h 753"/>
                    <a:gd name="T58" fmla="*/ 1 w 569"/>
                    <a:gd name="T59" fmla="*/ 751 h 753"/>
                    <a:gd name="T60" fmla="*/ 122 w 569"/>
                    <a:gd name="T61" fmla="*/ 572 h 753"/>
                    <a:gd name="T62" fmla="*/ 117 w 569"/>
                    <a:gd name="T63" fmla="*/ 565 h 753"/>
                    <a:gd name="T64" fmla="*/ 106 w 569"/>
                    <a:gd name="T65" fmla="*/ 519 h 753"/>
                    <a:gd name="T66" fmla="*/ 243 w 569"/>
                    <a:gd name="T67" fmla="*/ 323 h 753"/>
                    <a:gd name="T68" fmla="*/ 379 w 569"/>
                    <a:gd name="T69" fmla="*/ 131 h 753"/>
                    <a:gd name="T70" fmla="*/ 376 w 569"/>
                    <a:gd name="T71" fmla="*/ 123 h 753"/>
                    <a:gd name="T72" fmla="*/ 366 w 569"/>
                    <a:gd name="T73" fmla="*/ 97 h 753"/>
                    <a:gd name="T74" fmla="*/ 377 w 569"/>
                    <a:gd name="T75" fmla="*/ 85 h 753"/>
                    <a:gd name="T76" fmla="*/ 410 w 569"/>
                    <a:gd name="T77" fmla="*/ 86 h 753"/>
                    <a:gd name="T78" fmla="*/ 421 w 569"/>
                    <a:gd name="T79" fmla="*/ 86 h 753"/>
                    <a:gd name="T80" fmla="*/ 440 w 569"/>
                    <a:gd name="T81" fmla="*/ 53 h 753"/>
                    <a:gd name="T82" fmla="*/ 434 w 569"/>
                    <a:gd name="T83" fmla="*/ 45 h 753"/>
                    <a:gd name="T84" fmla="*/ 422 w 569"/>
                    <a:gd name="T85" fmla="*/ 20 h 753"/>
                    <a:gd name="T86" fmla="*/ 437 w 569"/>
                    <a:gd name="T87" fmla="*/ 0 h 753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569" h="753">
                      <a:moveTo>
                        <a:pt x="437" y="0"/>
                      </a:moveTo>
                      <a:cubicBezTo>
                        <a:pt x="439" y="0"/>
                        <a:pt x="440" y="0"/>
                        <a:pt x="441" y="0"/>
                      </a:cubicBezTo>
                      <a:cubicBezTo>
                        <a:pt x="441" y="1"/>
                        <a:pt x="445" y="1"/>
                        <a:pt x="450" y="2"/>
                      </a:cubicBezTo>
                      <a:cubicBezTo>
                        <a:pt x="462" y="3"/>
                        <a:pt x="473" y="6"/>
                        <a:pt x="490" y="14"/>
                      </a:cubicBezTo>
                      <a:cubicBezTo>
                        <a:pt x="505" y="21"/>
                        <a:pt x="525" y="34"/>
                        <a:pt x="536" y="44"/>
                      </a:cubicBezTo>
                      <a:cubicBezTo>
                        <a:pt x="543" y="51"/>
                        <a:pt x="556" y="66"/>
                        <a:pt x="557" y="69"/>
                      </a:cubicBezTo>
                      <a:cubicBezTo>
                        <a:pt x="558" y="70"/>
                        <a:pt x="558" y="71"/>
                        <a:pt x="559" y="70"/>
                      </a:cubicBezTo>
                      <a:cubicBezTo>
                        <a:pt x="559" y="70"/>
                        <a:pt x="561" y="72"/>
                        <a:pt x="562" y="75"/>
                      </a:cubicBezTo>
                      <a:cubicBezTo>
                        <a:pt x="565" y="81"/>
                        <a:pt x="568" y="90"/>
                        <a:pt x="566" y="90"/>
                      </a:cubicBezTo>
                      <a:cubicBezTo>
                        <a:pt x="566" y="90"/>
                        <a:pt x="565" y="92"/>
                        <a:pt x="565" y="94"/>
                      </a:cubicBezTo>
                      <a:cubicBezTo>
                        <a:pt x="564" y="106"/>
                        <a:pt x="548" y="111"/>
                        <a:pt x="526" y="105"/>
                      </a:cubicBezTo>
                      <a:cubicBezTo>
                        <a:pt x="521" y="104"/>
                        <a:pt x="515" y="103"/>
                        <a:pt x="513" y="102"/>
                      </a:cubicBezTo>
                      <a:lnTo>
                        <a:pt x="509" y="101"/>
                      </a:lnTo>
                      <a:lnTo>
                        <a:pt x="497" y="114"/>
                      </a:lnTo>
                      <a:cubicBezTo>
                        <a:pt x="491" y="121"/>
                        <a:pt x="486" y="128"/>
                        <a:pt x="485" y="129"/>
                      </a:cubicBezTo>
                      <a:cubicBezTo>
                        <a:pt x="485" y="130"/>
                        <a:pt x="489" y="135"/>
                        <a:pt x="494" y="141"/>
                      </a:cubicBezTo>
                      <a:cubicBezTo>
                        <a:pt x="501" y="149"/>
                        <a:pt x="503" y="152"/>
                        <a:pt x="506" y="160"/>
                      </a:cubicBezTo>
                      <a:cubicBezTo>
                        <a:pt x="510" y="172"/>
                        <a:pt x="510" y="178"/>
                        <a:pt x="505" y="183"/>
                      </a:cubicBezTo>
                      <a:cubicBezTo>
                        <a:pt x="499" y="189"/>
                        <a:pt x="485" y="190"/>
                        <a:pt x="470" y="187"/>
                      </a:cubicBezTo>
                      <a:cubicBezTo>
                        <a:pt x="467" y="186"/>
                        <a:pt x="463" y="185"/>
                        <a:pt x="463" y="186"/>
                      </a:cubicBezTo>
                      <a:cubicBezTo>
                        <a:pt x="462" y="186"/>
                        <a:pt x="400" y="272"/>
                        <a:pt x="325" y="378"/>
                      </a:cubicBezTo>
                      <a:cubicBezTo>
                        <a:pt x="250" y="483"/>
                        <a:pt x="187" y="572"/>
                        <a:pt x="185" y="574"/>
                      </a:cubicBezTo>
                      <a:cubicBezTo>
                        <a:pt x="177" y="582"/>
                        <a:pt x="162" y="586"/>
                        <a:pt x="146" y="582"/>
                      </a:cubicBezTo>
                      <a:cubicBezTo>
                        <a:pt x="142" y="581"/>
                        <a:pt x="138" y="581"/>
                        <a:pt x="137" y="582"/>
                      </a:cubicBezTo>
                      <a:cubicBezTo>
                        <a:pt x="136" y="582"/>
                        <a:pt x="113" y="613"/>
                        <a:pt x="85" y="650"/>
                      </a:cubicBezTo>
                      <a:cubicBezTo>
                        <a:pt x="57" y="686"/>
                        <a:pt x="29" y="723"/>
                        <a:pt x="22" y="732"/>
                      </a:cubicBezTo>
                      <a:cubicBezTo>
                        <a:pt x="15" y="741"/>
                        <a:pt x="10" y="748"/>
                        <a:pt x="11" y="748"/>
                      </a:cubicBezTo>
                      <a:cubicBezTo>
                        <a:pt x="11" y="748"/>
                        <a:pt x="9" y="750"/>
                        <a:pt x="5" y="751"/>
                      </a:cubicBezTo>
                      <a:cubicBezTo>
                        <a:pt x="2" y="752"/>
                        <a:pt x="0" y="752"/>
                        <a:pt x="1" y="751"/>
                      </a:cubicBezTo>
                      <a:cubicBezTo>
                        <a:pt x="5" y="749"/>
                        <a:pt x="123" y="574"/>
                        <a:pt x="122" y="572"/>
                      </a:cubicBezTo>
                      <a:cubicBezTo>
                        <a:pt x="122" y="571"/>
                        <a:pt x="119" y="568"/>
                        <a:pt x="117" y="565"/>
                      </a:cubicBezTo>
                      <a:cubicBezTo>
                        <a:pt x="102" y="551"/>
                        <a:pt x="98" y="534"/>
                        <a:pt x="106" y="519"/>
                      </a:cubicBezTo>
                      <a:cubicBezTo>
                        <a:pt x="107" y="515"/>
                        <a:pt x="169" y="427"/>
                        <a:pt x="243" y="323"/>
                      </a:cubicBezTo>
                      <a:cubicBezTo>
                        <a:pt x="317" y="219"/>
                        <a:pt x="378" y="133"/>
                        <a:pt x="379" y="131"/>
                      </a:cubicBezTo>
                      <a:cubicBezTo>
                        <a:pt x="380" y="129"/>
                        <a:pt x="380" y="129"/>
                        <a:pt x="376" y="123"/>
                      </a:cubicBezTo>
                      <a:cubicBezTo>
                        <a:pt x="371" y="116"/>
                        <a:pt x="366" y="103"/>
                        <a:pt x="366" y="97"/>
                      </a:cubicBezTo>
                      <a:cubicBezTo>
                        <a:pt x="367" y="90"/>
                        <a:pt x="369" y="88"/>
                        <a:pt x="377" y="85"/>
                      </a:cubicBezTo>
                      <a:cubicBezTo>
                        <a:pt x="386" y="81"/>
                        <a:pt x="395" y="82"/>
                        <a:pt x="410" y="86"/>
                      </a:cubicBezTo>
                      <a:cubicBezTo>
                        <a:pt x="418" y="88"/>
                        <a:pt x="420" y="88"/>
                        <a:pt x="421" y="86"/>
                      </a:cubicBezTo>
                      <a:cubicBezTo>
                        <a:pt x="427" y="78"/>
                        <a:pt x="440" y="54"/>
                        <a:pt x="440" y="53"/>
                      </a:cubicBezTo>
                      <a:cubicBezTo>
                        <a:pt x="439" y="52"/>
                        <a:pt x="437" y="48"/>
                        <a:pt x="434" y="45"/>
                      </a:cubicBezTo>
                      <a:cubicBezTo>
                        <a:pt x="428" y="37"/>
                        <a:pt x="423" y="26"/>
                        <a:pt x="422" y="20"/>
                      </a:cubicBezTo>
                      <a:cubicBezTo>
                        <a:pt x="422" y="10"/>
                        <a:pt x="428" y="2"/>
                        <a:pt x="437" y="0"/>
                      </a:cubicBezTo>
                    </a:path>
                  </a:pathLst>
                </a:custGeom>
                <a:solidFill>
                  <a:srgbClr val="BCBCB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43" name="Group 46"/>
              <p:cNvGrpSpPr>
                <a:grpSpLocks/>
              </p:cNvGrpSpPr>
              <p:nvPr/>
            </p:nvGrpSpPr>
            <p:grpSpPr bwMode="auto">
              <a:xfrm>
                <a:off x="2143" y="788"/>
                <a:ext cx="214" cy="291"/>
                <a:chOff x="2143" y="788"/>
                <a:chExt cx="214" cy="291"/>
              </a:xfrm>
            </p:grpSpPr>
            <p:sp>
              <p:nvSpPr>
                <p:cNvPr id="53" name="Freeform 47"/>
                <p:cNvSpPr>
                  <a:spLocks noChangeArrowheads="1"/>
                </p:cNvSpPr>
                <p:nvPr/>
              </p:nvSpPr>
              <p:spPr bwMode="auto">
                <a:xfrm>
                  <a:off x="2143" y="788"/>
                  <a:ext cx="214" cy="291"/>
                </a:xfrm>
                <a:custGeom>
                  <a:avLst/>
                  <a:gdLst>
                    <a:gd name="G0" fmla="+- 1 0 0"/>
                    <a:gd name="G1" fmla="*/ 1 39693 55456"/>
                    <a:gd name="G2" fmla="*/ 1 35987 55552"/>
                    <a:gd name="G3" fmla="*/ G2 1 180"/>
                    <a:gd name="G4" fmla="*/ G1 1 G3"/>
                    <a:gd name="G5" fmla="+- 1 0 0"/>
                    <a:gd name="G6" fmla="+- 1 0 0"/>
                    <a:gd name="G7" fmla="+- 1 0 0"/>
                    <a:gd name="G8" fmla="+- 1 0 0"/>
                    <a:gd name="G9" fmla="*/ 1 25611 45568"/>
                    <a:gd name="G10" fmla="*/ 1 35987 55552"/>
                    <a:gd name="G11" fmla="*/ G10 1 180"/>
                    <a:gd name="G12" fmla="*/ G9 1 G11"/>
                    <a:gd name="G13" fmla="+- 1 0 0"/>
                    <a:gd name="G14" fmla="+- 1 0 0"/>
                    <a:gd name="G15" fmla="+- 1 0 0"/>
                    <a:gd name="G16" fmla="+- 1 0 0"/>
                    <a:gd name="G17" fmla="+- 340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T0" fmla="*/ 8 256 1"/>
                    <a:gd name="T1" fmla="*/ 0 256 1"/>
                    <a:gd name="G30" fmla="+- 0 T0 T1"/>
                    <a:gd name="G31" fmla="cos 753 G30"/>
                    <a:gd name="G32" fmla="+- 755 0 0"/>
                    <a:gd name="G33" fmla="+- 0 0 0"/>
                    <a:gd name="G34" fmla="+- 2 0 0"/>
                    <a:gd name="G35" fmla="+- 1 0 0"/>
                    <a:gd name="G36" fmla="+- 1 0 0"/>
                    <a:gd name="G37" fmla="+- 1 0 0"/>
                    <a:gd name="G38" fmla="+- 1 0 0"/>
                    <a:gd name="G39" fmla="+- 1 0 0"/>
                    <a:gd name="G40" fmla="+- 1 0 0"/>
                    <a:gd name="G41" fmla="+- 1 0 0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*/ 1 24577 2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+- 1 0 0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84 0 0"/>
                    <a:gd name="G84" fmla="+- 0 0 0"/>
                    <a:gd name="G85" fmla="+- 169 0 0"/>
                    <a:gd name="G86" fmla="+- 148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 0 0"/>
                    <a:gd name="G101" fmla="+- 1 0 0"/>
                    <a:gd name="G102" fmla="+- 1 0 0"/>
                    <a:gd name="G103" fmla="+- 1 0 0"/>
                    <a:gd name="G104" fmla="+- 1 0 0"/>
                    <a:gd name="G105" fmla="+- 1 0 0"/>
                    <a:gd name="T2" fmla="*/ 443 w 570"/>
                    <a:gd name="T3" fmla="*/ 3 h 758"/>
                    <a:gd name="T4" fmla="*/ 548 w 570"/>
                    <a:gd name="T5" fmla="*/ 55 h 758"/>
                    <a:gd name="T6" fmla="*/ 566 w 570"/>
                    <a:gd name="T7" fmla="*/ 84 h 758"/>
                    <a:gd name="T8" fmla="*/ 568 w 570"/>
                    <a:gd name="T9" fmla="*/ 101 h 758"/>
                    <a:gd name="T10" fmla="*/ 520 w 570"/>
                    <a:gd name="T11" fmla="*/ 108 h 758"/>
                    <a:gd name="T12" fmla="*/ 511 w 570"/>
                    <a:gd name="T13" fmla="*/ 106 h 758"/>
                    <a:gd name="T14" fmla="*/ 500 w 570"/>
                    <a:gd name="T15" fmla="*/ 119 h 758"/>
                    <a:gd name="T16" fmla="*/ 497 w 570"/>
                    <a:gd name="T17" fmla="*/ 143 h 758"/>
                    <a:gd name="T18" fmla="*/ 504 w 570"/>
                    <a:gd name="T19" fmla="*/ 190 h 758"/>
                    <a:gd name="T20" fmla="*/ 471 w 570"/>
                    <a:gd name="T21" fmla="*/ 192 h 758"/>
                    <a:gd name="T22" fmla="*/ 464 w 570"/>
                    <a:gd name="T23" fmla="*/ 191 h 758"/>
                    <a:gd name="T24" fmla="*/ 327 w 570"/>
                    <a:gd name="T25" fmla="*/ 384 h 758"/>
                    <a:gd name="T26" fmla="*/ 186 w 570"/>
                    <a:gd name="T27" fmla="*/ 580 h 758"/>
                    <a:gd name="T28" fmla="*/ 147 w 570"/>
                    <a:gd name="T29" fmla="*/ 587 h 758"/>
                    <a:gd name="T30" fmla="*/ 139 w 570"/>
                    <a:gd name="T31" fmla="*/ 587 h 758"/>
                    <a:gd name="T32" fmla="*/ 75 w 570"/>
                    <a:gd name="T33" fmla="*/ 670 h 758"/>
                    <a:gd name="T34" fmla="*/ 10 w 570"/>
                    <a:gd name="T35" fmla="*/ 753 h 758"/>
                    <a:gd name="T36" fmla="*/ 3 w 570"/>
                    <a:gd name="T37" fmla="*/ 756 h 758"/>
                    <a:gd name="T38" fmla="*/ 0 w 570"/>
                    <a:gd name="T39" fmla="*/ 756 h 758"/>
                    <a:gd name="T40" fmla="*/ 61 w 570"/>
                    <a:gd name="T41" fmla="*/ 666 h 758"/>
                    <a:gd name="T42" fmla="*/ 121 w 570"/>
                    <a:gd name="T43" fmla="*/ 576 h 758"/>
                    <a:gd name="T44" fmla="*/ 115 w 570"/>
                    <a:gd name="T45" fmla="*/ 569 h 758"/>
                    <a:gd name="T46" fmla="*/ 101 w 570"/>
                    <a:gd name="T47" fmla="*/ 544 h 758"/>
                    <a:gd name="T48" fmla="*/ 106 w 570"/>
                    <a:gd name="T49" fmla="*/ 519 h 758"/>
                    <a:gd name="T50" fmla="*/ 243 w 570"/>
                    <a:gd name="T51" fmla="*/ 324 h 758"/>
                    <a:gd name="T52" fmla="*/ 377 w 570"/>
                    <a:gd name="T53" fmla="*/ 134 h 758"/>
                    <a:gd name="T54" fmla="*/ 374 w 570"/>
                    <a:gd name="T55" fmla="*/ 125 h 758"/>
                    <a:gd name="T56" fmla="*/ 365 w 570"/>
                    <a:gd name="T57" fmla="*/ 97 h 758"/>
                    <a:gd name="T58" fmla="*/ 409 w 570"/>
                    <a:gd name="T59" fmla="*/ 86 h 758"/>
                    <a:gd name="T60" fmla="*/ 420 w 570"/>
                    <a:gd name="T61" fmla="*/ 89 h 758"/>
                    <a:gd name="T62" fmla="*/ 429 w 570"/>
                    <a:gd name="T63" fmla="*/ 74 h 758"/>
                    <a:gd name="T64" fmla="*/ 438 w 570"/>
                    <a:gd name="T65" fmla="*/ 57 h 758"/>
                    <a:gd name="T66" fmla="*/ 433 w 570"/>
                    <a:gd name="T67" fmla="*/ 48 h 758"/>
                    <a:gd name="T68" fmla="*/ 424 w 570"/>
                    <a:gd name="T69" fmla="*/ 11 h 758"/>
                    <a:gd name="T70" fmla="*/ 443 w 570"/>
                    <a:gd name="T71" fmla="*/ 3 h 758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70" h="758">
                      <a:moveTo>
                        <a:pt x="443" y="3"/>
                      </a:moveTo>
                      <a:cubicBezTo>
                        <a:pt x="471" y="0"/>
                        <a:pt x="520" y="25"/>
                        <a:pt x="548" y="55"/>
                      </a:cubicBezTo>
                      <a:cubicBezTo>
                        <a:pt x="555" y="64"/>
                        <a:pt x="564" y="76"/>
                        <a:pt x="566" y="84"/>
                      </a:cubicBezTo>
                      <a:cubicBezTo>
                        <a:pt x="568" y="89"/>
                        <a:pt x="569" y="97"/>
                        <a:pt x="568" y="101"/>
                      </a:cubicBezTo>
                      <a:cubicBezTo>
                        <a:pt x="563" y="113"/>
                        <a:pt x="544" y="116"/>
                        <a:pt x="520" y="108"/>
                      </a:cubicBezTo>
                      <a:cubicBezTo>
                        <a:pt x="516" y="107"/>
                        <a:pt x="511" y="106"/>
                        <a:pt x="511" y="106"/>
                      </a:cubicBezTo>
                      <a:cubicBezTo>
                        <a:pt x="511" y="106"/>
                        <a:pt x="506" y="112"/>
                        <a:pt x="500" y="119"/>
                      </a:cubicBezTo>
                      <a:cubicBezTo>
                        <a:pt x="487" y="133"/>
                        <a:pt x="487" y="132"/>
                        <a:pt x="497" y="143"/>
                      </a:cubicBezTo>
                      <a:cubicBezTo>
                        <a:pt x="514" y="163"/>
                        <a:pt x="517" y="183"/>
                        <a:pt x="504" y="190"/>
                      </a:cubicBezTo>
                      <a:cubicBezTo>
                        <a:pt x="497" y="194"/>
                        <a:pt x="484" y="195"/>
                        <a:pt x="471" y="192"/>
                      </a:cubicBezTo>
                      <a:cubicBezTo>
                        <a:pt x="468" y="191"/>
                        <a:pt x="465" y="190"/>
                        <a:pt x="464" y="191"/>
                      </a:cubicBezTo>
                      <a:cubicBezTo>
                        <a:pt x="464" y="191"/>
                        <a:pt x="402" y="278"/>
                        <a:pt x="327" y="384"/>
                      </a:cubicBezTo>
                      <a:cubicBezTo>
                        <a:pt x="251" y="490"/>
                        <a:pt x="188" y="578"/>
                        <a:pt x="186" y="580"/>
                      </a:cubicBezTo>
                      <a:cubicBezTo>
                        <a:pt x="177" y="587"/>
                        <a:pt x="162" y="590"/>
                        <a:pt x="147" y="587"/>
                      </a:cubicBezTo>
                      <a:cubicBezTo>
                        <a:pt x="144" y="586"/>
                        <a:pt x="140" y="586"/>
                        <a:pt x="139" y="587"/>
                      </a:cubicBezTo>
                      <a:cubicBezTo>
                        <a:pt x="138" y="588"/>
                        <a:pt x="109" y="625"/>
                        <a:pt x="75" y="670"/>
                      </a:cubicBezTo>
                      <a:cubicBezTo>
                        <a:pt x="30" y="729"/>
                        <a:pt x="12" y="752"/>
                        <a:pt x="10" y="753"/>
                      </a:cubicBezTo>
                      <a:cubicBezTo>
                        <a:pt x="8" y="753"/>
                        <a:pt x="5" y="755"/>
                        <a:pt x="3" y="756"/>
                      </a:cubicBezTo>
                      <a:cubicBezTo>
                        <a:pt x="1" y="757"/>
                        <a:pt x="0" y="757"/>
                        <a:pt x="0" y="756"/>
                      </a:cubicBezTo>
                      <a:cubicBezTo>
                        <a:pt x="1" y="755"/>
                        <a:pt x="28" y="715"/>
                        <a:pt x="61" y="666"/>
                      </a:cubicBezTo>
                      <a:cubicBezTo>
                        <a:pt x="94" y="617"/>
                        <a:pt x="121" y="577"/>
                        <a:pt x="121" y="576"/>
                      </a:cubicBezTo>
                      <a:cubicBezTo>
                        <a:pt x="121" y="575"/>
                        <a:pt x="118" y="572"/>
                        <a:pt x="115" y="569"/>
                      </a:cubicBezTo>
                      <a:cubicBezTo>
                        <a:pt x="107" y="560"/>
                        <a:pt x="103" y="552"/>
                        <a:pt x="101" y="544"/>
                      </a:cubicBezTo>
                      <a:cubicBezTo>
                        <a:pt x="100" y="534"/>
                        <a:pt x="101" y="529"/>
                        <a:pt x="106" y="519"/>
                      </a:cubicBezTo>
                      <a:cubicBezTo>
                        <a:pt x="108" y="515"/>
                        <a:pt x="170" y="427"/>
                        <a:pt x="243" y="324"/>
                      </a:cubicBezTo>
                      <a:cubicBezTo>
                        <a:pt x="316" y="220"/>
                        <a:pt x="377" y="135"/>
                        <a:pt x="377" y="134"/>
                      </a:cubicBezTo>
                      <a:cubicBezTo>
                        <a:pt x="378" y="132"/>
                        <a:pt x="377" y="130"/>
                        <a:pt x="374" y="125"/>
                      </a:cubicBezTo>
                      <a:cubicBezTo>
                        <a:pt x="368" y="117"/>
                        <a:pt x="364" y="104"/>
                        <a:pt x="365" y="97"/>
                      </a:cubicBezTo>
                      <a:cubicBezTo>
                        <a:pt x="368" y="84"/>
                        <a:pt x="385" y="80"/>
                        <a:pt x="409" y="86"/>
                      </a:cubicBezTo>
                      <a:lnTo>
                        <a:pt x="420" y="89"/>
                      </a:lnTo>
                      <a:lnTo>
                        <a:pt x="429" y="74"/>
                      </a:lnTo>
                      <a:cubicBezTo>
                        <a:pt x="434" y="65"/>
                        <a:pt x="438" y="58"/>
                        <a:pt x="438" y="57"/>
                      </a:cubicBezTo>
                      <a:cubicBezTo>
                        <a:pt x="438" y="56"/>
                        <a:pt x="436" y="52"/>
                        <a:pt x="433" y="48"/>
                      </a:cubicBezTo>
                      <a:cubicBezTo>
                        <a:pt x="422" y="33"/>
                        <a:pt x="419" y="19"/>
                        <a:pt x="424" y="11"/>
                      </a:cubicBezTo>
                      <a:cubicBezTo>
                        <a:pt x="427" y="7"/>
                        <a:pt x="435" y="3"/>
                        <a:pt x="443" y="3"/>
                      </a:cubicBezTo>
                    </a:path>
                  </a:pathLst>
                </a:custGeom>
                <a:solidFill>
                  <a:srgbClr val="CDCDC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4" name="Freeform 48"/>
                <p:cNvSpPr>
                  <a:spLocks noChangeArrowheads="1"/>
                </p:cNvSpPr>
                <p:nvPr/>
              </p:nvSpPr>
              <p:spPr bwMode="auto">
                <a:xfrm>
                  <a:off x="2143" y="789"/>
                  <a:ext cx="214" cy="289"/>
                </a:xfrm>
                <a:custGeom>
                  <a:avLst/>
                  <a:gdLst>
                    <a:gd name="G0" fmla="+- 1 0 0"/>
                    <a:gd name="G1" fmla="+- 1 0 0"/>
                    <a:gd name="G2" fmla="+- 1 0 0"/>
                    <a:gd name="G3" fmla="+- 1 0 0"/>
                    <a:gd name="G4" fmla="+- 1 0 0"/>
                    <a:gd name="G5" fmla="+- 1 0 0"/>
                    <a:gd name="G6" fmla="+- 1 0 0"/>
                    <a:gd name="G7" fmla="+- 1 0 0"/>
                    <a:gd name="G8" fmla="+- 1 0 0"/>
                    <a:gd name="G9" fmla="+- 1 0 0"/>
                    <a:gd name="G10" fmla="+- 1 0 0"/>
                    <a:gd name="G11" fmla="+- 1 0 0"/>
                    <a:gd name="G12" fmla="+- 1 0 0"/>
                    <a:gd name="G13" fmla="+- 1 0 0"/>
                    <a:gd name="G14" fmla="+- 1 0 0"/>
                    <a:gd name="G15" fmla="+- 522 0 0"/>
                    <a:gd name="G16" fmla="+- 103 0 0"/>
                    <a:gd name="G17" fmla="+- 1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G30" fmla="+- 1 0 0"/>
                    <a:gd name="G31" fmla="+- 1 0 0"/>
                    <a:gd name="G32" fmla="+- 1 0 0"/>
                    <a:gd name="G33" fmla="+- 1 0 0"/>
                    <a:gd name="G34" fmla="+- 1 0 0"/>
                    <a:gd name="G35" fmla="+- 1 0 0"/>
                    <a:gd name="G36" fmla="+- 0 0 0"/>
                    <a:gd name="G37" fmla="*/ 1 54239 35328"/>
                    <a:gd name="T0" fmla="*/ 5 256 1"/>
                    <a:gd name="T1" fmla="*/ 0 256 1"/>
                    <a:gd name="G38" fmla="+- 0 T0 T1"/>
                    <a:gd name="G39" fmla="sin 750 G38"/>
                    <a:gd name="G40" fmla="+- 376 0 0"/>
                    <a:gd name="G41" fmla="*/ 1 46283 55552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+- 1 0 0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*/ 1 24577 2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1 0 0"/>
                    <a:gd name="G84" fmla="+- 1 0 0"/>
                    <a:gd name="G85" fmla="+- 1 0 0"/>
                    <a:gd name="G86" fmla="+- 1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63 0 0"/>
                    <a:gd name="G101" fmla="*/ 1 167 2"/>
                    <a:gd name="G102" fmla="+- 0 0 0"/>
                    <a:gd name="G103" fmla="+- 168 0 0"/>
                    <a:gd name="G104" fmla="+- 1 0 0"/>
                    <a:gd name="G105" fmla="+- 1 0 0"/>
                    <a:gd name="G106" fmla="+- 1 0 0"/>
                    <a:gd name="G107" fmla="+- 1 0 0"/>
                    <a:gd name="G108" fmla="+- 1 0 0"/>
                    <a:gd name="G109" fmla="+- 1 0 0"/>
                    <a:gd name="G110" fmla="+- 1 0 0"/>
                    <a:gd name="G111" fmla="+- 1 0 0"/>
                    <a:gd name="G112" fmla="+- 1 0 0"/>
                    <a:gd name="G113" fmla="+- 1 0 0"/>
                    <a:gd name="G114" fmla="+- 1 0 0"/>
                    <a:gd name="G115" fmla="+- 1 0 0"/>
                    <a:gd name="G116" fmla="+- 1 0 0"/>
                    <a:gd name="G117" fmla="+- 1 0 0"/>
                    <a:gd name="G118" fmla="+- 1 0 0"/>
                    <a:gd name="G119" fmla="+- 1 0 0"/>
                    <a:gd name="G120" fmla="+- 1 0 0"/>
                    <a:gd name="G121" fmla="+- 1 0 0"/>
                    <a:gd name="G122" fmla="+- 1 0 0"/>
                    <a:gd name="G123" fmla="+- 1 0 0"/>
                    <a:gd name="T2" fmla="*/ 437 w 569"/>
                    <a:gd name="T3" fmla="*/ 0 h 753"/>
                    <a:gd name="T4" fmla="*/ 441 w 569"/>
                    <a:gd name="T5" fmla="*/ 0 h 753"/>
                    <a:gd name="T6" fmla="*/ 450 w 569"/>
                    <a:gd name="T7" fmla="*/ 2 h 753"/>
                    <a:gd name="T8" fmla="*/ 490 w 569"/>
                    <a:gd name="T9" fmla="*/ 14 h 753"/>
                    <a:gd name="T10" fmla="*/ 536 w 569"/>
                    <a:gd name="T11" fmla="*/ 44 h 753"/>
                    <a:gd name="T12" fmla="*/ 557 w 569"/>
                    <a:gd name="T13" fmla="*/ 69 h 753"/>
                    <a:gd name="T14" fmla="*/ 559 w 569"/>
                    <a:gd name="T15" fmla="*/ 70 h 753"/>
                    <a:gd name="T16" fmla="*/ 562 w 569"/>
                    <a:gd name="T17" fmla="*/ 75 h 753"/>
                    <a:gd name="T18" fmla="*/ 566 w 569"/>
                    <a:gd name="T19" fmla="*/ 90 h 753"/>
                    <a:gd name="T20" fmla="*/ 565 w 569"/>
                    <a:gd name="T21" fmla="*/ 94 h 753"/>
                    <a:gd name="T22" fmla="*/ 526 w 569"/>
                    <a:gd name="T23" fmla="*/ 105 h 753"/>
                    <a:gd name="T24" fmla="*/ 513 w 569"/>
                    <a:gd name="T25" fmla="*/ 102 h 753"/>
                    <a:gd name="T26" fmla="*/ 509 w 569"/>
                    <a:gd name="T27" fmla="*/ 101 h 753"/>
                    <a:gd name="T28" fmla="*/ 497 w 569"/>
                    <a:gd name="T29" fmla="*/ 114 h 753"/>
                    <a:gd name="T30" fmla="*/ 485 w 569"/>
                    <a:gd name="T31" fmla="*/ 129 h 753"/>
                    <a:gd name="T32" fmla="*/ 494 w 569"/>
                    <a:gd name="T33" fmla="*/ 141 h 753"/>
                    <a:gd name="T34" fmla="*/ 506 w 569"/>
                    <a:gd name="T35" fmla="*/ 160 h 753"/>
                    <a:gd name="T36" fmla="*/ 505 w 569"/>
                    <a:gd name="T37" fmla="*/ 183 h 753"/>
                    <a:gd name="T38" fmla="*/ 470 w 569"/>
                    <a:gd name="T39" fmla="*/ 187 h 753"/>
                    <a:gd name="T40" fmla="*/ 463 w 569"/>
                    <a:gd name="T41" fmla="*/ 186 h 753"/>
                    <a:gd name="T42" fmla="*/ 325 w 569"/>
                    <a:gd name="T43" fmla="*/ 378 h 753"/>
                    <a:gd name="T44" fmla="*/ 185 w 569"/>
                    <a:gd name="T45" fmla="*/ 574 h 753"/>
                    <a:gd name="T46" fmla="*/ 146 w 569"/>
                    <a:gd name="T47" fmla="*/ 582 h 753"/>
                    <a:gd name="T48" fmla="*/ 137 w 569"/>
                    <a:gd name="T49" fmla="*/ 582 h 753"/>
                    <a:gd name="T50" fmla="*/ 85 w 569"/>
                    <a:gd name="T51" fmla="*/ 650 h 753"/>
                    <a:gd name="T52" fmla="*/ 22 w 569"/>
                    <a:gd name="T53" fmla="*/ 732 h 753"/>
                    <a:gd name="T54" fmla="*/ 11 w 569"/>
                    <a:gd name="T55" fmla="*/ 748 h 753"/>
                    <a:gd name="T56" fmla="*/ 5 w 569"/>
                    <a:gd name="T57" fmla="*/ 751 h 753"/>
                    <a:gd name="T58" fmla="*/ 1 w 569"/>
                    <a:gd name="T59" fmla="*/ 751 h 753"/>
                    <a:gd name="T60" fmla="*/ 122 w 569"/>
                    <a:gd name="T61" fmla="*/ 572 h 753"/>
                    <a:gd name="T62" fmla="*/ 117 w 569"/>
                    <a:gd name="T63" fmla="*/ 565 h 753"/>
                    <a:gd name="T64" fmla="*/ 106 w 569"/>
                    <a:gd name="T65" fmla="*/ 519 h 753"/>
                    <a:gd name="T66" fmla="*/ 243 w 569"/>
                    <a:gd name="T67" fmla="*/ 323 h 753"/>
                    <a:gd name="T68" fmla="*/ 379 w 569"/>
                    <a:gd name="T69" fmla="*/ 131 h 753"/>
                    <a:gd name="T70" fmla="*/ 376 w 569"/>
                    <a:gd name="T71" fmla="*/ 123 h 753"/>
                    <a:gd name="T72" fmla="*/ 366 w 569"/>
                    <a:gd name="T73" fmla="*/ 97 h 753"/>
                    <a:gd name="T74" fmla="*/ 377 w 569"/>
                    <a:gd name="T75" fmla="*/ 85 h 753"/>
                    <a:gd name="T76" fmla="*/ 410 w 569"/>
                    <a:gd name="T77" fmla="*/ 86 h 753"/>
                    <a:gd name="T78" fmla="*/ 421 w 569"/>
                    <a:gd name="T79" fmla="*/ 86 h 753"/>
                    <a:gd name="T80" fmla="*/ 440 w 569"/>
                    <a:gd name="T81" fmla="*/ 53 h 753"/>
                    <a:gd name="T82" fmla="*/ 434 w 569"/>
                    <a:gd name="T83" fmla="*/ 45 h 753"/>
                    <a:gd name="T84" fmla="*/ 422 w 569"/>
                    <a:gd name="T85" fmla="*/ 20 h 753"/>
                    <a:gd name="T86" fmla="*/ 437 w 569"/>
                    <a:gd name="T87" fmla="*/ 0 h 753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569" h="753">
                      <a:moveTo>
                        <a:pt x="437" y="0"/>
                      </a:moveTo>
                      <a:cubicBezTo>
                        <a:pt x="439" y="0"/>
                        <a:pt x="440" y="0"/>
                        <a:pt x="441" y="0"/>
                      </a:cubicBezTo>
                      <a:cubicBezTo>
                        <a:pt x="441" y="1"/>
                        <a:pt x="445" y="1"/>
                        <a:pt x="450" y="2"/>
                      </a:cubicBezTo>
                      <a:cubicBezTo>
                        <a:pt x="462" y="3"/>
                        <a:pt x="473" y="6"/>
                        <a:pt x="490" y="14"/>
                      </a:cubicBezTo>
                      <a:cubicBezTo>
                        <a:pt x="505" y="21"/>
                        <a:pt x="525" y="34"/>
                        <a:pt x="536" y="44"/>
                      </a:cubicBezTo>
                      <a:cubicBezTo>
                        <a:pt x="543" y="51"/>
                        <a:pt x="556" y="66"/>
                        <a:pt x="557" y="69"/>
                      </a:cubicBezTo>
                      <a:cubicBezTo>
                        <a:pt x="558" y="70"/>
                        <a:pt x="558" y="71"/>
                        <a:pt x="559" y="70"/>
                      </a:cubicBezTo>
                      <a:cubicBezTo>
                        <a:pt x="559" y="70"/>
                        <a:pt x="561" y="72"/>
                        <a:pt x="562" y="75"/>
                      </a:cubicBezTo>
                      <a:cubicBezTo>
                        <a:pt x="565" y="81"/>
                        <a:pt x="568" y="90"/>
                        <a:pt x="566" y="90"/>
                      </a:cubicBezTo>
                      <a:cubicBezTo>
                        <a:pt x="566" y="90"/>
                        <a:pt x="565" y="92"/>
                        <a:pt x="565" y="94"/>
                      </a:cubicBezTo>
                      <a:cubicBezTo>
                        <a:pt x="564" y="106"/>
                        <a:pt x="548" y="111"/>
                        <a:pt x="526" y="105"/>
                      </a:cubicBezTo>
                      <a:cubicBezTo>
                        <a:pt x="521" y="104"/>
                        <a:pt x="515" y="103"/>
                        <a:pt x="513" y="102"/>
                      </a:cubicBezTo>
                      <a:lnTo>
                        <a:pt x="509" y="101"/>
                      </a:lnTo>
                      <a:lnTo>
                        <a:pt x="497" y="114"/>
                      </a:lnTo>
                      <a:cubicBezTo>
                        <a:pt x="491" y="121"/>
                        <a:pt x="486" y="128"/>
                        <a:pt x="485" y="129"/>
                      </a:cubicBezTo>
                      <a:cubicBezTo>
                        <a:pt x="485" y="130"/>
                        <a:pt x="489" y="135"/>
                        <a:pt x="494" y="141"/>
                      </a:cubicBezTo>
                      <a:cubicBezTo>
                        <a:pt x="501" y="149"/>
                        <a:pt x="503" y="152"/>
                        <a:pt x="506" y="160"/>
                      </a:cubicBezTo>
                      <a:cubicBezTo>
                        <a:pt x="510" y="172"/>
                        <a:pt x="510" y="178"/>
                        <a:pt x="505" y="183"/>
                      </a:cubicBezTo>
                      <a:cubicBezTo>
                        <a:pt x="499" y="189"/>
                        <a:pt x="485" y="190"/>
                        <a:pt x="470" y="187"/>
                      </a:cubicBezTo>
                      <a:cubicBezTo>
                        <a:pt x="467" y="186"/>
                        <a:pt x="463" y="185"/>
                        <a:pt x="463" y="186"/>
                      </a:cubicBezTo>
                      <a:cubicBezTo>
                        <a:pt x="462" y="186"/>
                        <a:pt x="400" y="272"/>
                        <a:pt x="325" y="378"/>
                      </a:cubicBezTo>
                      <a:cubicBezTo>
                        <a:pt x="250" y="483"/>
                        <a:pt x="187" y="572"/>
                        <a:pt x="185" y="574"/>
                      </a:cubicBezTo>
                      <a:cubicBezTo>
                        <a:pt x="177" y="582"/>
                        <a:pt x="162" y="586"/>
                        <a:pt x="146" y="582"/>
                      </a:cubicBezTo>
                      <a:cubicBezTo>
                        <a:pt x="142" y="581"/>
                        <a:pt x="138" y="581"/>
                        <a:pt x="137" y="582"/>
                      </a:cubicBezTo>
                      <a:cubicBezTo>
                        <a:pt x="136" y="582"/>
                        <a:pt x="113" y="613"/>
                        <a:pt x="85" y="650"/>
                      </a:cubicBezTo>
                      <a:cubicBezTo>
                        <a:pt x="57" y="686"/>
                        <a:pt x="29" y="723"/>
                        <a:pt x="22" y="732"/>
                      </a:cubicBezTo>
                      <a:cubicBezTo>
                        <a:pt x="15" y="741"/>
                        <a:pt x="10" y="748"/>
                        <a:pt x="11" y="748"/>
                      </a:cubicBezTo>
                      <a:cubicBezTo>
                        <a:pt x="11" y="748"/>
                        <a:pt x="9" y="750"/>
                        <a:pt x="5" y="751"/>
                      </a:cubicBezTo>
                      <a:cubicBezTo>
                        <a:pt x="2" y="752"/>
                        <a:pt x="0" y="752"/>
                        <a:pt x="1" y="751"/>
                      </a:cubicBezTo>
                      <a:cubicBezTo>
                        <a:pt x="5" y="749"/>
                        <a:pt x="123" y="574"/>
                        <a:pt x="122" y="572"/>
                      </a:cubicBezTo>
                      <a:cubicBezTo>
                        <a:pt x="122" y="571"/>
                        <a:pt x="119" y="568"/>
                        <a:pt x="117" y="565"/>
                      </a:cubicBezTo>
                      <a:cubicBezTo>
                        <a:pt x="102" y="551"/>
                        <a:pt x="98" y="534"/>
                        <a:pt x="106" y="519"/>
                      </a:cubicBezTo>
                      <a:cubicBezTo>
                        <a:pt x="107" y="515"/>
                        <a:pt x="169" y="427"/>
                        <a:pt x="243" y="323"/>
                      </a:cubicBezTo>
                      <a:cubicBezTo>
                        <a:pt x="317" y="219"/>
                        <a:pt x="378" y="133"/>
                        <a:pt x="379" y="131"/>
                      </a:cubicBezTo>
                      <a:cubicBezTo>
                        <a:pt x="380" y="129"/>
                        <a:pt x="380" y="129"/>
                        <a:pt x="376" y="123"/>
                      </a:cubicBezTo>
                      <a:cubicBezTo>
                        <a:pt x="371" y="116"/>
                        <a:pt x="366" y="103"/>
                        <a:pt x="366" y="97"/>
                      </a:cubicBezTo>
                      <a:cubicBezTo>
                        <a:pt x="367" y="90"/>
                        <a:pt x="369" y="88"/>
                        <a:pt x="377" y="85"/>
                      </a:cubicBezTo>
                      <a:cubicBezTo>
                        <a:pt x="386" y="81"/>
                        <a:pt x="395" y="82"/>
                        <a:pt x="410" y="86"/>
                      </a:cubicBezTo>
                      <a:cubicBezTo>
                        <a:pt x="418" y="88"/>
                        <a:pt x="420" y="88"/>
                        <a:pt x="421" y="86"/>
                      </a:cubicBezTo>
                      <a:cubicBezTo>
                        <a:pt x="427" y="78"/>
                        <a:pt x="440" y="54"/>
                        <a:pt x="440" y="53"/>
                      </a:cubicBezTo>
                      <a:cubicBezTo>
                        <a:pt x="439" y="52"/>
                        <a:pt x="437" y="48"/>
                        <a:pt x="434" y="45"/>
                      </a:cubicBezTo>
                      <a:cubicBezTo>
                        <a:pt x="428" y="37"/>
                        <a:pt x="423" y="26"/>
                        <a:pt x="422" y="20"/>
                      </a:cubicBezTo>
                      <a:cubicBezTo>
                        <a:pt x="422" y="10"/>
                        <a:pt x="428" y="2"/>
                        <a:pt x="437" y="0"/>
                      </a:cubicBezTo>
                    </a:path>
                  </a:pathLst>
                </a:custGeom>
                <a:solidFill>
                  <a:srgbClr val="BCBCB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44" name="Group 49"/>
              <p:cNvGrpSpPr>
                <a:grpSpLocks/>
              </p:cNvGrpSpPr>
              <p:nvPr/>
            </p:nvGrpSpPr>
            <p:grpSpPr bwMode="auto">
              <a:xfrm>
                <a:off x="2403" y="788"/>
                <a:ext cx="214" cy="291"/>
                <a:chOff x="2403" y="788"/>
                <a:chExt cx="214" cy="291"/>
              </a:xfrm>
            </p:grpSpPr>
            <p:sp>
              <p:nvSpPr>
                <p:cNvPr id="51" name="Freeform 50"/>
                <p:cNvSpPr>
                  <a:spLocks noChangeArrowheads="1"/>
                </p:cNvSpPr>
                <p:nvPr/>
              </p:nvSpPr>
              <p:spPr bwMode="auto">
                <a:xfrm>
                  <a:off x="2403" y="788"/>
                  <a:ext cx="214" cy="291"/>
                </a:xfrm>
                <a:custGeom>
                  <a:avLst/>
                  <a:gdLst>
                    <a:gd name="G0" fmla="+- 1 0 0"/>
                    <a:gd name="G1" fmla="*/ 1 39693 55456"/>
                    <a:gd name="G2" fmla="*/ 1 35987 55552"/>
                    <a:gd name="G3" fmla="*/ G2 1 180"/>
                    <a:gd name="G4" fmla="*/ G1 1 G3"/>
                    <a:gd name="G5" fmla="+- 1 0 0"/>
                    <a:gd name="G6" fmla="+- 1 0 0"/>
                    <a:gd name="G7" fmla="+- 1 0 0"/>
                    <a:gd name="G8" fmla="+- 1 0 0"/>
                    <a:gd name="G9" fmla="*/ 1 25611 45568"/>
                    <a:gd name="G10" fmla="*/ 1 35987 55552"/>
                    <a:gd name="G11" fmla="*/ G10 1 180"/>
                    <a:gd name="G12" fmla="*/ G9 1 G11"/>
                    <a:gd name="G13" fmla="+- 1 0 0"/>
                    <a:gd name="G14" fmla="+- 1 0 0"/>
                    <a:gd name="G15" fmla="+- 1 0 0"/>
                    <a:gd name="G16" fmla="+- 1 0 0"/>
                    <a:gd name="G17" fmla="+- 340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T0" fmla="*/ 8 256 1"/>
                    <a:gd name="T1" fmla="*/ 0 256 1"/>
                    <a:gd name="G30" fmla="+- 0 T0 T1"/>
                    <a:gd name="G31" fmla="cos 753 G30"/>
                    <a:gd name="G32" fmla="+- 755 0 0"/>
                    <a:gd name="G33" fmla="+- 0 0 0"/>
                    <a:gd name="G34" fmla="+- 2 0 0"/>
                    <a:gd name="G35" fmla="+- 1 0 0"/>
                    <a:gd name="G36" fmla="+- 1 0 0"/>
                    <a:gd name="G37" fmla="+- 1 0 0"/>
                    <a:gd name="G38" fmla="+- 1 0 0"/>
                    <a:gd name="G39" fmla="+- 1 0 0"/>
                    <a:gd name="G40" fmla="+- 1 0 0"/>
                    <a:gd name="G41" fmla="+- 1 0 0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*/ 1 24577 2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+- 1 0 0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84 0 0"/>
                    <a:gd name="G84" fmla="+- 0 0 0"/>
                    <a:gd name="G85" fmla="+- 169 0 0"/>
                    <a:gd name="G86" fmla="+- 148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 0 0"/>
                    <a:gd name="G101" fmla="+- 1 0 0"/>
                    <a:gd name="G102" fmla="+- 1 0 0"/>
                    <a:gd name="G103" fmla="+- 1 0 0"/>
                    <a:gd name="G104" fmla="+- 1 0 0"/>
                    <a:gd name="G105" fmla="+- 1 0 0"/>
                    <a:gd name="T2" fmla="*/ 443 w 570"/>
                    <a:gd name="T3" fmla="*/ 3 h 758"/>
                    <a:gd name="T4" fmla="*/ 548 w 570"/>
                    <a:gd name="T5" fmla="*/ 55 h 758"/>
                    <a:gd name="T6" fmla="*/ 566 w 570"/>
                    <a:gd name="T7" fmla="*/ 84 h 758"/>
                    <a:gd name="T8" fmla="*/ 568 w 570"/>
                    <a:gd name="T9" fmla="*/ 101 h 758"/>
                    <a:gd name="T10" fmla="*/ 520 w 570"/>
                    <a:gd name="T11" fmla="*/ 108 h 758"/>
                    <a:gd name="T12" fmla="*/ 511 w 570"/>
                    <a:gd name="T13" fmla="*/ 106 h 758"/>
                    <a:gd name="T14" fmla="*/ 500 w 570"/>
                    <a:gd name="T15" fmla="*/ 119 h 758"/>
                    <a:gd name="T16" fmla="*/ 497 w 570"/>
                    <a:gd name="T17" fmla="*/ 143 h 758"/>
                    <a:gd name="T18" fmla="*/ 504 w 570"/>
                    <a:gd name="T19" fmla="*/ 190 h 758"/>
                    <a:gd name="T20" fmla="*/ 471 w 570"/>
                    <a:gd name="T21" fmla="*/ 192 h 758"/>
                    <a:gd name="T22" fmla="*/ 464 w 570"/>
                    <a:gd name="T23" fmla="*/ 191 h 758"/>
                    <a:gd name="T24" fmla="*/ 327 w 570"/>
                    <a:gd name="T25" fmla="*/ 384 h 758"/>
                    <a:gd name="T26" fmla="*/ 186 w 570"/>
                    <a:gd name="T27" fmla="*/ 580 h 758"/>
                    <a:gd name="T28" fmla="*/ 147 w 570"/>
                    <a:gd name="T29" fmla="*/ 587 h 758"/>
                    <a:gd name="T30" fmla="*/ 139 w 570"/>
                    <a:gd name="T31" fmla="*/ 587 h 758"/>
                    <a:gd name="T32" fmla="*/ 75 w 570"/>
                    <a:gd name="T33" fmla="*/ 670 h 758"/>
                    <a:gd name="T34" fmla="*/ 10 w 570"/>
                    <a:gd name="T35" fmla="*/ 753 h 758"/>
                    <a:gd name="T36" fmla="*/ 3 w 570"/>
                    <a:gd name="T37" fmla="*/ 756 h 758"/>
                    <a:gd name="T38" fmla="*/ 0 w 570"/>
                    <a:gd name="T39" fmla="*/ 756 h 758"/>
                    <a:gd name="T40" fmla="*/ 61 w 570"/>
                    <a:gd name="T41" fmla="*/ 666 h 758"/>
                    <a:gd name="T42" fmla="*/ 121 w 570"/>
                    <a:gd name="T43" fmla="*/ 576 h 758"/>
                    <a:gd name="T44" fmla="*/ 115 w 570"/>
                    <a:gd name="T45" fmla="*/ 569 h 758"/>
                    <a:gd name="T46" fmla="*/ 101 w 570"/>
                    <a:gd name="T47" fmla="*/ 544 h 758"/>
                    <a:gd name="T48" fmla="*/ 106 w 570"/>
                    <a:gd name="T49" fmla="*/ 519 h 758"/>
                    <a:gd name="T50" fmla="*/ 243 w 570"/>
                    <a:gd name="T51" fmla="*/ 324 h 758"/>
                    <a:gd name="T52" fmla="*/ 377 w 570"/>
                    <a:gd name="T53" fmla="*/ 134 h 758"/>
                    <a:gd name="T54" fmla="*/ 374 w 570"/>
                    <a:gd name="T55" fmla="*/ 125 h 758"/>
                    <a:gd name="T56" fmla="*/ 365 w 570"/>
                    <a:gd name="T57" fmla="*/ 97 h 758"/>
                    <a:gd name="T58" fmla="*/ 409 w 570"/>
                    <a:gd name="T59" fmla="*/ 86 h 758"/>
                    <a:gd name="T60" fmla="*/ 420 w 570"/>
                    <a:gd name="T61" fmla="*/ 89 h 758"/>
                    <a:gd name="T62" fmla="*/ 429 w 570"/>
                    <a:gd name="T63" fmla="*/ 74 h 758"/>
                    <a:gd name="T64" fmla="*/ 438 w 570"/>
                    <a:gd name="T65" fmla="*/ 57 h 758"/>
                    <a:gd name="T66" fmla="*/ 433 w 570"/>
                    <a:gd name="T67" fmla="*/ 48 h 758"/>
                    <a:gd name="T68" fmla="*/ 424 w 570"/>
                    <a:gd name="T69" fmla="*/ 11 h 758"/>
                    <a:gd name="T70" fmla="*/ 443 w 570"/>
                    <a:gd name="T71" fmla="*/ 3 h 758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70" h="758">
                      <a:moveTo>
                        <a:pt x="443" y="3"/>
                      </a:moveTo>
                      <a:cubicBezTo>
                        <a:pt x="471" y="0"/>
                        <a:pt x="520" y="25"/>
                        <a:pt x="548" y="55"/>
                      </a:cubicBezTo>
                      <a:cubicBezTo>
                        <a:pt x="555" y="64"/>
                        <a:pt x="564" y="76"/>
                        <a:pt x="566" y="84"/>
                      </a:cubicBezTo>
                      <a:cubicBezTo>
                        <a:pt x="568" y="89"/>
                        <a:pt x="569" y="97"/>
                        <a:pt x="568" y="101"/>
                      </a:cubicBezTo>
                      <a:cubicBezTo>
                        <a:pt x="563" y="113"/>
                        <a:pt x="544" y="116"/>
                        <a:pt x="520" y="108"/>
                      </a:cubicBezTo>
                      <a:cubicBezTo>
                        <a:pt x="516" y="107"/>
                        <a:pt x="511" y="106"/>
                        <a:pt x="511" y="106"/>
                      </a:cubicBezTo>
                      <a:cubicBezTo>
                        <a:pt x="511" y="106"/>
                        <a:pt x="506" y="112"/>
                        <a:pt x="500" y="119"/>
                      </a:cubicBezTo>
                      <a:cubicBezTo>
                        <a:pt x="487" y="133"/>
                        <a:pt x="487" y="132"/>
                        <a:pt x="497" y="143"/>
                      </a:cubicBezTo>
                      <a:cubicBezTo>
                        <a:pt x="514" y="163"/>
                        <a:pt x="517" y="183"/>
                        <a:pt x="504" y="190"/>
                      </a:cubicBezTo>
                      <a:cubicBezTo>
                        <a:pt x="497" y="194"/>
                        <a:pt x="484" y="195"/>
                        <a:pt x="471" y="192"/>
                      </a:cubicBezTo>
                      <a:cubicBezTo>
                        <a:pt x="468" y="191"/>
                        <a:pt x="465" y="190"/>
                        <a:pt x="464" y="191"/>
                      </a:cubicBezTo>
                      <a:cubicBezTo>
                        <a:pt x="464" y="191"/>
                        <a:pt x="402" y="278"/>
                        <a:pt x="327" y="384"/>
                      </a:cubicBezTo>
                      <a:cubicBezTo>
                        <a:pt x="251" y="490"/>
                        <a:pt x="188" y="578"/>
                        <a:pt x="186" y="580"/>
                      </a:cubicBezTo>
                      <a:cubicBezTo>
                        <a:pt x="177" y="587"/>
                        <a:pt x="162" y="590"/>
                        <a:pt x="147" y="587"/>
                      </a:cubicBezTo>
                      <a:cubicBezTo>
                        <a:pt x="144" y="586"/>
                        <a:pt x="140" y="586"/>
                        <a:pt x="139" y="587"/>
                      </a:cubicBezTo>
                      <a:cubicBezTo>
                        <a:pt x="138" y="588"/>
                        <a:pt x="109" y="625"/>
                        <a:pt x="75" y="670"/>
                      </a:cubicBezTo>
                      <a:cubicBezTo>
                        <a:pt x="30" y="729"/>
                        <a:pt x="12" y="752"/>
                        <a:pt x="10" y="753"/>
                      </a:cubicBezTo>
                      <a:cubicBezTo>
                        <a:pt x="8" y="753"/>
                        <a:pt x="5" y="755"/>
                        <a:pt x="3" y="756"/>
                      </a:cubicBezTo>
                      <a:cubicBezTo>
                        <a:pt x="1" y="757"/>
                        <a:pt x="0" y="757"/>
                        <a:pt x="0" y="756"/>
                      </a:cubicBezTo>
                      <a:cubicBezTo>
                        <a:pt x="1" y="755"/>
                        <a:pt x="28" y="715"/>
                        <a:pt x="61" y="666"/>
                      </a:cubicBezTo>
                      <a:cubicBezTo>
                        <a:pt x="94" y="617"/>
                        <a:pt x="121" y="577"/>
                        <a:pt x="121" y="576"/>
                      </a:cubicBezTo>
                      <a:cubicBezTo>
                        <a:pt x="121" y="575"/>
                        <a:pt x="118" y="572"/>
                        <a:pt x="115" y="569"/>
                      </a:cubicBezTo>
                      <a:cubicBezTo>
                        <a:pt x="107" y="560"/>
                        <a:pt x="103" y="552"/>
                        <a:pt x="101" y="544"/>
                      </a:cubicBezTo>
                      <a:cubicBezTo>
                        <a:pt x="100" y="534"/>
                        <a:pt x="101" y="529"/>
                        <a:pt x="106" y="519"/>
                      </a:cubicBezTo>
                      <a:cubicBezTo>
                        <a:pt x="108" y="515"/>
                        <a:pt x="170" y="427"/>
                        <a:pt x="243" y="324"/>
                      </a:cubicBezTo>
                      <a:cubicBezTo>
                        <a:pt x="316" y="220"/>
                        <a:pt x="377" y="135"/>
                        <a:pt x="377" y="134"/>
                      </a:cubicBezTo>
                      <a:cubicBezTo>
                        <a:pt x="378" y="132"/>
                        <a:pt x="377" y="130"/>
                        <a:pt x="374" y="125"/>
                      </a:cubicBezTo>
                      <a:cubicBezTo>
                        <a:pt x="368" y="117"/>
                        <a:pt x="364" y="104"/>
                        <a:pt x="365" y="97"/>
                      </a:cubicBezTo>
                      <a:cubicBezTo>
                        <a:pt x="368" y="84"/>
                        <a:pt x="385" y="80"/>
                        <a:pt x="409" y="86"/>
                      </a:cubicBezTo>
                      <a:lnTo>
                        <a:pt x="420" y="89"/>
                      </a:lnTo>
                      <a:lnTo>
                        <a:pt x="429" y="74"/>
                      </a:lnTo>
                      <a:cubicBezTo>
                        <a:pt x="434" y="65"/>
                        <a:pt x="438" y="58"/>
                        <a:pt x="438" y="57"/>
                      </a:cubicBezTo>
                      <a:cubicBezTo>
                        <a:pt x="438" y="56"/>
                        <a:pt x="436" y="52"/>
                        <a:pt x="433" y="48"/>
                      </a:cubicBezTo>
                      <a:cubicBezTo>
                        <a:pt x="422" y="33"/>
                        <a:pt x="419" y="19"/>
                        <a:pt x="424" y="11"/>
                      </a:cubicBezTo>
                      <a:cubicBezTo>
                        <a:pt x="427" y="7"/>
                        <a:pt x="435" y="3"/>
                        <a:pt x="443" y="3"/>
                      </a:cubicBezTo>
                    </a:path>
                  </a:pathLst>
                </a:custGeom>
                <a:solidFill>
                  <a:srgbClr val="CDCDC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2" name="Freeform 51"/>
                <p:cNvSpPr>
                  <a:spLocks noChangeArrowheads="1"/>
                </p:cNvSpPr>
                <p:nvPr/>
              </p:nvSpPr>
              <p:spPr bwMode="auto">
                <a:xfrm>
                  <a:off x="2403" y="789"/>
                  <a:ext cx="214" cy="289"/>
                </a:xfrm>
                <a:custGeom>
                  <a:avLst/>
                  <a:gdLst>
                    <a:gd name="G0" fmla="+- 1 0 0"/>
                    <a:gd name="G1" fmla="+- 1 0 0"/>
                    <a:gd name="G2" fmla="+- 1 0 0"/>
                    <a:gd name="G3" fmla="+- 1 0 0"/>
                    <a:gd name="G4" fmla="+- 1 0 0"/>
                    <a:gd name="G5" fmla="+- 1 0 0"/>
                    <a:gd name="G6" fmla="+- 1 0 0"/>
                    <a:gd name="G7" fmla="+- 1 0 0"/>
                    <a:gd name="G8" fmla="+- 1 0 0"/>
                    <a:gd name="G9" fmla="+- 1 0 0"/>
                    <a:gd name="G10" fmla="+- 1 0 0"/>
                    <a:gd name="G11" fmla="+- 1 0 0"/>
                    <a:gd name="G12" fmla="+- 1 0 0"/>
                    <a:gd name="G13" fmla="+- 1 0 0"/>
                    <a:gd name="G14" fmla="+- 1 0 0"/>
                    <a:gd name="G15" fmla="+- 522 0 0"/>
                    <a:gd name="G16" fmla="+- 103 0 0"/>
                    <a:gd name="G17" fmla="+- 1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G30" fmla="+- 1 0 0"/>
                    <a:gd name="G31" fmla="+- 1 0 0"/>
                    <a:gd name="G32" fmla="+- 1 0 0"/>
                    <a:gd name="G33" fmla="+- 1 0 0"/>
                    <a:gd name="G34" fmla="+- 1 0 0"/>
                    <a:gd name="G35" fmla="+- 1 0 0"/>
                    <a:gd name="G36" fmla="+- 0 0 0"/>
                    <a:gd name="G37" fmla="*/ 1 54239 35328"/>
                    <a:gd name="T0" fmla="*/ 5 256 1"/>
                    <a:gd name="T1" fmla="*/ 0 256 1"/>
                    <a:gd name="G38" fmla="+- 0 T0 T1"/>
                    <a:gd name="G39" fmla="sin 750 G38"/>
                    <a:gd name="G40" fmla="+- 376 0 0"/>
                    <a:gd name="G41" fmla="*/ 1 46283 55552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+- 1 0 0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*/ 1 24577 2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1 0 0"/>
                    <a:gd name="G84" fmla="+- 1 0 0"/>
                    <a:gd name="G85" fmla="+- 1 0 0"/>
                    <a:gd name="G86" fmla="+- 1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63 0 0"/>
                    <a:gd name="G101" fmla="*/ 1 167 2"/>
                    <a:gd name="G102" fmla="+- 0 0 0"/>
                    <a:gd name="G103" fmla="+- 168 0 0"/>
                    <a:gd name="G104" fmla="+- 1 0 0"/>
                    <a:gd name="G105" fmla="+- 1 0 0"/>
                    <a:gd name="G106" fmla="+- 1 0 0"/>
                    <a:gd name="G107" fmla="+- 1 0 0"/>
                    <a:gd name="G108" fmla="+- 1 0 0"/>
                    <a:gd name="G109" fmla="+- 1 0 0"/>
                    <a:gd name="G110" fmla="+- 1 0 0"/>
                    <a:gd name="G111" fmla="+- 1 0 0"/>
                    <a:gd name="G112" fmla="+- 1 0 0"/>
                    <a:gd name="G113" fmla="+- 1 0 0"/>
                    <a:gd name="G114" fmla="+- 1 0 0"/>
                    <a:gd name="G115" fmla="+- 1 0 0"/>
                    <a:gd name="G116" fmla="+- 1 0 0"/>
                    <a:gd name="G117" fmla="+- 1 0 0"/>
                    <a:gd name="G118" fmla="+- 1 0 0"/>
                    <a:gd name="G119" fmla="+- 1 0 0"/>
                    <a:gd name="G120" fmla="+- 1 0 0"/>
                    <a:gd name="G121" fmla="+- 1 0 0"/>
                    <a:gd name="G122" fmla="+- 1 0 0"/>
                    <a:gd name="G123" fmla="+- 1 0 0"/>
                    <a:gd name="T2" fmla="*/ 437 w 569"/>
                    <a:gd name="T3" fmla="*/ 0 h 753"/>
                    <a:gd name="T4" fmla="*/ 441 w 569"/>
                    <a:gd name="T5" fmla="*/ 0 h 753"/>
                    <a:gd name="T6" fmla="*/ 450 w 569"/>
                    <a:gd name="T7" fmla="*/ 2 h 753"/>
                    <a:gd name="T8" fmla="*/ 490 w 569"/>
                    <a:gd name="T9" fmla="*/ 14 h 753"/>
                    <a:gd name="T10" fmla="*/ 536 w 569"/>
                    <a:gd name="T11" fmla="*/ 44 h 753"/>
                    <a:gd name="T12" fmla="*/ 557 w 569"/>
                    <a:gd name="T13" fmla="*/ 69 h 753"/>
                    <a:gd name="T14" fmla="*/ 559 w 569"/>
                    <a:gd name="T15" fmla="*/ 70 h 753"/>
                    <a:gd name="T16" fmla="*/ 562 w 569"/>
                    <a:gd name="T17" fmla="*/ 75 h 753"/>
                    <a:gd name="T18" fmla="*/ 566 w 569"/>
                    <a:gd name="T19" fmla="*/ 90 h 753"/>
                    <a:gd name="T20" fmla="*/ 565 w 569"/>
                    <a:gd name="T21" fmla="*/ 94 h 753"/>
                    <a:gd name="T22" fmla="*/ 526 w 569"/>
                    <a:gd name="T23" fmla="*/ 105 h 753"/>
                    <a:gd name="T24" fmla="*/ 513 w 569"/>
                    <a:gd name="T25" fmla="*/ 102 h 753"/>
                    <a:gd name="T26" fmla="*/ 509 w 569"/>
                    <a:gd name="T27" fmla="*/ 101 h 753"/>
                    <a:gd name="T28" fmla="*/ 497 w 569"/>
                    <a:gd name="T29" fmla="*/ 114 h 753"/>
                    <a:gd name="T30" fmla="*/ 485 w 569"/>
                    <a:gd name="T31" fmla="*/ 129 h 753"/>
                    <a:gd name="T32" fmla="*/ 494 w 569"/>
                    <a:gd name="T33" fmla="*/ 141 h 753"/>
                    <a:gd name="T34" fmla="*/ 506 w 569"/>
                    <a:gd name="T35" fmla="*/ 160 h 753"/>
                    <a:gd name="T36" fmla="*/ 505 w 569"/>
                    <a:gd name="T37" fmla="*/ 183 h 753"/>
                    <a:gd name="T38" fmla="*/ 470 w 569"/>
                    <a:gd name="T39" fmla="*/ 187 h 753"/>
                    <a:gd name="T40" fmla="*/ 463 w 569"/>
                    <a:gd name="T41" fmla="*/ 186 h 753"/>
                    <a:gd name="T42" fmla="*/ 325 w 569"/>
                    <a:gd name="T43" fmla="*/ 378 h 753"/>
                    <a:gd name="T44" fmla="*/ 185 w 569"/>
                    <a:gd name="T45" fmla="*/ 574 h 753"/>
                    <a:gd name="T46" fmla="*/ 146 w 569"/>
                    <a:gd name="T47" fmla="*/ 582 h 753"/>
                    <a:gd name="T48" fmla="*/ 137 w 569"/>
                    <a:gd name="T49" fmla="*/ 582 h 753"/>
                    <a:gd name="T50" fmla="*/ 85 w 569"/>
                    <a:gd name="T51" fmla="*/ 650 h 753"/>
                    <a:gd name="T52" fmla="*/ 22 w 569"/>
                    <a:gd name="T53" fmla="*/ 732 h 753"/>
                    <a:gd name="T54" fmla="*/ 11 w 569"/>
                    <a:gd name="T55" fmla="*/ 748 h 753"/>
                    <a:gd name="T56" fmla="*/ 5 w 569"/>
                    <a:gd name="T57" fmla="*/ 751 h 753"/>
                    <a:gd name="T58" fmla="*/ 1 w 569"/>
                    <a:gd name="T59" fmla="*/ 751 h 753"/>
                    <a:gd name="T60" fmla="*/ 122 w 569"/>
                    <a:gd name="T61" fmla="*/ 572 h 753"/>
                    <a:gd name="T62" fmla="*/ 117 w 569"/>
                    <a:gd name="T63" fmla="*/ 565 h 753"/>
                    <a:gd name="T64" fmla="*/ 106 w 569"/>
                    <a:gd name="T65" fmla="*/ 519 h 753"/>
                    <a:gd name="T66" fmla="*/ 243 w 569"/>
                    <a:gd name="T67" fmla="*/ 323 h 753"/>
                    <a:gd name="T68" fmla="*/ 379 w 569"/>
                    <a:gd name="T69" fmla="*/ 131 h 753"/>
                    <a:gd name="T70" fmla="*/ 376 w 569"/>
                    <a:gd name="T71" fmla="*/ 123 h 753"/>
                    <a:gd name="T72" fmla="*/ 366 w 569"/>
                    <a:gd name="T73" fmla="*/ 97 h 753"/>
                    <a:gd name="T74" fmla="*/ 377 w 569"/>
                    <a:gd name="T75" fmla="*/ 85 h 753"/>
                    <a:gd name="T76" fmla="*/ 410 w 569"/>
                    <a:gd name="T77" fmla="*/ 86 h 753"/>
                    <a:gd name="T78" fmla="*/ 421 w 569"/>
                    <a:gd name="T79" fmla="*/ 86 h 753"/>
                    <a:gd name="T80" fmla="*/ 440 w 569"/>
                    <a:gd name="T81" fmla="*/ 53 h 753"/>
                    <a:gd name="T82" fmla="*/ 434 w 569"/>
                    <a:gd name="T83" fmla="*/ 45 h 753"/>
                    <a:gd name="T84" fmla="*/ 422 w 569"/>
                    <a:gd name="T85" fmla="*/ 20 h 753"/>
                    <a:gd name="T86" fmla="*/ 437 w 569"/>
                    <a:gd name="T87" fmla="*/ 0 h 753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569" h="753">
                      <a:moveTo>
                        <a:pt x="437" y="0"/>
                      </a:moveTo>
                      <a:cubicBezTo>
                        <a:pt x="439" y="0"/>
                        <a:pt x="440" y="0"/>
                        <a:pt x="441" y="0"/>
                      </a:cubicBezTo>
                      <a:cubicBezTo>
                        <a:pt x="441" y="1"/>
                        <a:pt x="445" y="1"/>
                        <a:pt x="450" y="2"/>
                      </a:cubicBezTo>
                      <a:cubicBezTo>
                        <a:pt x="462" y="3"/>
                        <a:pt x="473" y="6"/>
                        <a:pt x="490" y="14"/>
                      </a:cubicBezTo>
                      <a:cubicBezTo>
                        <a:pt x="505" y="21"/>
                        <a:pt x="525" y="34"/>
                        <a:pt x="536" y="44"/>
                      </a:cubicBezTo>
                      <a:cubicBezTo>
                        <a:pt x="543" y="51"/>
                        <a:pt x="556" y="66"/>
                        <a:pt x="557" y="69"/>
                      </a:cubicBezTo>
                      <a:cubicBezTo>
                        <a:pt x="558" y="70"/>
                        <a:pt x="558" y="71"/>
                        <a:pt x="559" y="70"/>
                      </a:cubicBezTo>
                      <a:cubicBezTo>
                        <a:pt x="559" y="70"/>
                        <a:pt x="561" y="72"/>
                        <a:pt x="562" y="75"/>
                      </a:cubicBezTo>
                      <a:cubicBezTo>
                        <a:pt x="565" y="81"/>
                        <a:pt x="568" y="90"/>
                        <a:pt x="566" y="90"/>
                      </a:cubicBezTo>
                      <a:cubicBezTo>
                        <a:pt x="566" y="90"/>
                        <a:pt x="565" y="92"/>
                        <a:pt x="565" y="94"/>
                      </a:cubicBezTo>
                      <a:cubicBezTo>
                        <a:pt x="564" y="106"/>
                        <a:pt x="548" y="111"/>
                        <a:pt x="526" y="105"/>
                      </a:cubicBezTo>
                      <a:cubicBezTo>
                        <a:pt x="521" y="104"/>
                        <a:pt x="515" y="103"/>
                        <a:pt x="513" y="102"/>
                      </a:cubicBezTo>
                      <a:lnTo>
                        <a:pt x="509" y="101"/>
                      </a:lnTo>
                      <a:lnTo>
                        <a:pt x="497" y="114"/>
                      </a:lnTo>
                      <a:cubicBezTo>
                        <a:pt x="491" y="121"/>
                        <a:pt x="486" y="128"/>
                        <a:pt x="485" y="129"/>
                      </a:cubicBezTo>
                      <a:cubicBezTo>
                        <a:pt x="485" y="130"/>
                        <a:pt x="489" y="135"/>
                        <a:pt x="494" y="141"/>
                      </a:cubicBezTo>
                      <a:cubicBezTo>
                        <a:pt x="501" y="149"/>
                        <a:pt x="503" y="152"/>
                        <a:pt x="506" y="160"/>
                      </a:cubicBezTo>
                      <a:cubicBezTo>
                        <a:pt x="510" y="172"/>
                        <a:pt x="510" y="178"/>
                        <a:pt x="505" y="183"/>
                      </a:cubicBezTo>
                      <a:cubicBezTo>
                        <a:pt x="499" y="189"/>
                        <a:pt x="485" y="190"/>
                        <a:pt x="470" y="187"/>
                      </a:cubicBezTo>
                      <a:cubicBezTo>
                        <a:pt x="467" y="186"/>
                        <a:pt x="463" y="185"/>
                        <a:pt x="463" y="186"/>
                      </a:cubicBezTo>
                      <a:cubicBezTo>
                        <a:pt x="462" y="186"/>
                        <a:pt x="400" y="272"/>
                        <a:pt x="325" y="378"/>
                      </a:cubicBezTo>
                      <a:cubicBezTo>
                        <a:pt x="250" y="483"/>
                        <a:pt x="187" y="572"/>
                        <a:pt x="185" y="574"/>
                      </a:cubicBezTo>
                      <a:cubicBezTo>
                        <a:pt x="177" y="582"/>
                        <a:pt x="162" y="586"/>
                        <a:pt x="146" y="582"/>
                      </a:cubicBezTo>
                      <a:cubicBezTo>
                        <a:pt x="142" y="581"/>
                        <a:pt x="138" y="581"/>
                        <a:pt x="137" y="582"/>
                      </a:cubicBezTo>
                      <a:cubicBezTo>
                        <a:pt x="136" y="582"/>
                        <a:pt x="113" y="613"/>
                        <a:pt x="85" y="650"/>
                      </a:cubicBezTo>
                      <a:cubicBezTo>
                        <a:pt x="57" y="686"/>
                        <a:pt x="29" y="723"/>
                        <a:pt x="22" y="732"/>
                      </a:cubicBezTo>
                      <a:cubicBezTo>
                        <a:pt x="15" y="741"/>
                        <a:pt x="10" y="748"/>
                        <a:pt x="11" y="748"/>
                      </a:cubicBezTo>
                      <a:cubicBezTo>
                        <a:pt x="11" y="748"/>
                        <a:pt x="9" y="750"/>
                        <a:pt x="5" y="751"/>
                      </a:cubicBezTo>
                      <a:cubicBezTo>
                        <a:pt x="2" y="752"/>
                        <a:pt x="0" y="752"/>
                        <a:pt x="1" y="751"/>
                      </a:cubicBezTo>
                      <a:cubicBezTo>
                        <a:pt x="5" y="749"/>
                        <a:pt x="123" y="574"/>
                        <a:pt x="122" y="572"/>
                      </a:cubicBezTo>
                      <a:cubicBezTo>
                        <a:pt x="122" y="571"/>
                        <a:pt x="119" y="568"/>
                        <a:pt x="117" y="565"/>
                      </a:cubicBezTo>
                      <a:cubicBezTo>
                        <a:pt x="102" y="551"/>
                        <a:pt x="98" y="534"/>
                        <a:pt x="106" y="519"/>
                      </a:cubicBezTo>
                      <a:cubicBezTo>
                        <a:pt x="107" y="515"/>
                        <a:pt x="169" y="427"/>
                        <a:pt x="243" y="323"/>
                      </a:cubicBezTo>
                      <a:cubicBezTo>
                        <a:pt x="317" y="219"/>
                        <a:pt x="378" y="133"/>
                        <a:pt x="379" y="131"/>
                      </a:cubicBezTo>
                      <a:cubicBezTo>
                        <a:pt x="380" y="129"/>
                        <a:pt x="380" y="129"/>
                        <a:pt x="376" y="123"/>
                      </a:cubicBezTo>
                      <a:cubicBezTo>
                        <a:pt x="371" y="116"/>
                        <a:pt x="366" y="103"/>
                        <a:pt x="366" y="97"/>
                      </a:cubicBezTo>
                      <a:cubicBezTo>
                        <a:pt x="367" y="90"/>
                        <a:pt x="369" y="88"/>
                        <a:pt x="377" y="85"/>
                      </a:cubicBezTo>
                      <a:cubicBezTo>
                        <a:pt x="386" y="81"/>
                        <a:pt x="395" y="82"/>
                        <a:pt x="410" y="86"/>
                      </a:cubicBezTo>
                      <a:cubicBezTo>
                        <a:pt x="418" y="88"/>
                        <a:pt x="420" y="88"/>
                        <a:pt x="421" y="86"/>
                      </a:cubicBezTo>
                      <a:cubicBezTo>
                        <a:pt x="427" y="78"/>
                        <a:pt x="440" y="54"/>
                        <a:pt x="440" y="53"/>
                      </a:cubicBezTo>
                      <a:cubicBezTo>
                        <a:pt x="439" y="52"/>
                        <a:pt x="437" y="48"/>
                        <a:pt x="434" y="45"/>
                      </a:cubicBezTo>
                      <a:cubicBezTo>
                        <a:pt x="428" y="37"/>
                        <a:pt x="423" y="26"/>
                        <a:pt x="422" y="20"/>
                      </a:cubicBezTo>
                      <a:cubicBezTo>
                        <a:pt x="422" y="10"/>
                        <a:pt x="428" y="2"/>
                        <a:pt x="437" y="0"/>
                      </a:cubicBezTo>
                    </a:path>
                  </a:pathLst>
                </a:custGeom>
                <a:solidFill>
                  <a:srgbClr val="BCBCB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45" name="Group 52"/>
              <p:cNvGrpSpPr>
                <a:grpSpLocks/>
              </p:cNvGrpSpPr>
              <p:nvPr/>
            </p:nvGrpSpPr>
            <p:grpSpPr bwMode="auto">
              <a:xfrm>
                <a:off x="1097" y="788"/>
                <a:ext cx="214" cy="291"/>
                <a:chOff x="1097" y="788"/>
                <a:chExt cx="214" cy="291"/>
              </a:xfrm>
            </p:grpSpPr>
            <p:sp>
              <p:nvSpPr>
                <p:cNvPr id="49" name="Freeform 53"/>
                <p:cNvSpPr>
                  <a:spLocks noChangeArrowheads="1"/>
                </p:cNvSpPr>
                <p:nvPr/>
              </p:nvSpPr>
              <p:spPr bwMode="auto">
                <a:xfrm>
                  <a:off x="1097" y="788"/>
                  <a:ext cx="214" cy="291"/>
                </a:xfrm>
                <a:custGeom>
                  <a:avLst/>
                  <a:gdLst>
                    <a:gd name="G0" fmla="+- 1 0 0"/>
                    <a:gd name="G1" fmla="*/ 1 39693 55456"/>
                    <a:gd name="G2" fmla="*/ 1 35987 55552"/>
                    <a:gd name="G3" fmla="*/ G2 1 180"/>
                    <a:gd name="G4" fmla="*/ G1 1 G3"/>
                    <a:gd name="G5" fmla="+- 1 0 0"/>
                    <a:gd name="G6" fmla="+- 1 0 0"/>
                    <a:gd name="G7" fmla="+- 1 0 0"/>
                    <a:gd name="G8" fmla="+- 1 0 0"/>
                    <a:gd name="G9" fmla="*/ 1 25611 45568"/>
                    <a:gd name="G10" fmla="*/ 1 35987 55552"/>
                    <a:gd name="G11" fmla="*/ G10 1 180"/>
                    <a:gd name="G12" fmla="*/ G9 1 G11"/>
                    <a:gd name="G13" fmla="+- 1 0 0"/>
                    <a:gd name="G14" fmla="+- 1 0 0"/>
                    <a:gd name="G15" fmla="+- 1 0 0"/>
                    <a:gd name="G16" fmla="+- 1 0 0"/>
                    <a:gd name="G17" fmla="+- 340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T0" fmla="*/ 8 256 1"/>
                    <a:gd name="T1" fmla="*/ 0 256 1"/>
                    <a:gd name="G30" fmla="+- 0 T0 T1"/>
                    <a:gd name="G31" fmla="cos 753 G30"/>
                    <a:gd name="G32" fmla="+- 755 0 0"/>
                    <a:gd name="G33" fmla="+- 0 0 0"/>
                    <a:gd name="G34" fmla="+- 2 0 0"/>
                    <a:gd name="G35" fmla="+- 1 0 0"/>
                    <a:gd name="G36" fmla="+- 1 0 0"/>
                    <a:gd name="G37" fmla="+- 1 0 0"/>
                    <a:gd name="G38" fmla="+- 1 0 0"/>
                    <a:gd name="G39" fmla="+- 1 0 0"/>
                    <a:gd name="G40" fmla="+- 1 0 0"/>
                    <a:gd name="G41" fmla="+- 1 0 0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*/ 1 24577 2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+- 1 0 0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84 0 0"/>
                    <a:gd name="G84" fmla="+- 0 0 0"/>
                    <a:gd name="G85" fmla="+- 169 0 0"/>
                    <a:gd name="G86" fmla="+- 148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 0 0"/>
                    <a:gd name="G101" fmla="+- 1 0 0"/>
                    <a:gd name="G102" fmla="+- 1 0 0"/>
                    <a:gd name="G103" fmla="+- 1 0 0"/>
                    <a:gd name="G104" fmla="+- 1 0 0"/>
                    <a:gd name="G105" fmla="+- 1 0 0"/>
                    <a:gd name="T2" fmla="*/ 443 w 570"/>
                    <a:gd name="T3" fmla="*/ 3 h 758"/>
                    <a:gd name="T4" fmla="*/ 548 w 570"/>
                    <a:gd name="T5" fmla="*/ 55 h 758"/>
                    <a:gd name="T6" fmla="*/ 566 w 570"/>
                    <a:gd name="T7" fmla="*/ 84 h 758"/>
                    <a:gd name="T8" fmla="*/ 568 w 570"/>
                    <a:gd name="T9" fmla="*/ 101 h 758"/>
                    <a:gd name="T10" fmla="*/ 520 w 570"/>
                    <a:gd name="T11" fmla="*/ 108 h 758"/>
                    <a:gd name="T12" fmla="*/ 511 w 570"/>
                    <a:gd name="T13" fmla="*/ 106 h 758"/>
                    <a:gd name="T14" fmla="*/ 500 w 570"/>
                    <a:gd name="T15" fmla="*/ 119 h 758"/>
                    <a:gd name="T16" fmla="*/ 497 w 570"/>
                    <a:gd name="T17" fmla="*/ 143 h 758"/>
                    <a:gd name="T18" fmla="*/ 504 w 570"/>
                    <a:gd name="T19" fmla="*/ 190 h 758"/>
                    <a:gd name="T20" fmla="*/ 471 w 570"/>
                    <a:gd name="T21" fmla="*/ 192 h 758"/>
                    <a:gd name="T22" fmla="*/ 464 w 570"/>
                    <a:gd name="T23" fmla="*/ 191 h 758"/>
                    <a:gd name="T24" fmla="*/ 327 w 570"/>
                    <a:gd name="T25" fmla="*/ 384 h 758"/>
                    <a:gd name="T26" fmla="*/ 186 w 570"/>
                    <a:gd name="T27" fmla="*/ 580 h 758"/>
                    <a:gd name="T28" fmla="*/ 147 w 570"/>
                    <a:gd name="T29" fmla="*/ 587 h 758"/>
                    <a:gd name="T30" fmla="*/ 139 w 570"/>
                    <a:gd name="T31" fmla="*/ 587 h 758"/>
                    <a:gd name="T32" fmla="*/ 75 w 570"/>
                    <a:gd name="T33" fmla="*/ 670 h 758"/>
                    <a:gd name="T34" fmla="*/ 10 w 570"/>
                    <a:gd name="T35" fmla="*/ 753 h 758"/>
                    <a:gd name="T36" fmla="*/ 3 w 570"/>
                    <a:gd name="T37" fmla="*/ 756 h 758"/>
                    <a:gd name="T38" fmla="*/ 0 w 570"/>
                    <a:gd name="T39" fmla="*/ 756 h 758"/>
                    <a:gd name="T40" fmla="*/ 61 w 570"/>
                    <a:gd name="T41" fmla="*/ 666 h 758"/>
                    <a:gd name="T42" fmla="*/ 121 w 570"/>
                    <a:gd name="T43" fmla="*/ 576 h 758"/>
                    <a:gd name="T44" fmla="*/ 115 w 570"/>
                    <a:gd name="T45" fmla="*/ 569 h 758"/>
                    <a:gd name="T46" fmla="*/ 101 w 570"/>
                    <a:gd name="T47" fmla="*/ 544 h 758"/>
                    <a:gd name="T48" fmla="*/ 106 w 570"/>
                    <a:gd name="T49" fmla="*/ 519 h 758"/>
                    <a:gd name="T50" fmla="*/ 243 w 570"/>
                    <a:gd name="T51" fmla="*/ 324 h 758"/>
                    <a:gd name="T52" fmla="*/ 377 w 570"/>
                    <a:gd name="T53" fmla="*/ 134 h 758"/>
                    <a:gd name="T54" fmla="*/ 374 w 570"/>
                    <a:gd name="T55" fmla="*/ 125 h 758"/>
                    <a:gd name="T56" fmla="*/ 365 w 570"/>
                    <a:gd name="T57" fmla="*/ 97 h 758"/>
                    <a:gd name="T58" fmla="*/ 409 w 570"/>
                    <a:gd name="T59" fmla="*/ 86 h 758"/>
                    <a:gd name="T60" fmla="*/ 420 w 570"/>
                    <a:gd name="T61" fmla="*/ 89 h 758"/>
                    <a:gd name="T62" fmla="*/ 429 w 570"/>
                    <a:gd name="T63" fmla="*/ 74 h 758"/>
                    <a:gd name="T64" fmla="*/ 438 w 570"/>
                    <a:gd name="T65" fmla="*/ 57 h 758"/>
                    <a:gd name="T66" fmla="*/ 433 w 570"/>
                    <a:gd name="T67" fmla="*/ 48 h 758"/>
                    <a:gd name="T68" fmla="*/ 424 w 570"/>
                    <a:gd name="T69" fmla="*/ 11 h 758"/>
                    <a:gd name="T70" fmla="*/ 443 w 570"/>
                    <a:gd name="T71" fmla="*/ 3 h 758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70" h="758">
                      <a:moveTo>
                        <a:pt x="443" y="3"/>
                      </a:moveTo>
                      <a:cubicBezTo>
                        <a:pt x="471" y="0"/>
                        <a:pt x="520" y="25"/>
                        <a:pt x="548" y="55"/>
                      </a:cubicBezTo>
                      <a:cubicBezTo>
                        <a:pt x="555" y="64"/>
                        <a:pt x="564" y="76"/>
                        <a:pt x="566" y="84"/>
                      </a:cubicBezTo>
                      <a:cubicBezTo>
                        <a:pt x="568" y="89"/>
                        <a:pt x="569" y="97"/>
                        <a:pt x="568" y="101"/>
                      </a:cubicBezTo>
                      <a:cubicBezTo>
                        <a:pt x="563" y="113"/>
                        <a:pt x="544" y="116"/>
                        <a:pt x="520" y="108"/>
                      </a:cubicBezTo>
                      <a:cubicBezTo>
                        <a:pt x="516" y="107"/>
                        <a:pt x="511" y="106"/>
                        <a:pt x="511" y="106"/>
                      </a:cubicBezTo>
                      <a:cubicBezTo>
                        <a:pt x="511" y="106"/>
                        <a:pt x="506" y="112"/>
                        <a:pt x="500" y="119"/>
                      </a:cubicBezTo>
                      <a:cubicBezTo>
                        <a:pt x="487" y="133"/>
                        <a:pt x="487" y="132"/>
                        <a:pt x="497" y="143"/>
                      </a:cubicBezTo>
                      <a:cubicBezTo>
                        <a:pt x="514" y="163"/>
                        <a:pt x="517" y="183"/>
                        <a:pt x="504" y="190"/>
                      </a:cubicBezTo>
                      <a:cubicBezTo>
                        <a:pt x="497" y="194"/>
                        <a:pt x="484" y="195"/>
                        <a:pt x="471" y="192"/>
                      </a:cubicBezTo>
                      <a:cubicBezTo>
                        <a:pt x="468" y="191"/>
                        <a:pt x="465" y="190"/>
                        <a:pt x="464" y="191"/>
                      </a:cubicBezTo>
                      <a:cubicBezTo>
                        <a:pt x="464" y="191"/>
                        <a:pt x="402" y="278"/>
                        <a:pt x="327" y="384"/>
                      </a:cubicBezTo>
                      <a:cubicBezTo>
                        <a:pt x="251" y="490"/>
                        <a:pt x="188" y="578"/>
                        <a:pt x="186" y="580"/>
                      </a:cubicBezTo>
                      <a:cubicBezTo>
                        <a:pt x="177" y="587"/>
                        <a:pt x="162" y="590"/>
                        <a:pt x="147" y="587"/>
                      </a:cubicBezTo>
                      <a:cubicBezTo>
                        <a:pt x="144" y="586"/>
                        <a:pt x="140" y="586"/>
                        <a:pt x="139" y="587"/>
                      </a:cubicBezTo>
                      <a:cubicBezTo>
                        <a:pt x="138" y="588"/>
                        <a:pt x="109" y="625"/>
                        <a:pt x="75" y="670"/>
                      </a:cubicBezTo>
                      <a:cubicBezTo>
                        <a:pt x="30" y="729"/>
                        <a:pt x="12" y="752"/>
                        <a:pt x="10" y="753"/>
                      </a:cubicBezTo>
                      <a:cubicBezTo>
                        <a:pt x="8" y="753"/>
                        <a:pt x="5" y="755"/>
                        <a:pt x="3" y="756"/>
                      </a:cubicBezTo>
                      <a:cubicBezTo>
                        <a:pt x="1" y="757"/>
                        <a:pt x="0" y="757"/>
                        <a:pt x="0" y="756"/>
                      </a:cubicBezTo>
                      <a:cubicBezTo>
                        <a:pt x="1" y="755"/>
                        <a:pt x="28" y="715"/>
                        <a:pt x="61" y="666"/>
                      </a:cubicBezTo>
                      <a:cubicBezTo>
                        <a:pt x="94" y="617"/>
                        <a:pt x="121" y="577"/>
                        <a:pt x="121" y="576"/>
                      </a:cubicBezTo>
                      <a:cubicBezTo>
                        <a:pt x="121" y="575"/>
                        <a:pt x="118" y="572"/>
                        <a:pt x="115" y="569"/>
                      </a:cubicBezTo>
                      <a:cubicBezTo>
                        <a:pt x="107" y="560"/>
                        <a:pt x="103" y="552"/>
                        <a:pt x="101" y="544"/>
                      </a:cubicBezTo>
                      <a:cubicBezTo>
                        <a:pt x="100" y="534"/>
                        <a:pt x="101" y="529"/>
                        <a:pt x="106" y="519"/>
                      </a:cubicBezTo>
                      <a:cubicBezTo>
                        <a:pt x="108" y="515"/>
                        <a:pt x="170" y="427"/>
                        <a:pt x="243" y="324"/>
                      </a:cubicBezTo>
                      <a:cubicBezTo>
                        <a:pt x="316" y="220"/>
                        <a:pt x="377" y="135"/>
                        <a:pt x="377" y="134"/>
                      </a:cubicBezTo>
                      <a:cubicBezTo>
                        <a:pt x="378" y="132"/>
                        <a:pt x="377" y="130"/>
                        <a:pt x="374" y="125"/>
                      </a:cubicBezTo>
                      <a:cubicBezTo>
                        <a:pt x="368" y="117"/>
                        <a:pt x="364" y="104"/>
                        <a:pt x="365" y="97"/>
                      </a:cubicBezTo>
                      <a:cubicBezTo>
                        <a:pt x="368" y="84"/>
                        <a:pt x="385" y="80"/>
                        <a:pt x="409" y="86"/>
                      </a:cubicBezTo>
                      <a:lnTo>
                        <a:pt x="420" y="89"/>
                      </a:lnTo>
                      <a:lnTo>
                        <a:pt x="429" y="74"/>
                      </a:lnTo>
                      <a:cubicBezTo>
                        <a:pt x="434" y="65"/>
                        <a:pt x="438" y="58"/>
                        <a:pt x="438" y="57"/>
                      </a:cubicBezTo>
                      <a:cubicBezTo>
                        <a:pt x="438" y="56"/>
                        <a:pt x="436" y="52"/>
                        <a:pt x="433" y="48"/>
                      </a:cubicBezTo>
                      <a:cubicBezTo>
                        <a:pt x="422" y="33"/>
                        <a:pt x="419" y="19"/>
                        <a:pt x="424" y="11"/>
                      </a:cubicBezTo>
                      <a:cubicBezTo>
                        <a:pt x="427" y="7"/>
                        <a:pt x="435" y="3"/>
                        <a:pt x="443" y="3"/>
                      </a:cubicBezTo>
                    </a:path>
                  </a:pathLst>
                </a:custGeom>
                <a:solidFill>
                  <a:srgbClr val="CDCDC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0" name="Freeform 54"/>
                <p:cNvSpPr>
                  <a:spLocks noChangeArrowheads="1"/>
                </p:cNvSpPr>
                <p:nvPr/>
              </p:nvSpPr>
              <p:spPr bwMode="auto">
                <a:xfrm>
                  <a:off x="1097" y="789"/>
                  <a:ext cx="214" cy="289"/>
                </a:xfrm>
                <a:custGeom>
                  <a:avLst/>
                  <a:gdLst>
                    <a:gd name="G0" fmla="+- 1 0 0"/>
                    <a:gd name="G1" fmla="+- 1 0 0"/>
                    <a:gd name="G2" fmla="+- 1 0 0"/>
                    <a:gd name="G3" fmla="+- 1 0 0"/>
                    <a:gd name="G4" fmla="+- 1 0 0"/>
                    <a:gd name="G5" fmla="+- 1 0 0"/>
                    <a:gd name="G6" fmla="+- 1 0 0"/>
                    <a:gd name="G7" fmla="+- 1 0 0"/>
                    <a:gd name="G8" fmla="+- 1 0 0"/>
                    <a:gd name="G9" fmla="+- 1 0 0"/>
                    <a:gd name="G10" fmla="+- 1 0 0"/>
                    <a:gd name="G11" fmla="+- 1 0 0"/>
                    <a:gd name="G12" fmla="+- 1 0 0"/>
                    <a:gd name="G13" fmla="+- 1 0 0"/>
                    <a:gd name="G14" fmla="+- 1 0 0"/>
                    <a:gd name="G15" fmla="+- 522 0 0"/>
                    <a:gd name="G16" fmla="+- 103 0 0"/>
                    <a:gd name="G17" fmla="+- 1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G30" fmla="+- 1 0 0"/>
                    <a:gd name="G31" fmla="+- 1 0 0"/>
                    <a:gd name="G32" fmla="+- 1 0 0"/>
                    <a:gd name="G33" fmla="+- 1 0 0"/>
                    <a:gd name="G34" fmla="+- 1 0 0"/>
                    <a:gd name="G35" fmla="+- 1 0 0"/>
                    <a:gd name="G36" fmla="+- 0 0 0"/>
                    <a:gd name="G37" fmla="*/ 1 54239 35328"/>
                    <a:gd name="T0" fmla="*/ 5 256 1"/>
                    <a:gd name="T1" fmla="*/ 0 256 1"/>
                    <a:gd name="G38" fmla="+- 0 T0 T1"/>
                    <a:gd name="G39" fmla="sin 750 G38"/>
                    <a:gd name="G40" fmla="+- 376 0 0"/>
                    <a:gd name="G41" fmla="*/ 1 46283 55552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+- 1 0 0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*/ 1 24577 2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1 0 0"/>
                    <a:gd name="G84" fmla="+- 1 0 0"/>
                    <a:gd name="G85" fmla="+- 1 0 0"/>
                    <a:gd name="G86" fmla="+- 1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63 0 0"/>
                    <a:gd name="G101" fmla="*/ 1 167 2"/>
                    <a:gd name="G102" fmla="+- 0 0 0"/>
                    <a:gd name="G103" fmla="+- 168 0 0"/>
                    <a:gd name="G104" fmla="+- 1 0 0"/>
                    <a:gd name="G105" fmla="+- 1 0 0"/>
                    <a:gd name="G106" fmla="+- 1 0 0"/>
                    <a:gd name="G107" fmla="+- 1 0 0"/>
                    <a:gd name="G108" fmla="+- 1 0 0"/>
                    <a:gd name="G109" fmla="+- 1 0 0"/>
                    <a:gd name="G110" fmla="+- 1 0 0"/>
                    <a:gd name="G111" fmla="+- 1 0 0"/>
                    <a:gd name="G112" fmla="+- 1 0 0"/>
                    <a:gd name="G113" fmla="+- 1 0 0"/>
                    <a:gd name="G114" fmla="+- 1 0 0"/>
                    <a:gd name="G115" fmla="+- 1 0 0"/>
                    <a:gd name="G116" fmla="+- 1 0 0"/>
                    <a:gd name="G117" fmla="+- 1 0 0"/>
                    <a:gd name="G118" fmla="+- 1 0 0"/>
                    <a:gd name="G119" fmla="+- 1 0 0"/>
                    <a:gd name="G120" fmla="+- 1 0 0"/>
                    <a:gd name="G121" fmla="+- 1 0 0"/>
                    <a:gd name="G122" fmla="+- 1 0 0"/>
                    <a:gd name="G123" fmla="+- 1 0 0"/>
                    <a:gd name="T2" fmla="*/ 437 w 569"/>
                    <a:gd name="T3" fmla="*/ 0 h 753"/>
                    <a:gd name="T4" fmla="*/ 441 w 569"/>
                    <a:gd name="T5" fmla="*/ 0 h 753"/>
                    <a:gd name="T6" fmla="*/ 450 w 569"/>
                    <a:gd name="T7" fmla="*/ 2 h 753"/>
                    <a:gd name="T8" fmla="*/ 490 w 569"/>
                    <a:gd name="T9" fmla="*/ 14 h 753"/>
                    <a:gd name="T10" fmla="*/ 536 w 569"/>
                    <a:gd name="T11" fmla="*/ 44 h 753"/>
                    <a:gd name="T12" fmla="*/ 557 w 569"/>
                    <a:gd name="T13" fmla="*/ 69 h 753"/>
                    <a:gd name="T14" fmla="*/ 559 w 569"/>
                    <a:gd name="T15" fmla="*/ 70 h 753"/>
                    <a:gd name="T16" fmla="*/ 562 w 569"/>
                    <a:gd name="T17" fmla="*/ 75 h 753"/>
                    <a:gd name="T18" fmla="*/ 566 w 569"/>
                    <a:gd name="T19" fmla="*/ 90 h 753"/>
                    <a:gd name="T20" fmla="*/ 565 w 569"/>
                    <a:gd name="T21" fmla="*/ 94 h 753"/>
                    <a:gd name="T22" fmla="*/ 526 w 569"/>
                    <a:gd name="T23" fmla="*/ 105 h 753"/>
                    <a:gd name="T24" fmla="*/ 513 w 569"/>
                    <a:gd name="T25" fmla="*/ 102 h 753"/>
                    <a:gd name="T26" fmla="*/ 509 w 569"/>
                    <a:gd name="T27" fmla="*/ 101 h 753"/>
                    <a:gd name="T28" fmla="*/ 497 w 569"/>
                    <a:gd name="T29" fmla="*/ 114 h 753"/>
                    <a:gd name="T30" fmla="*/ 485 w 569"/>
                    <a:gd name="T31" fmla="*/ 129 h 753"/>
                    <a:gd name="T32" fmla="*/ 494 w 569"/>
                    <a:gd name="T33" fmla="*/ 141 h 753"/>
                    <a:gd name="T34" fmla="*/ 506 w 569"/>
                    <a:gd name="T35" fmla="*/ 160 h 753"/>
                    <a:gd name="T36" fmla="*/ 505 w 569"/>
                    <a:gd name="T37" fmla="*/ 183 h 753"/>
                    <a:gd name="T38" fmla="*/ 470 w 569"/>
                    <a:gd name="T39" fmla="*/ 187 h 753"/>
                    <a:gd name="T40" fmla="*/ 463 w 569"/>
                    <a:gd name="T41" fmla="*/ 186 h 753"/>
                    <a:gd name="T42" fmla="*/ 325 w 569"/>
                    <a:gd name="T43" fmla="*/ 378 h 753"/>
                    <a:gd name="T44" fmla="*/ 185 w 569"/>
                    <a:gd name="T45" fmla="*/ 574 h 753"/>
                    <a:gd name="T46" fmla="*/ 146 w 569"/>
                    <a:gd name="T47" fmla="*/ 582 h 753"/>
                    <a:gd name="T48" fmla="*/ 137 w 569"/>
                    <a:gd name="T49" fmla="*/ 582 h 753"/>
                    <a:gd name="T50" fmla="*/ 85 w 569"/>
                    <a:gd name="T51" fmla="*/ 650 h 753"/>
                    <a:gd name="T52" fmla="*/ 22 w 569"/>
                    <a:gd name="T53" fmla="*/ 732 h 753"/>
                    <a:gd name="T54" fmla="*/ 11 w 569"/>
                    <a:gd name="T55" fmla="*/ 748 h 753"/>
                    <a:gd name="T56" fmla="*/ 5 w 569"/>
                    <a:gd name="T57" fmla="*/ 751 h 753"/>
                    <a:gd name="T58" fmla="*/ 1 w 569"/>
                    <a:gd name="T59" fmla="*/ 751 h 753"/>
                    <a:gd name="T60" fmla="*/ 122 w 569"/>
                    <a:gd name="T61" fmla="*/ 572 h 753"/>
                    <a:gd name="T62" fmla="*/ 117 w 569"/>
                    <a:gd name="T63" fmla="*/ 565 h 753"/>
                    <a:gd name="T64" fmla="*/ 106 w 569"/>
                    <a:gd name="T65" fmla="*/ 519 h 753"/>
                    <a:gd name="T66" fmla="*/ 243 w 569"/>
                    <a:gd name="T67" fmla="*/ 323 h 753"/>
                    <a:gd name="T68" fmla="*/ 379 w 569"/>
                    <a:gd name="T69" fmla="*/ 131 h 753"/>
                    <a:gd name="T70" fmla="*/ 376 w 569"/>
                    <a:gd name="T71" fmla="*/ 123 h 753"/>
                    <a:gd name="T72" fmla="*/ 366 w 569"/>
                    <a:gd name="T73" fmla="*/ 97 h 753"/>
                    <a:gd name="T74" fmla="*/ 377 w 569"/>
                    <a:gd name="T75" fmla="*/ 85 h 753"/>
                    <a:gd name="T76" fmla="*/ 410 w 569"/>
                    <a:gd name="T77" fmla="*/ 86 h 753"/>
                    <a:gd name="T78" fmla="*/ 421 w 569"/>
                    <a:gd name="T79" fmla="*/ 86 h 753"/>
                    <a:gd name="T80" fmla="*/ 440 w 569"/>
                    <a:gd name="T81" fmla="*/ 53 h 753"/>
                    <a:gd name="T82" fmla="*/ 434 w 569"/>
                    <a:gd name="T83" fmla="*/ 45 h 753"/>
                    <a:gd name="T84" fmla="*/ 422 w 569"/>
                    <a:gd name="T85" fmla="*/ 20 h 753"/>
                    <a:gd name="T86" fmla="*/ 437 w 569"/>
                    <a:gd name="T87" fmla="*/ 0 h 753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569" h="753">
                      <a:moveTo>
                        <a:pt x="437" y="0"/>
                      </a:moveTo>
                      <a:cubicBezTo>
                        <a:pt x="439" y="0"/>
                        <a:pt x="440" y="0"/>
                        <a:pt x="441" y="0"/>
                      </a:cubicBezTo>
                      <a:cubicBezTo>
                        <a:pt x="441" y="1"/>
                        <a:pt x="445" y="1"/>
                        <a:pt x="450" y="2"/>
                      </a:cubicBezTo>
                      <a:cubicBezTo>
                        <a:pt x="462" y="3"/>
                        <a:pt x="473" y="6"/>
                        <a:pt x="490" y="14"/>
                      </a:cubicBezTo>
                      <a:cubicBezTo>
                        <a:pt x="505" y="21"/>
                        <a:pt x="525" y="34"/>
                        <a:pt x="536" y="44"/>
                      </a:cubicBezTo>
                      <a:cubicBezTo>
                        <a:pt x="543" y="51"/>
                        <a:pt x="556" y="66"/>
                        <a:pt x="557" y="69"/>
                      </a:cubicBezTo>
                      <a:cubicBezTo>
                        <a:pt x="558" y="70"/>
                        <a:pt x="558" y="71"/>
                        <a:pt x="559" y="70"/>
                      </a:cubicBezTo>
                      <a:cubicBezTo>
                        <a:pt x="559" y="70"/>
                        <a:pt x="561" y="72"/>
                        <a:pt x="562" y="75"/>
                      </a:cubicBezTo>
                      <a:cubicBezTo>
                        <a:pt x="565" y="81"/>
                        <a:pt x="568" y="90"/>
                        <a:pt x="566" y="90"/>
                      </a:cubicBezTo>
                      <a:cubicBezTo>
                        <a:pt x="566" y="90"/>
                        <a:pt x="565" y="92"/>
                        <a:pt x="565" y="94"/>
                      </a:cubicBezTo>
                      <a:cubicBezTo>
                        <a:pt x="564" y="106"/>
                        <a:pt x="548" y="111"/>
                        <a:pt x="526" y="105"/>
                      </a:cubicBezTo>
                      <a:cubicBezTo>
                        <a:pt x="521" y="104"/>
                        <a:pt x="515" y="103"/>
                        <a:pt x="513" y="102"/>
                      </a:cubicBezTo>
                      <a:lnTo>
                        <a:pt x="509" y="101"/>
                      </a:lnTo>
                      <a:lnTo>
                        <a:pt x="497" y="114"/>
                      </a:lnTo>
                      <a:cubicBezTo>
                        <a:pt x="491" y="121"/>
                        <a:pt x="486" y="128"/>
                        <a:pt x="485" y="129"/>
                      </a:cubicBezTo>
                      <a:cubicBezTo>
                        <a:pt x="485" y="130"/>
                        <a:pt x="489" y="135"/>
                        <a:pt x="494" y="141"/>
                      </a:cubicBezTo>
                      <a:cubicBezTo>
                        <a:pt x="501" y="149"/>
                        <a:pt x="503" y="152"/>
                        <a:pt x="506" y="160"/>
                      </a:cubicBezTo>
                      <a:cubicBezTo>
                        <a:pt x="510" y="172"/>
                        <a:pt x="510" y="178"/>
                        <a:pt x="505" y="183"/>
                      </a:cubicBezTo>
                      <a:cubicBezTo>
                        <a:pt x="499" y="189"/>
                        <a:pt x="485" y="190"/>
                        <a:pt x="470" y="187"/>
                      </a:cubicBezTo>
                      <a:cubicBezTo>
                        <a:pt x="467" y="186"/>
                        <a:pt x="463" y="185"/>
                        <a:pt x="463" y="186"/>
                      </a:cubicBezTo>
                      <a:cubicBezTo>
                        <a:pt x="462" y="186"/>
                        <a:pt x="400" y="272"/>
                        <a:pt x="325" y="378"/>
                      </a:cubicBezTo>
                      <a:cubicBezTo>
                        <a:pt x="250" y="483"/>
                        <a:pt x="187" y="572"/>
                        <a:pt x="185" y="574"/>
                      </a:cubicBezTo>
                      <a:cubicBezTo>
                        <a:pt x="177" y="582"/>
                        <a:pt x="162" y="586"/>
                        <a:pt x="146" y="582"/>
                      </a:cubicBezTo>
                      <a:cubicBezTo>
                        <a:pt x="142" y="581"/>
                        <a:pt x="138" y="581"/>
                        <a:pt x="137" y="582"/>
                      </a:cubicBezTo>
                      <a:cubicBezTo>
                        <a:pt x="136" y="582"/>
                        <a:pt x="113" y="613"/>
                        <a:pt x="85" y="650"/>
                      </a:cubicBezTo>
                      <a:cubicBezTo>
                        <a:pt x="57" y="686"/>
                        <a:pt x="29" y="723"/>
                        <a:pt x="22" y="732"/>
                      </a:cubicBezTo>
                      <a:cubicBezTo>
                        <a:pt x="15" y="741"/>
                        <a:pt x="10" y="748"/>
                        <a:pt x="11" y="748"/>
                      </a:cubicBezTo>
                      <a:cubicBezTo>
                        <a:pt x="11" y="748"/>
                        <a:pt x="9" y="750"/>
                        <a:pt x="5" y="751"/>
                      </a:cubicBezTo>
                      <a:cubicBezTo>
                        <a:pt x="2" y="752"/>
                        <a:pt x="0" y="752"/>
                        <a:pt x="1" y="751"/>
                      </a:cubicBezTo>
                      <a:cubicBezTo>
                        <a:pt x="5" y="749"/>
                        <a:pt x="123" y="574"/>
                        <a:pt x="122" y="572"/>
                      </a:cubicBezTo>
                      <a:cubicBezTo>
                        <a:pt x="122" y="571"/>
                        <a:pt x="119" y="568"/>
                        <a:pt x="117" y="565"/>
                      </a:cubicBezTo>
                      <a:cubicBezTo>
                        <a:pt x="102" y="551"/>
                        <a:pt x="98" y="534"/>
                        <a:pt x="106" y="519"/>
                      </a:cubicBezTo>
                      <a:cubicBezTo>
                        <a:pt x="107" y="515"/>
                        <a:pt x="169" y="427"/>
                        <a:pt x="243" y="323"/>
                      </a:cubicBezTo>
                      <a:cubicBezTo>
                        <a:pt x="317" y="219"/>
                        <a:pt x="378" y="133"/>
                        <a:pt x="379" y="131"/>
                      </a:cubicBezTo>
                      <a:cubicBezTo>
                        <a:pt x="380" y="129"/>
                        <a:pt x="380" y="129"/>
                        <a:pt x="376" y="123"/>
                      </a:cubicBezTo>
                      <a:cubicBezTo>
                        <a:pt x="371" y="116"/>
                        <a:pt x="366" y="103"/>
                        <a:pt x="366" y="97"/>
                      </a:cubicBezTo>
                      <a:cubicBezTo>
                        <a:pt x="367" y="90"/>
                        <a:pt x="369" y="88"/>
                        <a:pt x="377" y="85"/>
                      </a:cubicBezTo>
                      <a:cubicBezTo>
                        <a:pt x="386" y="81"/>
                        <a:pt x="395" y="82"/>
                        <a:pt x="410" y="86"/>
                      </a:cubicBezTo>
                      <a:cubicBezTo>
                        <a:pt x="418" y="88"/>
                        <a:pt x="420" y="88"/>
                        <a:pt x="421" y="86"/>
                      </a:cubicBezTo>
                      <a:cubicBezTo>
                        <a:pt x="427" y="78"/>
                        <a:pt x="440" y="54"/>
                        <a:pt x="440" y="53"/>
                      </a:cubicBezTo>
                      <a:cubicBezTo>
                        <a:pt x="439" y="52"/>
                        <a:pt x="437" y="48"/>
                        <a:pt x="434" y="45"/>
                      </a:cubicBezTo>
                      <a:cubicBezTo>
                        <a:pt x="428" y="37"/>
                        <a:pt x="423" y="26"/>
                        <a:pt x="422" y="20"/>
                      </a:cubicBezTo>
                      <a:cubicBezTo>
                        <a:pt x="422" y="10"/>
                        <a:pt x="428" y="2"/>
                        <a:pt x="437" y="0"/>
                      </a:cubicBezTo>
                    </a:path>
                  </a:pathLst>
                </a:custGeom>
                <a:solidFill>
                  <a:srgbClr val="BCBCB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46" name="Group 55"/>
              <p:cNvGrpSpPr>
                <a:grpSpLocks/>
              </p:cNvGrpSpPr>
              <p:nvPr/>
            </p:nvGrpSpPr>
            <p:grpSpPr bwMode="auto">
              <a:xfrm>
                <a:off x="1358" y="788"/>
                <a:ext cx="214" cy="291"/>
                <a:chOff x="1358" y="788"/>
                <a:chExt cx="214" cy="291"/>
              </a:xfrm>
            </p:grpSpPr>
            <p:sp>
              <p:nvSpPr>
                <p:cNvPr id="47" name="Freeform 56"/>
                <p:cNvSpPr>
                  <a:spLocks noChangeArrowheads="1"/>
                </p:cNvSpPr>
                <p:nvPr/>
              </p:nvSpPr>
              <p:spPr bwMode="auto">
                <a:xfrm>
                  <a:off x="1358" y="788"/>
                  <a:ext cx="214" cy="291"/>
                </a:xfrm>
                <a:custGeom>
                  <a:avLst/>
                  <a:gdLst>
                    <a:gd name="G0" fmla="+- 1 0 0"/>
                    <a:gd name="G1" fmla="*/ 1 39693 55456"/>
                    <a:gd name="G2" fmla="*/ 1 35987 55552"/>
                    <a:gd name="G3" fmla="*/ G2 1 180"/>
                    <a:gd name="G4" fmla="*/ G1 1 G3"/>
                    <a:gd name="G5" fmla="+- 1 0 0"/>
                    <a:gd name="G6" fmla="+- 1 0 0"/>
                    <a:gd name="G7" fmla="+- 1 0 0"/>
                    <a:gd name="G8" fmla="+- 1 0 0"/>
                    <a:gd name="G9" fmla="*/ 1 25611 45568"/>
                    <a:gd name="G10" fmla="*/ 1 35987 55552"/>
                    <a:gd name="G11" fmla="*/ G10 1 180"/>
                    <a:gd name="G12" fmla="*/ G9 1 G11"/>
                    <a:gd name="G13" fmla="+- 1 0 0"/>
                    <a:gd name="G14" fmla="+- 1 0 0"/>
                    <a:gd name="G15" fmla="+- 1 0 0"/>
                    <a:gd name="G16" fmla="+- 1 0 0"/>
                    <a:gd name="G17" fmla="+- 340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T0" fmla="*/ 8 256 1"/>
                    <a:gd name="T1" fmla="*/ 0 256 1"/>
                    <a:gd name="G30" fmla="+- 0 T0 T1"/>
                    <a:gd name="G31" fmla="cos 753 G30"/>
                    <a:gd name="G32" fmla="+- 755 0 0"/>
                    <a:gd name="G33" fmla="+- 0 0 0"/>
                    <a:gd name="G34" fmla="+- 2 0 0"/>
                    <a:gd name="G35" fmla="+- 1 0 0"/>
                    <a:gd name="G36" fmla="+- 1 0 0"/>
                    <a:gd name="G37" fmla="+- 1 0 0"/>
                    <a:gd name="G38" fmla="+- 1 0 0"/>
                    <a:gd name="G39" fmla="+- 1 0 0"/>
                    <a:gd name="G40" fmla="+- 1 0 0"/>
                    <a:gd name="G41" fmla="+- 1 0 0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*/ 1 24577 2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+- 1 0 0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84 0 0"/>
                    <a:gd name="G84" fmla="+- 0 0 0"/>
                    <a:gd name="G85" fmla="+- 169 0 0"/>
                    <a:gd name="G86" fmla="+- 148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 0 0"/>
                    <a:gd name="G101" fmla="+- 1 0 0"/>
                    <a:gd name="G102" fmla="+- 1 0 0"/>
                    <a:gd name="G103" fmla="+- 1 0 0"/>
                    <a:gd name="G104" fmla="+- 1 0 0"/>
                    <a:gd name="G105" fmla="+- 1 0 0"/>
                    <a:gd name="T2" fmla="*/ 443 w 570"/>
                    <a:gd name="T3" fmla="*/ 3 h 758"/>
                    <a:gd name="T4" fmla="*/ 548 w 570"/>
                    <a:gd name="T5" fmla="*/ 55 h 758"/>
                    <a:gd name="T6" fmla="*/ 566 w 570"/>
                    <a:gd name="T7" fmla="*/ 84 h 758"/>
                    <a:gd name="T8" fmla="*/ 568 w 570"/>
                    <a:gd name="T9" fmla="*/ 101 h 758"/>
                    <a:gd name="T10" fmla="*/ 520 w 570"/>
                    <a:gd name="T11" fmla="*/ 108 h 758"/>
                    <a:gd name="T12" fmla="*/ 511 w 570"/>
                    <a:gd name="T13" fmla="*/ 106 h 758"/>
                    <a:gd name="T14" fmla="*/ 500 w 570"/>
                    <a:gd name="T15" fmla="*/ 119 h 758"/>
                    <a:gd name="T16" fmla="*/ 497 w 570"/>
                    <a:gd name="T17" fmla="*/ 143 h 758"/>
                    <a:gd name="T18" fmla="*/ 504 w 570"/>
                    <a:gd name="T19" fmla="*/ 190 h 758"/>
                    <a:gd name="T20" fmla="*/ 471 w 570"/>
                    <a:gd name="T21" fmla="*/ 192 h 758"/>
                    <a:gd name="T22" fmla="*/ 464 w 570"/>
                    <a:gd name="T23" fmla="*/ 191 h 758"/>
                    <a:gd name="T24" fmla="*/ 327 w 570"/>
                    <a:gd name="T25" fmla="*/ 384 h 758"/>
                    <a:gd name="T26" fmla="*/ 186 w 570"/>
                    <a:gd name="T27" fmla="*/ 580 h 758"/>
                    <a:gd name="T28" fmla="*/ 147 w 570"/>
                    <a:gd name="T29" fmla="*/ 587 h 758"/>
                    <a:gd name="T30" fmla="*/ 139 w 570"/>
                    <a:gd name="T31" fmla="*/ 587 h 758"/>
                    <a:gd name="T32" fmla="*/ 75 w 570"/>
                    <a:gd name="T33" fmla="*/ 670 h 758"/>
                    <a:gd name="T34" fmla="*/ 10 w 570"/>
                    <a:gd name="T35" fmla="*/ 753 h 758"/>
                    <a:gd name="T36" fmla="*/ 3 w 570"/>
                    <a:gd name="T37" fmla="*/ 756 h 758"/>
                    <a:gd name="T38" fmla="*/ 0 w 570"/>
                    <a:gd name="T39" fmla="*/ 756 h 758"/>
                    <a:gd name="T40" fmla="*/ 61 w 570"/>
                    <a:gd name="T41" fmla="*/ 666 h 758"/>
                    <a:gd name="T42" fmla="*/ 121 w 570"/>
                    <a:gd name="T43" fmla="*/ 576 h 758"/>
                    <a:gd name="T44" fmla="*/ 115 w 570"/>
                    <a:gd name="T45" fmla="*/ 569 h 758"/>
                    <a:gd name="T46" fmla="*/ 101 w 570"/>
                    <a:gd name="T47" fmla="*/ 544 h 758"/>
                    <a:gd name="T48" fmla="*/ 106 w 570"/>
                    <a:gd name="T49" fmla="*/ 519 h 758"/>
                    <a:gd name="T50" fmla="*/ 243 w 570"/>
                    <a:gd name="T51" fmla="*/ 324 h 758"/>
                    <a:gd name="T52" fmla="*/ 377 w 570"/>
                    <a:gd name="T53" fmla="*/ 134 h 758"/>
                    <a:gd name="T54" fmla="*/ 374 w 570"/>
                    <a:gd name="T55" fmla="*/ 125 h 758"/>
                    <a:gd name="T56" fmla="*/ 365 w 570"/>
                    <a:gd name="T57" fmla="*/ 97 h 758"/>
                    <a:gd name="T58" fmla="*/ 409 w 570"/>
                    <a:gd name="T59" fmla="*/ 86 h 758"/>
                    <a:gd name="T60" fmla="*/ 420 w 570"/>
                    <a:gd name="T61" fmla="*/ 89 h 758"/>
                    <a:gd name="T62" fmla="*/ 429 w 570"/>
                    <a:gd name="T63" fmla="*/ 74 h 758"/>
                    <a:gd name="T64" fmla="*/ 438 w 570"/>
                    <a:gd name="T65" fmla="*/ 57 h 758"/>
                    <a:gd name="T66" fmla="*/ 433 w 570"/>
                    <a:gd name="T67" fmla="*/ 48 h 758"/>
                    <a:gd name="T68" fmla="*/ 424 w 570"/>
                    <a:gd name="T69" fmla="*/ 11 h 758"/>
                    <a:gd name="T70" fmla="*/ 443 w 570"/>
                    <a:gd name="T71" fmla="*/ 3 h 758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70" h="758">
                      <a:moveTo>
                        <a:pt x="443" y="3"/>
                      </a:moveTo>
                      <a:cubicBezTo>
                        <a:pt x="471" y="0"/>
                        <a:pt x="520" y="25"/>
                        <a:pt x="548" y="55"/>
                      </a:cubicBezTo>
                      <a:cubicBezTo>
                        <a:pt x="555" y="64"/>
                        <a:pt x="564" y="76"/>
                        <a:pt x="566" y="84"/>
                      </a:cubicBezTo>
                      <a:cubicBezTo>
                        <a:pt x="568" y="89"/>
                        <a:pt x="569" y="97"/>
                        <a:pt x="568" y="101"/>
                      </a:cubicBezTo>
                      <a:cubicBezTo>
                        <a:pt x="563" y="113"/>
                        <a:pt x="544" y="116"/>
                        <a:pt x="520" y="108"/>
                      </a:cubicBezTo>
                      <a:cubicBezTo>
                        <a:pt x="516" y="107"/>
                        <a:pt x="511" y="106"/>
                        <a:pt x="511" y="106"/>
                      </a:cubicBezTo>
                      <a:cubicBezTo>
                        <a:pt x="511" y="106"/>
                        <a:pt x="506" y="112"/>
                        <a:pt x="500" y="119"/>
                      </a:cubicBezTo>
                      <a:cubicBezTo>
                        <a:pt x="487" y="133"/>
                        <a:pt x="487" y="132"/>
                        <a:pt x="497" y="143"/>
                      </a:cubicBezTo>
                      <a:cubicBezTo>
                        <a:pt x="514" y="163"/>
                        <a:pt x="517" y="183"/>
                        <a:pt x="504" y="190"/>
                      </a:cubicBezTo>
                      <a:cubicBezTo>
                        <a:pt x="497" y="194"/>
                        <a:pt x="484" y="195"/>
                        <a:pt x="471" y="192"/>
                      </a:cubicBezTo>
                      <a:cubicBezTo>
                        <a:pt x="468" y="191"/>
                        <a:pt x="465" y="190"/>
                        <a:pt x="464" y="191"/>
                      </a:cubicBezTo>
                      <a:cubicBezTo>
                        <a:pt x="464" y="191"/>
                        <a:pt x="402" y="278"/>
                        <a:pt x="327" y="384"/>
                      </a:cubicBezTo>
                      <a:cubicBezTo>
                        <a:pt x="251" y="490"/>
                        <a:pt x="188" y="578"/>
                        <a:pt x="186" y="580"/>
                      </a:cubicBezTo>
                      <a:cubicBezTo>
                        <a:pt x="177" y="587"/>
                        <a:pt x="162" y="590"/>
                        <a:pt x="147" y="587"/>
                      </a:cubicBezTo>
                      <a:cubicBezTo>
                        <a:pt x="144" y="586"/>
                        <a:pt x="140" y="586"/>
                        <a:pt x="139" y="587"/>
                      </a:cubicBezTo>
                      <a:cubicBezTo>
                        <a:pt x="138" y="588"/>
                        <a:pt x="109" y="625"/>
                        <a:pt x="75" y="670"/>
                      </a:cubicBezTo>
                      <a:cubicBezTo>
                        <a:pt x="30" y="729"/>
                        <a:pt x="12" y="752"/>
                        <a:pt x="10" y="753"/>
                      </a:cubicBezTo>
                      <a:cubicBezTo>
                        <a:pt x="8" y="753"/>
                        <a:pt x="5" y="755"/>
                        <a:pt x="3" y="756"/>
                      </a:cubicBezTo>
                      <a:cubicBezTo>
                        <a:pt x="1" y="757"/>
                        <a:pt x="0" y="757"/>
                        <a:pt x="0" y="756"/>
                      </a:cubicBezTo>
                      <a:cubicBezTo>
                        <a:pt x="1" y="755"/>
                        <a:pt x="28" y="715"/>
                        <a:pt x="61" y="666"/>
                      </a:cubicBezTo>
                      <a:cubicBezTo>
                        <a:pt x="94" y="617"/>
                        <a:pt x="121" y="577"/>
                        <a:pt x="121" y="576"/>
                      </a:cubicBezTo>
                      <a:cubicBezTo>
                        <a:pt x="121" y="575"/>
                        <a:pt x="118" y="572"/>
                        <a:pt x="115" y="569"/>
                      </a:cubicBezTo>
                      <a:cubicBezTo>
                        <a:pt x="107" y="560"/>
                        <a:pt x="103" y="552"/>
                        <a:pt x="101" y="544"/>
                      </a:cubicBezTo>
                      <a:cubicBezTo>
                        <a:pt x="100" y="534"/>
                        <a:pt x="101" y="529"/>
                        <a:pt x="106" y="519"/>
                      </a:cubicBezTo>
                      <a:cubicBezTo>
                        <a:pt x="108" y="515"/>
                        <a:pt x="170" y="427"/>
                        <a:pt x="243" y="324"/>
                      </a:cubicBezTo>
                      <a:cubicBezTo>
                        <a:pt x="316" y="220"/>
                        <a:pt x="377" y="135"/>
                        <a:pt x="377" y="134"/>
                      </a:cubicBezTo>
                      <a:cubicBezTo>
                        <a:pt x="378" y="132"/>
                        <a:pt x="377" y="130"/>
                        <a:pt x="374" y="125"/>
                      </a:cubicBezTo>
                      <a:cubicBezTo>
                        <a:pt x="368" y="117"/>
                        <a:pt x="364" y="104"/>
                        <a:pt x="365" y="97"/>
                      </a:cubicBezTo>
                      <a:cubicBezTo>
                        <a:pt x="368" y="84"/>
                        <a:pt x="385" y="80"/>
                        <a:pt x="409" y="86"/>
                      </a:cubicBezTo>
                      <a:lnTo>
                        <a:pt x="420" y="89"/>
                      </a:lnTo>
                      <a:lnTo>
                        <a:pt x="429" y="74"/>
                      </a:lnTo>
                      <a:cubicBezTo>
                        <a:pt x="434" y="65"/>
                        <a:pt x="438" y="58"/>
                        <a:pt x="438" y="57"/>
                      </a:cubicBezTo>
                      <a:cubicBezTo>
                        <a:pt x="438" y="56"/>
                        <a:pt x="436" y="52"/>
                        <a:pt x="433" y="48"/>
                      </a:cubicBezTo>
                      <a:cubicBezTo>
                        <a:pt x="422" y="33"/>
                        <a:pt x="419" y="19"/>
                        <a:pt x="424" y="11"/>
                      </a:cubicBezTo>
                      <a:cubicBezTo>
                        <a:pt x="427" y="7"/>
                        <a:pt x="435" y="3"/>
                        <a:pt x="443" y="3"/>
                      </a:cubicBezTo>
                    </a:path>
                  </a:pathLst>
                </a:custGeom>
                <a:solidFill>
                  <a:srgbClr val="CDCDC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8" name="Freeform 57"/>
                <p:cNvSpPr>
                  <a:spLocks noChangeArrowheads="1"/>
                </p:cNvSpPr>
                <p:nvPr/>
              </p:nvSpPr>
              <p:spPr bwMode="auto">
                <a:xfrm>
                  <a:off x="1358" y="789"/>
                  <a:ext cx="214" cy="289"/>
                </a:xfrm>
                <a:custGeom>
                  <a:avLst/>
                  <a:gdLst>
                    <a:gd name="G0" fmla="+- 1 0 0"/>
                    <a:gd name="G1" fmla="+- 1 0 0"/>
                    <a:gd name="G2" fmla="+- 1 0 0"/>
                    <a:gd name="G3" fmla="+- 1 0 0"/>
                    <a:gd name="G4" fmla="+- 1 0 0"/>
                    <a:gd name="G5" fmla="+- 1 0 0"/>
                    <a:gd name="G6" fmla="+- 1 0 0"/>
                    <a:gd name="G7" fmla="+- 1 0 0"/>
                    <a:gd name="G8" fmla="+- 1 0 0"/>
                    <a:gd name="G9" fmla="+- 1 0 0"/>
                    <a:gd name="G10" fmla="+- 1 0 0"/>
                    <a:gd name="G11" fmla="+- 1 0 0"/>
                    <a:gd name="G12" fmla="+- 1 0 0"/>
                    <a:gd name="G13" fmla="+- 1 0 0"/>
                    <a:gd name="G14" fmla="+- 1 0 0"/>
                    <a:gd name="G15" fmla="+- 522 0 0"/>
                    <a:gd name="G16" fmla="+- 103 0 0"/>
                    <a:gd name="G17" fmla="+- 1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G30" fmla="+- 1 0 0"/>
                    <a:gd name="G31" fmla="+- 1 0 0"/>
                    <a:gd name="G32" fmla="+- 1 0 0"/>
                    <a:gd name="G33" fmla="+- 1 0 0"/>
                    <a:gd name="G34" fmla="+- 1 0 0"/>
                    <a:gd name="G35" fmla="+- 1 0 0"/>
                    <a:gd name="G36" fmla="+- 0 0 0"/>
                    <a:gd name="G37" fmla="*/ 1 54239 35328"/>
                    <a:gd name="T0" fmla="*/ 5 256 1"/>
                    <a:gd name="T1" fmla="*/ 0 256 1"/>
                    <a:gd name="G38" fmla="+- 0 T0 T1"/>
                    <a:gd name="G39" fmla="sin 750 G38"/>
                    <a:gd name="G40" fmla="+- 376 0 0"/>
                    <a:gd name="G41" fmla="*/ 1 46283 55552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+- 1 0 0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*/ 1 24577 2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1 0 0"/>
                    <a:gd name="G84" fmla="+- 1 0 0"/>
                    <a:gd name="G85" fmla="+- 1 0 0"/>
                    <a:gd name="G86" fmla="+- 1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63 0 0"/>
                    <a:gd name="G101" fmla="*/ 1 167 2"/>
                    <a:gd name="G102" fmla="+- 0 0 0"/>
                    <a:gd name="G103" fmla="+- 168 0 0"/>
                    <a:gd name="G104" fmla="+- 1 0 0"/>
                    <a:gd name="G105" fmla="+- 1 0 0"/>
                    <a:gd name="G106" fmla="+- 1 0 0"/>
                    <a:gd name="G107" fmla="+- 1 0 0"/>
                    <a:gd name="G108" fmla="+- 1 0 0"/>
                    <a:gd name="G109" fmla="+- 1 0 0"/>
                    <a:gd name="G110" fmla="+- 1 0 0"/>
                    <a:gd name="G111" fmla="+- 1 0 0"/>
                    <a:gd name="G112" fmla="+- 1 0 0"/>
                    <a:gd name="G113" fmla="+- 1 0 0"/>
                    <a:gd name="G114" fmla="+- 1 0 0"/>
                    <a:gd name="G115" fmla="+- 1 0 0"/>
                    <a:gd name="G116" fmla="+- 1 0 0"/>
                    <a:gd name="G117" fmla="+- 1 0 0"/>
                    <a:gd name="G118" fmla="+- 1 0 0"/>
                    <a:gd name="G119" fmla="+- 1 0 0"/>
                    <a:gd name="G120" fmla="+- 1 0 0"/>
                    <a:gd name="G121" fmla="+- 1 0 0"/>
                    <a:gd name="G122" fmla="+- 1 0 0"/>
                    <a:gd name="G123" fmla="+- 1 0 0"/>
                    <a:gd name="T2" fmla="*/ 437 w 569"/>
                    <a:gd name="T3" fmla="*/ 0 h 753"/>
                    <a:gd name="T4" fmla="*/ 441 w 569"/>
                    <a:gd name="T5" fmla="*/ 0 h 753"/>
                    <a:gd name="T6" fmla="*/ 450 w 569"/>
                    <a:gd name="T7" fmla="*/ 2 h 753"/>
                    <a:gd name="T8" fmla="*/ 490 w 569"/>
                    <a:gd name="T9" fmla="*/ 14 h 753"/>
                    <a:gd name="T10" fmla="*/ 536 w 569"/>
                    <a:gd name="T11" fmla="*/ 44 h 753"/>
                    <a:gd name="T12" fmla="*/ 557 w 569"/>
                    <a:gd name="T13" fmla="*/ 69 h 753"/>
                    <a:gd name="T14" fmla="*/ 559 w 569"/>
                    <a:gd name="T15" fmla="*/ 70 h 753"/>
                    <a:gd name="T16" fmla="*/ 562 w 569"/>
                    <a:gd name="T17" fmla="*/ 75 h 753"/>
                    <a:gd name="T18" fmla="*/ 566 w 569"/>
                    <a:gd name="T19" fmla="*/ 90 h 753"/>
                    <a:gd name="T20" fmla="*/ 565 w 569"/>
                    <a:gd name="T21" fmla="*/ 94 h 753"/>
                    <a:gd name="T22" fmla="*/ 526 w 569"/>
                    <a:gd name="T23" fmla="*/ 105 h 753"/>
                    <a:gd name="T24" fmla="*/ 513 w 569"/>
                    <a:gd name="T25" fmla="*/ 102 h 753"/>
                    <a:gd name="T26" fmla="*/ 509 w 569"/>
                    <a:gd name="T27" fmla="*/ 101 h 753"/>
                    <a:gd name="T28" fmla="*/ 497 w 569"/>
                    <a:gd name="T29" fmla="*/ 114 h 753"/>
                    <a:gd name="T30" fmla="*/ 485 w 569"/>
                    <a:gd name="T31" fmla="*/ 129 h 753"/>
                    <a:gd name="T32" fmla="*/ 494 w 569"/>
                    <a:gd name="T33" fmla="*/ 141 h 753"/>
                    <a:gd name="T34" fmla="*/ 506 w 569"/>
                    <a:gd name="T35" fmla="*/ 160 h 753"/>
                    <a:gd name="T36" fmla="*/ 505 w 569"/>
                    <a:gd name="T37" fmla="*/ 183 h 753"/>
                    <a:gd name="T38" fmla="*/ 470 w 569"/>
                    <a:gd name="T39" fmla="*/ 187 h 753"/>
                    <a:gd name="T40" fmla="*/ 463 w 569"/>
                    <a:gd name="T41" fmla="*/ 186 h 753"/>
                    <a:gd name="T42" fmla="*/ 325 w 569"/>
                    <a:gd name="T43" fmla="*/ 378 h 753"/>
                    <a:gd name="T44" fmla="*/ 185 w 569"/>
                    <a:gd name="T45" fmla="*/ 574 h 753"/>
                    <a:gd name="T46" fmla="*/ 146 w 569"/>
                    <a:gd name="T47" fmla="*/ 582 h 753"/>
                    <a:gd name="T48" fmla="*/ 137 w 569"/>
                    <a:gd name="T49" fmla="*/ 582 h 753"/>
                    <a:gd name="T50" fmla="*/ 85 w 569"/>
                    <a:gd name="T51" fmla="*/ 650 h 753"/>
                    <a:gd name="T52" fmla="*/ 22 w 569"/>
                    <a:gd name="T53" fmla="*/ 732 h 753"/>
                    <a:gd name="T54" fmla="*/ 11 w 569"/>
                    <a:gd name="T55" fmla="*/ 748 h 753"/>
                    <a:gd name="T56" fmla="*/ 5 w 569"/>
                    <a:gd name="T57" fmla="*/ 751 h 753"/>
                    <a:gd name="T58" fmla="*/ 1 w 569"/>
                    <a:gd name="T59" fmla="*/ 751 h 753"/>
                    <a:gd name="T60" fmla="*/ 122 w 569"/>
                    <a:gd name="T61" fmla="*/ 572 h 753"/>
                    <a:gd name="T62" fmla="*/ 117 w 569"/>
                    <a:gd name="T63" fmla="*/ 565 h 753"/>
                    <a:gd name="T64" fmla="*/ 106 w 569"/>
                    <a:gd name="T65" fmla="*/ 519 h 753"/>
                    <a:gd name="T66" fmla="*/ 243 w 569"/>
                    <a:gd name="T67" fmla="*/ 323 h 753"/>
                    <a:gd name="T68" fmla="*/ 379 w 569"/>
                    <a:gd name="T69" fmla="*/ 131 h 753"/>
                    <a:gd name="T70" fmla="*/ 376 w 569"/>
                    <a:gd name="T71" fmla="*/ 123 h 753"/>
                    <a:gd name="T72" fmla="*/ 366 w 569"/>
                    <a:gd name="T73" fmla="*/ 97 h 753"/>
                    <a:gd name="T74" fmla="*/ 377 w 569"/>
                    <a:gd name="T75" fmla="*/ 85 h 753"/>
                    <a:gd name="T76" fmla="*/ 410 w 569"/>
                    <a:gd name="T77" fmla="*/ 86 h 753"/>
                    <a:gd name="T78" fmla="*/ 421 w 569"/>
                    <a:gd name="T79" fmla="*/ 86 h 753"/>
                    <a:gd name="T80" fmla="*/ 440 w 569"/>
                    <a:gd name="T81" fmla="*/ 53 h 753"/>
                    <a:gd name="T82" fmla="*/ 434 w 569"/>
                    <a:gd name="T83" fmla="*/ 45 h 753"/>
                    <a:gd name="T84" fmla="*/ 422 w 569"/>
                    <a:gd name="T85" fmla="*/ 20 h 753"/>
                    <a:gd name="T86" fmla="*/ 437 w 569"/>
                    <a:gd name="T87" fmla="*/ 0 h 753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569" h="753">
                      <a:moveTo>
                        <a:pt x="437" y="0"/>
                      </a:moveTo>
                      <a:cubicBezTo>
                        <a:pt x="439" y="0"/>
                        <a:pt x="440" y="0"/>
                        <a:pt x="441" y="0"/>
                      </a:cubicBezTo>
                      <a:cubicBezTo>
                        <a:pt x="441" y="1"/>
                        <a:pt x="445" y="1"/>
                        <a:pt x="450" y="2"/>
                      </a:cubicBezTo>
                      <a:cubicBezTo>
                        <a:pt x="462" y="3"/>
                        <a:pt x="473" y="6"/>
                        <a:pt x="490" y="14"/>
                      </a:cubicBezTo>
                      <a:cubicBezTo>
                        <a:pt x="505" y="21"/>
                        <a:pt x="525" y="34"/>
                        <a:pt x="536" y="44"/>
                      </a:cubicBezTo>
                      <a:cubicBezTo>
                        <a:pt x="543" y="51"/>
                        <a:pt x="556" y="66"/>
                        <a:pt x="557" y="69"/>
                      </a:cubicBezTo>
                      <a:cubicBezTo>
                        <a:pt x="558" y="70"/>
                        <a:pt x="558" y="71"/>
                        <a:pt x="559" y="70"/>
                      </a:cubicBezTo>
                      <a:cubicBezTo>
                        <a:pt x="559" y="70"/>
                        <a:pt x="561" y="72"/>
                        <a:pt x="562" y="75"/>
                      </a:cubicBezTo>
                      <a:cubicBezTo>
                        <a:pt x="565" y="81"/>
                        <a:pt x="568" y="90"/>
                        <a:pt x="566" y="90"/>
                      </a:cubicBezTo>
                      <a:cubicBezTo>
                        <a:pt x="566" y="90"/>
                        <a:pt x="565" y="92"/>
                        <a:pt x="565" y="94"/>
                      </a:cubicBezTo>
                      <a:cubicBezTo>
                        <a:pt x="564" y="106"/>
                        <a:pt x="548" y="111"/>
                        <a:pt x="526" y="105"/>
                      </a:cubicBezTo>
                      <a:cubicBezTo>
                        <a:pt x="521" y="104"/>
                        <a:pt x="515" y="103"/>
                        <a:pt x="513" y="102"/>
                      </a:cubicBezTo>
                      <a:lnTo>
                        <a:pt x="509" y="101"/>
                      </a:lnTo>
                      <a:lnTo>
                        <a:pt x="497" y="114"/>
                      </a:lnTo>
                      <a:cubicBezTo>
                        <a:pt x="491" y="121"/>
                        <a:pt x="486" y="128"/>
                        <a:pt x="485" y="129"/>
                      </a:cubicBezTo>
                      <a:cubicBezTo>
                        <a:pt x="485" y="130"/>
                        <a:pt x="489" y="135"/>
                        <a:pt x="494" y="141"/>
                      </a:cubicBezTo>
                      <a:cubicBezTo>
                        <a:pt x="501" y="149"/>
                        <a:pt x="503" y="152"/>
                        <a:pt x="506" y="160"/>
                      </a:cubicBezTo>
                      <a:cubicBezTo>
                        <a:pt x="510" y="172"/>
                        <a:pt x="510" y="178"/>
                        <a:pt x="505" y="183"/>
                      </a:cubicBezTo>
                      <a:cubicBezTo>
                        <a:pt x="499" y="189"/>
                        <a:pt x="485" y="190"/>
                        <a:pt x="470" y="187"/>
                      </a:cubicBezTo>
                      <a:cubicBezTo>
                        <a:pt x="467" y="186"/>
                        <a:pt x="463" y="185"/>
                        <a:pt x="463" y="186"/>
                      </a:cubicBezTo>
                      <a:cubicBezTo>
                        <a:pt x="462" y="186"/>
                        <a:pt x="400" y="272"/>
                        <a:pt x="325" y="378"/>
                      </a:cubicBezTo>
                      <a:cubicBezTo>
                        <a:pt x="250" y="483"/>
                        <a:pt x="187" y="572"/>
                        <a:pt x="185" y="574"/>
                      </a:cubicBezTo>
                      <a:cubicBezTo>
                        <a:pt x="177" y="582"/>
                        <a:pt x="162" y="586"/>
                        <a:pt x="146" y="582"/>
                      </a:cubicBezTo>
                      <a:cubicBezTo>
                        <a:pt x="142" y="581"/>
                        <a:pt x="138" y="581"/>
                        <a:pt x="137" y="582"/>
                      </a:cubicBezTo>
                      <a:cubicBezTo>
                        <a:pt x="136" y="582"/>
                        <a:pt x="113" y="613"/>
                        <a:pt x="85" y="650"/>
                      </a:cubicBezTo>
                      <a:cubicBezTo>
                        <a:pt x="57" y="686"/>
                        <a:pt x="29" y="723"/>
                        <a:pt x="22" y="732"/>
                      </a:cubicBezTo>
                      <a:cubicBezTo>
                        <a:pt x="15" y="741"/>
                        <a:pt x="10" y="748"/>
                        <a:pt x="11" y="748"/>
                      </a:cubicBezTo>
                      <a:cubicBezTo>
                        <a:pt x="11" y="748"/>
                        <a:pt x="9" y="750"/>
                        <a:pt x="5" y="751"/>
                      </a:cubicBezTo>
                      <a:cubicBezTo>
                        <a:pt x="2" y="752"/>
                        <a:pt x="0" y="752"/>
                        <a:pt x="1" y="751"/>
                      </a:cubicBezTo>
                      <a:cubicBezTo>
                        <a:pt x="5" y="749"/>
                        <a:pt x="123" y="574"/>
                        <a:pt x="122" y="572"/>
                      </a:cubicBezTo>
                      <a:cubicBezTo>
                        <a:pt x="122" y="571"/>
                        <a:pt x="119" y="568"/>
                        <a:pt x="117" y="565"/>
                      </a:cubicBezTo>
                      <a:cubicBezTo>
                        <a:pt x="102" y="551"/>
                        <a:pt x="98" y="534"/>
                        <a:pt x="106" y="519"/>
                      </a:cubicBezTo>
                      <a:cubicBezTo>
                        <a:pt x="107" y="515"/>
                        <a:pt x="169" y="427"/>
                        <a:pt x="243" y="323"/>
                      </a:cubicBezTo>
                      <a:cubicBezTo>
                        <a:pt x="317" y="219"/>
                        <a:pt x="378" y="133"/>
                        <a:pt x="379" y="131"/>
                      </a:cubicBezTo>
                      <a:cubicBezTo>
                        <a:pt x="380" y="129"/>
                        <a:pt x="380" y="129"/>
                        <a:pt x="376" y="123"/>
                      </a:cubicBezTo>
                      <a:cubicBezTo>
                        <a:pt x="371" y="116"/>
                        <a:pt x="366" y="103"/>
                        <a:pt x="366" y="97"/>
                      </a:cubicBezTo>
                      <a:cubicBezTo>
                        <a:pt x="367" y="90"/>
                        <a:pt x="369" y="88"/>
                        <a:pt x="377" y="85"/>
                      </a:cubicBezTo>
                      <a:cubicBezTo>
                        <a:pt x="386" y="81"/>
                        <a:pt x="395" y="82"/>
                        <a:pt x="410" y="86"/>
                      </a:cubicBezTo>
                      <a:cubicBezTo>
                        <a:pt x="418" y="88"/>
                        <a:pt x="420" y="88"/>
                        <a:pt x="421" y="86"/>
                      </a:cubicBezTo>
                      <a:cubicBezTo>
                        <a:pt x="427" y="78"/>
                        <a:pt x="440" y="54"/>
                        <a:pt x="440" y="53"/>
                      </a:cubicBezTo>
                      <a:cubicBezTo>
                        <a:pt x="439" y="52"/>
                        <a:pt x="437" y="48"/>
                        <a:pt x="434" y="45"/>
                      </a:cubicBezTo>
                      <a:cubicBezTo>
                        <a:pt x="428" y="37"/>
                        <a:pt x="423" y="26"/>
                        <a:pt x="422" y="20"/>
                      </a:cubicBezTo>
                      <a:cubicBezTo>
                        <a:pt x="422" y="10"/>
                        <a:pt x="428" y="2"/>
                        <a:pt x="437" y="0"/>
                      </a:cubicBezTo>
                    </a:path>
                  </a:pathLst>
                </a:custGeom>
                <a:solidFill>
                  <a:srgbClr val="BCBCB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112" name="Rectangle 109"/>
            <p:cNvSpPr>
              <a:spLocks noChangeArrowheads="1"/>
            </p:cNvSpPr>
            <p:nvPr/>
          </p:nvSpPr>
          <p:spPr bwMode="auto">
            <a:xfrm>
              <a:off x="1616500" y="2086794"/>
              <a:ext cx="4632430" cy="5534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9pPr>
            </a:lstStyle>
            <a:p>
              <a:pPr algn="ctr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 sz="1600" dirty="0" smtClean="0">
                  <a:latin typeface="+mn-lt"/>
                </a:rPr>
                <a:t>± 10 mg / kg D, </a:t>
              </a:r>
              <a:r>
                <a:rPr lang="en-US" altLang="en-US" sz="1600" dirty="0">
                  <a:latin typeface="+mn-lt"/>
                </a:rPr>
                <a:t>± </a:t>
              </a:r>
              <a:r>
                <a:rPr lang="en-US" altLang="en-US" sz="1600" dirty="0" smtClean="0">
                  <a:latin typeface="+mn-lt"/>
                </a:rPr>
                <a:t>28 mg / kg T</a:t>
              </a:r>
              <a:endParaRPr lang="en-US" altLang="en-US" sz="1600" dirty="0">
                <a:latin typeface="+mn-lt"/>
              </a:endParaRPr>
            </a:p>
          </p:txBody>
        </p:sp>
        <p:sp>
          <p:nvSpPr>
            <p:cNvPr id="113" name="Line 110"/>
            <p:cNvSpPr>
              <a:spLocks noChangeShapeType="1"/>
            </p:cNvSpPr>
            <p:nvPr/>
          </p:nvSpPr>
          <p:spPr bwMode="auto">
            <a:xfrm>
              <a:off x="2055412" y="2559101"/>
              <a:ext cx="3756991" cy="4771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20" name="Group 119"/>
          <p:cNvGrpSpPr/>
          <p:nvPr/>
        </p:nvGrpSpPr>
        <p:grpSpPr>
          <a:xfrm>
            <a:off x="1616500" y="4383926"/>
            <a:ext cx="5142904" cy="904063"/>
            <a:chOff x="1616500" y="4383926"/>
            <a:chExt cx="5142904" cy="904063"/>
          </a:xfrm>
        </p:grpSpPr>
        <p:pic>
          <p:nvPicPr>
            <p:cNvPr id="109" name="Picture 106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15162" y="4383926"/>
              <a:ext cx="744242" cy="9040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114" name="Picture 111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16500" y="4383926"/>
              <a:ext cx="744242" cy="9040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  <p:sp>
        <p:nvSpPr>
          <p:cNvPr id="116" name="Rectangle 109"/>
          <p:cNvSpPr>
            <a:spLocks noChangeArrowheads="1"/>
          </p:cNvSpPr>
          <p:nvPr/>
        </p:nvSpPr>
        <p:spPr bwMode="auto">
          <a:xfrm>
            <a:off x="34233" y="2901883"/>
            <a:ext cx="478269" cy="369332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>
              <a:lnSpc>
                <a:spcPct val="100000"/>
              </a:lnSpc>
              <a:buClrTx/>
              <a:buFontTx/>
              <a:buNone/>
            </a:pPr>
            <a:r>
              <a:rPr lang="en-US" altLang="en-US" sz="2400" dirty="0" smtClean="0">
                <a:solidFill>
                  <a:schemeClr val="tx1"/>
                </a:solidFill>
                <a:latin typeface="+mn-lt"/>
              </a:rPr>
              <a:t>V</a:t>
            </a:r>
            <a:endParaRPr lang="en-US" altLang="en-US" sz="24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17" name="Rectangle 109"/>
          <p:cNvSpPr>
            <a:spLocks noChangeArrowheads="1"/>
          </p:cNvSpPr>
          <p:nvPr/>
        </p:nvSpPr>
        <p:spPr bwMode="auto">
          <a:xfrm>
            <a:off x="125471" y="3419237"/>
            <a:ext cx="3870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>
              <a:lnSpc>
                <a:spcPct val="100000"/>
              </a:lnSpc>
              <a:buClrTx/>
              <a:buFontTx/>
              <a:buNone/>
            </a:pPr>
            <a:r>
              <a:rPr lang="en-US" altLang="en-US" sz="2400" dirty="0" smtClean="0">
                <a:solidFill>
                  <a:srgbClr val="FF0000"/>
                </a:solidFill>
                <a:latin typeface="+mn-lt"/>
              </a:rPr>
              <a:t>D</a:t>
            </a:r>
            <a:endParaRPr lang="en-US" altLang="en-US" sz="1600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118" name="Rectangle 109"/>
          <p:cNvSpPr>
            <a:spLocks noChangeArrowheads="1"/>
          </p:cNvSpPr>
          <p:nvPr/>
        </p:nvSpPr>
        <p:spPr bwMode="auto">
          <a:xfrm>
            <a:off x="-248438" y="3910626"/>
            <a:ext cx="76094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>
              <a:lnSpc>
                <a:spcPct val="100000"/>
              </a:lnSpc>
              <a:buClrTx/>
              <a:buFontTx/>
              <a:buNone/>
            </a:pPr>
            <a:r>
              <a:rPr lang="en-US" altLang="en-US" sz="2400" dirty="0" smtClean="0">
                <a:solidFill>
                  <a:schemeClr val="accent6">
                    <a:lumMod val="75000"/>
                  </a:schemeClr>
                </a:solidFill>
                <a:latin typeface="+mn-lt"/>
              </a:rPr>
              <a:t>D+T</a:t>
            </a:r>
            <a:endParaRPr lang="en-US" altLang="en-US" sz="2400" dirty="0">
              <a:solidFill>
                <a:schemeClr val="accent6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121" name="Rectangle 120"/>
          <p:cNvSpPr/>
          <p:nvPr/>
        </p:nvSpPr>
        <p:spPr>
          <a:xfrm>
            <a:off x="93920" y="6488668"/>
            <a:ext cx="32153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Eight week old, male, C57BL/6.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0087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Progressive loss of body weight is alleviated by testosterone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654" y="1648164"/>
            <a:ext cx="8229600" cy="4563708"/>
          </a:xfrm>
        </p:spPr>
      </p:pic>
      <p:sp>
        <p:nvSpPr>
          <p:cNvPr id="18" name="Rectangle 17"/>
          <p:cNvSpPr/>
          <p:nvPr/>
        </p:nvSpPr>
        <p:spPr>
          <a:xfrm>
            <a:off x="0" y="3797419"/>
            <a:ext cx="138711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dirty="0" smtClean="0"/>
              <a:t>body weight</a:t>
            </a:r>
          </a:p>
          <a:p>
            <a:pPr algn="r"/>
            <a:r>
              <a:rPr lang="en-US" dirty="0" smtClean="0"/>
              <a:t>(% gain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281156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vivo test</a:t>
            </a:r>
            <a:endParaRPr lang="en-US" dirty="0"/>
          </a:p>
        </p:txBody>
      </p:sp>
      <p:grpSp>
        <p:nvGrpSpPr>
          <p:cNvPr id="250" name="Group 249"/>
          <p:cNvGrpSpPr/>
          <p:nvPr/>
        </p:nvGrpSpPr>
        <p:grpSpPr>
          <a:xfrm>
            <a:off x="-16699" y="1494043"/>
            <a:ext cx="8195766" cy="1622066"/>
            <a:chOff x="0" y="1690689"/>
            <a:chExt cx="8195766" cy="1622066"/>
          </a:xfrm>
        </p:grpSpPr>
        <p:grpSp>
          <p:nvGrpSpPr>
            <p:cNvPr id="4" name="Group 1"/>
            <p:cNvGrpSpPr>
              <a:grpSpLocks/>
            </p:cNvGrpSpPr>
            <p:nvPr/>
          </p:nvGrpSpPr>
          <p:grpSpPr bwMode="auto">
            <a:xfrm>
              <a:off x="1743282" y="2477868"/>
              <a:ext cx="6445327" cy="212301"/>
              <a:chOff x="614" y="1118"/>
              <a:chExt cx="2702" cy="89"/>
            </a:xfrm>
          </p:grpSpPr>
          <p:sp>
            <p:nvSpPr>
              <p:cNvPr id="5" name="Line 2"/>
              <p:cNvSpPr>
                <a:spLocks noChangeShapeType="1"/>
              </p:cNvSpPr>
              <p:nvPr/>
            </p:nvSpPr>
            <p:spPr bwMode="auto">
              <a:xfrm>
                <a:off x="614" y="1170"/>
                <a:ext cx="2702" cy="0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" name="Line 3"/>
              <p:cNvSpPr>
                <a:spLocks noChangeShapeType="1"/>
              </p:cNvSpPr>
              <p:nvPr/>
            </p:nvSpPr>
            <p:spPr bwMode="auto">
              <a:xfrm>
                <a:off x="828" y="1118"/>
                <a:ext cx="0" cy="89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" name="Line 4"/>
              <p:cNvSpPr>
                <a:spLocks noChangeShapeType="1"/>
              </p:cNvSpPr>
              <p:nvPr/>
            </p:nvSpPr>
            <p:spPr bwMode="auto">
              <a:xfrm>
                <a:off x="1089" y="1118"/>
                <a:ext cx="0" cy="89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" name="Line 5"/>
              <p:cNvSpPr>
                <a:spLocks noChangeShapeType="1"/>
              </p:cNvSpPr>
              <p:nvPr/>
            </p:nvSpPr>
            <p:spPr bwMode="auto">
              <a:xfrm>
                <a:off x="1612" y="1118"/>
                <a:ext cx="0" cy="89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" name="Line 6"/>
              <p:cNvSpPr>
                <a:spLocks noChangeShapeType="1"/>
              </p:cNvSpPr>
              <p:nvPr/>
            </p:nvSpPr>
            <p:spPr bwMode="auto">
              <a:xfrm>
                <a:off x="1873" y="1118"/>
                <a:ext cx="0" cy="89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" name="Line 7"/>
              <p:cNvSpPr>
                <a:spLocks noChangeShapeType="1"/>
              </p:cNvSpPr>
              <p:nvPr/>
            </p:nvSpPr>
            <p:spPr bwMode="auto">
              <a:xfrm>
                <a:off x="2135" y="1118"/>
                <a:ext cx="0" cy="89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" name="Line 8"/>
              <p:cNvSpPr>
                <a:spLocks noChangeShapeType="1"/>
              </p:cNvSpPr>
              <p:nvPr/>
            </p:nvSpPr>
            <p:spPr bwMode="auto">
              <a:xfrm>
                <a:off x="2397" y="1118"/>
                <a:ext cx="0" cy="89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" name="Line 9"/>
              <p:cNvSpPr>
                <a:spLocks noChangeShapeType="1"/>
              </p:cNvSpPr>
              <p:nvPr/>
            </p:nvSpPr>
            <p:spPr bwMode="auto">
              <a:xfrm>
                <a:off x="2657" y="1118"/>
                <a:ext cx="0" cy="89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Line 10"/>
              <p:cNvSpPr>
                <a:spLocks noChangeShapeType="1"/>
              </p:cNvSpPr>
              <p:nvPr/>
            </p:nvSpPr>
            <p:spPr bwMode="auto">
              <a:xfrm>
                <a:off x="1350" y="1118"/>
                <a:ext cx="0" cy="89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4" name="Rectangle 11"/>
            <p:cNvSpPr>
              <a:spLocks noChangeArrowheads="1"/>
            </p:cNvSpPr>
            <p:nvPr/>
          </p:nvSpPr>
          <p:spPr bwMode="auto">
            <a:xfrm>
              <a:off x="6554617" y="2673470"/>
              <a:ext cx="1641149" cy="3339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 sz="1600" dirty="0">
                  <a:latin typeface="+mn-lt"/>
                </a:rPr>
                <a:t>Time (days)</a:t>
              </a:r>
            </a:p>
          </p:txBody>
        </p:sp>
        <p:grpSp>
          <p:nvGrpSpPr>
            <p:cNvPr id="15" name="Group 12"/>
            <p:cNvGrpSpPr>
              <a:grpSpLocks/>
            </p:cNvGrpSpPr>
            <p:nvPr/>
          </p:nvGrpSpPr>
          <p:grpSpPr bwMode="auto">
            <a:xfrm>
              <a:off x="781838" y="1833812"/>
              <a:ext cx="920761" cy="462766"/>
              <a:chOff x="179" y="848"/>
              <a:chExt cx="386" cy="194"/>
            </a:xfrm>
          </p:grpSpPr>
          <p:sp>
            <p:nvSpPr>
              <p:cNvPr id="16" name="Freeform 13"/>
              <p:cNvSpPr>
                <a:spLocks noChangeArrowheads="1"/>
              </p:cNvSpPr>
              <p:nvPr/>
            </p:nvSpPr>
            <p:spPr bwMode="auto">
              <a:xfrm>
                <a:off x="179" y="848"/>
                <a:ext cx="384" cy="192"/>
              </a:xfrm>
              <a:custGeom>
                <a:avLst/>
                <a:gdLst>
                  <a:gd name="T0" fmla="*/ 359 w 1013"/>
                  <a:gd name="T1" fmla="*/ 498 h 509"/>
                  <a:gd name="T2" fmla="*/ 344 w 1013"/>
                  <a:gd name="T3" fmla="*/ 422 h 509"/>
                  <a:gd name="T4" fmla="*/ 269 w 1013"/>
                  <a:gd name="T5" fmla="*/ 374 h 509"/>
                  <a:gd name="T6" fmla="*/ 162 w 1013"/>
                  <a:gd name="T7" fmla="*/ 353 h 509"/>
                  <a:gd name="T8" fmla="*/ 85 w 1013"/>
                  <a:gd name="T9" fmla="*/ 318 h 509"/>
                  <a:gd name="T10" fmla="*/ 48 w 1013"/>
                  <a:gd name="T11" fmla="*/ 276 h 509"/>
                  <a:gd name="T12" fmla="*/ 78 w 1013"/>
                  <a:gd name="T13" fmla="*/ 183 h 509"/>
                  <a:gd name="T14" fmla="*/ 137 w 1013"/>
                  <a:gd name="T15" fmla="*/ 167 h 509"/>
                  <a:gd name="T16" fmla="*/ 308 w 1013"/>
                  <a:gd name="T17" fmla="*/ 205 h 509"/>
                  <a:gd name="T18" fmla="*/ 330 w 1013"/>
                  <a:gd name="T19" fmla="*/ 246 h 509"/>
                  <a:gd name="T20" fmla="*/ 383 w 1013"/>
                  <a:gd name="T21" fmla="*/ 310 h 509"/>
                  <a:gd name="T22" fmla="*/ 401 w 1013"/>
                  <a:gd name="T23" fmla="*/ 369 h 509"/>
                  <a:gd name="T24" fmla="*/ 458 w 1013"/>
                  <a:gd name="T25" fmla="*/ 428 h 509"/>
                  <a:gd name="T26" fmla="*/ 491 w 1013"/>
                  <a:gd name="T27" fmla="*/ 423 h 509"/>
                  <a:gd name="T28" fmla="*/ 543 w 1013"/>
                  <a:gd name="T29" fmla="*/ 426 h 509"/>
                  <a:gd name="T30" fmla="*/ 538 w 1013"/>
                  <a:gd name="T31" fmla="*/ 398 h 509"/>
                  <a:gd name="T32" fmla="*/ 476 w 1013"/>
                  <a:gd name="T33" fmla="*/ 375 h 509"/>
                  <a:gd name="T34" fmla="*/ 463 w 1013"/>
                  <a:gd name="T35" fmla="*/ 354 h 509"/>
                  <a:gd name="T36" fmla="*/ 567 w 1013"/>
                  <a:gd name="T37" fmla="*/ 371 h 509"/>
                  <a:gd name="T38" fmla="*/ 587 w 1013"/>
                  <a:gd name="T39" fmla="*/ 348 h 509"/>
                  <a:gd name="T40" fmla="*/ 661 w 1013"/>
                  <a:gd name="T41" fmla="*/ 379 h 509"/>
                  <a:gd name="T42" fmla="*/ 738 w 1013"/>
                  <a:gd name="T43" fmla="*/ 468 h 509"/>
                  <a:gd name="T44" fmla="*/ 783 w 1013"/>
                  <a:gd name="T45" fmla="*/ 487 h 509"/>
                  <a:gd name="T46" fmla="*/ 793 w 1013"/>
                  <a:gd name="T47" fmla="*/ 464 h 509"/>
                  <a:gd name="T48" fmla="*/ 808 w 1013"/>
                  <a:gd name="T49" fmla="*/ 441 h 509"/>
                  <a:gd name="T50" fmla="*/ 782 w 1013"/>
                  <a:gd name="T51" fmla="*/ 414 h 509"/>
                  <a:gd name="T52" fmla="*/ 835 w 1013"/>
                  <a:gd name="T53" fmla="*/ 415 h 509"/>
                  <a:gd name="T54" fmla="*/ 856 w 1013"/>
                  <a:gd name="T55" fmla="*/ 438 h 509"/>
                  <a:gd name="T56" fmla="*/ 879 w 1013"/>
                  <a:gd name="T57" fmla="*/ 402 h 509"/>
                  <a:gd name="T58" fmla="*/ 852 w 1013"/>
                  <a:gd name="T59" fmla="*/ 370 h 509"/>
                  <a:gd name="T60" fmla="*/ 832 w 1013"/>
                  <a:gd name="T61" fmla="*/ 334 h 509"/>
                  <a:gd name="T62" fmla="*/ 862 w 1013"/>
                  <a:gd name="T63" fmla="*/ 314 h 509"/>
                  <a:gd name="T64" fmla="*/ 920 w 1013"/>
                  <a:gd name="T65" fmla="*/ 311 h 509"/>
                  <a:gd name="T66" fmla="*/ 1012 w 1013"/>
                  <a:gd name="T67" fmla="*/ 284 h 509"/>
                  <a:gd name="T68" fmla="*/ 950 w 1013"/>
                  <a:gd name="T69" fmla="*/ 195 h 509"/>
                  <a:gd name="T70" fmla="*/ 903 w 1013"/>
                  <a:gd name="T71" fmla="*/ 171 h 509"/>
                  <a:gd name="T72" fmla="*/ 912 w 1013"/>
                  <a:gd name="T73" fmla="*/ 122 h 509"/>
                  <a:gd name="T74" fmla="*/ 872 w 1013"/>
                  <a:gd name="T75" fmla="*/ 99 h 509"/>
                  <a:gd name="T76" fmla="*/ 836 w 1013"/>
                  <a:gd name="T77" fmla="*/ 116 h 509"/>
                  <a:gd name="T78" fmla="*/ 761 w 1013"/>
                  <a:gd name="T79" fmla="*/ 119 h 509"/>
                  <a:gd name="T80" fmla="*/ 681 w 1013"/>
                  <a:gd name="T81" fmla="*/ 47 h 509"/>
                  <a:gd name="T82" fmla="*/ 571 w 1013"/>
                  <a:gd name="T83" fmla="*/ 0 h 509"/>
                  <a:gd name="T84" fmla="*/ 499 w 1013"/>
                  <a:gd name="T85" fmla="*/ 0 h 509"/>
                  <a:gd name="T86" fmla="*/ 346 w 1013"/>
                  <a:gd name="T87" fmla="*/ 102 h 509"/>
                  <a:gd name="T88" fmla="*/ 339 w 1013"/>
                  <a:gd name="T89" fmla="*/ 139 h 509"/>
                  <a:gd name="T90" fmla="*/ 255 w 1013"/>
                  <a:gd name="T91" fmla="*/ 134 h 509"/>
                  <a:gd name="T92" fmla="*/ 136 w 1013"/>
                  <a:gd name="T93" fmla="*/ 122 h 509"/>
                  <a:gd name="T94" fmla="*/ 67 w 1013"/>
                  <a:gd name="T95" fmla="*/ 144 h 509"/>
                  <a:gd name="T96" fmla="*/ 20 w 1013"/>
                  <a:gd name="T97" fmla="*/ 195 h 509"/>
                  <a:gd name="T98" fmla="*/ 10 w 1013"/>
                  <a:gd name="T99" fmla="*/ 284 h 509"/>
                  <a:gd name="T100" fmla="*/ 70 w 1013"/>
                  <a:gd name="T101" fmla="*/ 346 h 509"/>
                  <a:gd name="T102" fmla="*/ 190 w 1013"/>
                  <a:gd name="T103" fmla="*/ 391 h 509"/>
                  <a:gd name="T104" fmla="*/ 289 w 1013"/>
                  <a:gd name="T105" fmla="*/ 415 h 509"/>
                  <a:gd name="T106" fmla="*/ 321 w 1013"/>
                  <a:gd name="T107" fmla="*/ 445 h 509"/>
                  <a:gd name="T108" fmla="*/ 340 w 1013"/>
                  <a:gd name="T109" fmla="*/ 508 h 5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013" h="509">
                    <a:moveTo>
                      <a:pt x="347" y="508"/>
                    </a:moveTo>
                    <a:cubicBezTo>
                      <a:pt x="351" y="508"/>
                      <a:pt x="356" y="504"/>
                      <a:pt x="359" y="498"/>
                    </a:cubicBezTo>
                    <a:lnTo>
                      <a:pt x="363" y="488"/>
                    </a:lnTo>
                    <a:lnTo>
                      <a:pt x="344" y="422"/>
                    </a:lnTo>
                    <a:lnTo>
                      <a:pt x="317" y="401"/>
                    </a:lnTo>
                    <a:cubicBezTo>
                      <a:pt x="302" y="390"/>
                      <a:pt x="280" y="377"/>
                      <a:pt x="269" y="374"/>
                    </a:cubicBezTo>
                    <a:cubicBezTo>
                      <a:pt x="257" y="370"/>
                      <a:pt x="229" y="364"/>
                      <a:pt x="205" y="360"/>
                    </a:cubicBezTo>
                    <a:lnTo>
                      <a:pt x="162" y="353"/>
                    </a:lnTo>
                    <a:lnTo>
                      <a:pt x="124" y="336"/>
                    </a:lnTo>
                    <a:lnTo>
                      <a:pt x="85" y="318"/>
                    </a:lnTo>
                    <a:lnTo>
                      <a:pt x="67" y="297"/>
                    </a:lnTo>
                    <a:lnTo>
                      <a:pt x="48" y="276"/>
                    </a:lnTo>
                    <a:lnTo>
                      <a:pt x="48" y="234"/>
                    </a:lnTo>
                    <a:lnTo>
                      <a:pt x="78" y="183"/>
                    </a:lnTo>
                    <a:lnTo>
                      <a:pt x="99" y="175"/>
                    </a:lnTo>
                    <a:cubicBezTo>
                      <a:pt x="110" y="171"/>
                      <a:pt x="127" y="167"/>
                      <a:pt x="137" y="167"/>
                    </a:cubicBezTo>
                    <a:cubicBezTo>
                      <a:pt x="147" y="167"/>
                      <a:pt x="185" y="173"/>
                      <a:pt x="221" y="181"/>
                    </a:cubicBezTo>
                    <a:cubicBezTo>
                      <a:pt x="257" y="189"/>
                      <a:pt x="296" y="199"/>
                      <a:pt x="308" y="205"/>
                    </a:cubicBezTo>
                    <a:lnTo>
                      <a:pt x="330" y="214"/>
                    </a:lnTo>
                    <a:lnTo>
                      <a:pt x="330" y="246"/>
                    </a:lnTo>
                    <a:lnTo>
                      <a:pt x="348" y="265"/>
                    </a:lnTo>
                    <a:cubicBezTo>
                      <a:pt x="358" y="276"/>
                      <a:pt x="374" y="296"/>
                      <a:pt x="383" y="310"/>
                    </a:cubicBezTo>
                    <a:lnTo>
                      <a:pt x="401" y="335"/>
                    </a:lnTo>
                    <a:lnTo>
                      <a:pt x="401" y="369"/>
                    </a:lnTo>
                    <a:lnTo>
                      <a:pt x="429" y="398"/>
                    </a:lnTo>
                    <a:lnTo>
                      <a:pt x="458" y="428"/>
                    </a:lnTo>
                    <a:lnTo>
                      <a:pt x="476" y="415"/>
                    </a:lnTo>
                    <a:lnTo>
                      <a:pt x="491" y="423"/>
                    </a:lnTo>
                    <a:lnTo>
                      <a:pt x="505" y="432"/>
                    </a:lnTo>
                    <a:lnTo>
                      <a:pt x="543" y="426"/>
                    </a:lnTo>
                    <a:lnTo>
                      <a:pt x="541" y="412"/>
                    </a:lnTo>
                    <a:lnTo>
                      <a:pt x="538" y="398"/>
                    </a:lnTo>
                    <a:lnTo>
                      <a:pt x="514" y="391"/>
                    </a:lnTo>
                    <a:cubicBezTo>
                      <a:pt x="500" y="388"/>
                      <a:pt x="483" y="380"/>
                      <a:pt x="476" y="375"/>
                    </a:cubicBezTo>
                    <a:cubicBezTo>
                      <a:pt x="469" y="370"/>
                      <a:pt x="463" y="364"/>
                      <a:pt x="463" y="360"/>
                    </a:cubicBezTo>
                    <a:lnTo>
                      <a:pt x="463" y="354"/>
                    </a:lnTo>
                    <a:lnTo>
                      <a:pt x="513" y="354"/>
                    </a:lnTo>
                    <a:lnTo>
                      <a:pt x="567" y="371"/>
                    </a:lnTo>
                    <a:lnTo>
                      <a:pt x="577" y="359"/>
                    </a:lnTo>
                    <a:lnTo>
                      <a:pt x="587" y="348"/>
                    </a:lnTo>
                    <a:lnTo>
                      <a:pt x="625" y="348"/>
                    </a:lnTo>
                    <a:lnTo>
                      <a:pt x="661" y="379"/>
                    </a:lnTo>
                    <a:cubicBezTo>
                      <a:pt x="681" y="397"/>
                      <a:pt x="706" y="424"/>
                      <a:pt x="718" y="439"/>
                    </a:cubicBezTo>
                    <a:lnTo>
                      <a:pt x="738" y="468"/>
                    </a:lnTo>
                    <a:lnTo>
                      <a:pt x="761" y="477"/>
                    </a:lnTo>
                    <a:lnTo>
                      <a:pt x="783" y="487"/>
                    </a:lnTo>
                    <a:lnTo>
                      <a:pt x="788" y="483"/>
                    </a:lnTo>
                    <a:cubicBezTo>
                      <a:pt x="791" y="481"/>
                      <a:pt x="793" y="472"/>
                      <a:pt x="793" y="464"/>
                    </a:cubicBezTo>
                    <a:lnTo>
                      <a:pt x="793" y="449"/>
                    </a:lnTo>
                    <a:lnTo>
                      <a:pt x="808" y="441"/>
                    </a:lnTo>
                    <a:lnTo>
                      <a:pt x="799" y="420"/>
                    </a:lnTo>
                    <a:lnTo>
                      <a:pt x="782" y="414"/>
                    </a:lnTo>
                    <a:lnTo>
                      <a:pt x="765" y="408"/>
                    </a:lnTo>
                    <a:lnTo>
                      <a:pt x="835" y="415"/>
                    </a:lnTo>
                    <a:lnTo>
                      <a:pt x="845" y="427"/>
                    </a:lnTo>
                    <a:lnTo>
                      <a:pt x="856" y="438"/>
                    </a:lnTo>
                    <a:lnTo>
                      <a:pt x="867" y="425"/>
                    </a:lnTo>
                    <a:cubicBezTo>
                      <a:pt x="874" y="418"/>
                      <a:pt x="879" y="408"/>
                      <a:pt x="879" y="402"/>
                    </a:cubicBezTo>
                    <a:lnTo>
                      <a:pt x="879" y="392"/>
                    </a:lnTo>
                    <a:lnTo>
                      <a:pt x="852" y="370"/>
                    </a:lnTo>
                    <a:lnTo>
                      <a:pt x="824" y="347"/>
                    </a:lnTo>
                    <a:lnTo>
                      <a:pt x="832" y="334"/>
                    </a:lnTo>
                    <a:lnTo>
                      <a:pt x="841" y="320"/>
                    </a:lnTo>
                    <a:lnTo>
                      <a:pt x="862" y="314"/>
                    </a:lnTo>
                    <a:lnTo>
                      <a:pt x="883" y="307"/>
                    </a:lnTo>
                    <a:lnTo>
                      <a:pt x="920" y="311"/>
                    </a:lnTo>
                    <a:lnTo>
                      <a:pt x="958" y="316"/>
                    </a:lnTo>
                    <a:lnTo>
                      <a:pt x="1012" y="284"/>
                    </a:lnTo>
                    <a:lnTo>
                      <a:pt x="1012" y="262"/>
                    </a:lnTo>
                    <a:lnTo>
                      <a:pt x="950" y="195"/>
                    </a:lnTo>
                    <a:lnTo>
                      <a:pt x="927" y="183"/>
                    </a:lnTo>
                    <a:lnTo>
                      <a:pt x="903" y="171"/>
                    </a:lnTo>
                    <a:lnTo>
                      <a:pt x="907" y="146"/>
                    </a:lnTo>
                    <a:lnTo>
                      <a:pt x="912" y="122"/>
                    </a:lnTo>
                    <a:lnTo>
                      <a:pt x="892" y="111"/>
                    </a:lnTo>
                    <a:lnTo>
                      <a:pt x="872" y="99"/>
                    </a:lnTo>
                    <a:lnTo>
                      <a:pt x="854" y="108"/>
                    </a:lnTo>
                    <a:lnTo>
                      <a:pt x="836" y="116"/>
                    </a:lnTo>
                    <a:lnTo>
                      <a:pt x="799" y="118"/>
                    </a:lnTo>
                    <a:lnTo>
                      <a:pt x="761" y="119"/>
                    </a:lnTo>
                    <a:lnTo>
                      <a:pt x="721" y="83"/>
                    </a:lnTo>
                    <a:lnTo>
                      <a:pt x="681" y="47"/>
                    </a:lnTo>
                    <a:lnTo>
                      <a:pt x="626" y="23"/>
                    </a:lnTo>
                    <a:lnTo>
                      <a:pt x="571" y="0"/>
                    </a:lnTo>
                    <a:lnTo>
                      <a:pt x="535" y="0"/>
                    </a:lnTo>
                    <a:lnTo>
                      <a:pt x="499" y="0"/>
                    </a:lnTo>
                    <a:lnTo>
                      <a:pt x="420" y="31"/>
                    </a:lnTo>
                    <a:lnTo>
                      <a:pt x="346" y="102"/>
                    </a:lnTo>
                    <a:lnTo>
                      <a:pt x="346" y="116"/>
                    </a:lnTo>
                    <a:cubicBezTo>
                      <a:pt x="346" y="124"/>
                      <a:pt x="343" y="134"/>
                      <a:pt x="339" y="139"/>
                    </a:cubicBezTo>
                    <a:lnTo>
                      <a:pt x="332" y="149"/>
                    </a:lnTo>
                    <a:lnTo>
                      <a:pt x="255" y="134"/>
                    </a:lnTo>
                    <a:lnTo>
                      <a:pt x="179" y="119"/>
                    </a:lnTo>
                    <a:lnTo>
                      <a:pt x="136" y="122"/>
                    </a:lnTo>
                    <a:lnTo>
                      <a:pt x="94" y="126"/>
                    </a:lnTo>
                    <a:lnTo>
                      <a:pt x="67" y="144"/>
                    </a:lnTo>
                    <a:lnTo>
                      <a:pt x="40" y="161"/>
                    </a:lnTo>
                    <a:lnTo>
                      <a:pt x="20" y="195"/>
                    </a:lnTo>
                    <a:lnTo>
                      <a:pt x="0" y="229"/>
                    </a:lnTo>
                    <a:lnTo>
                      <a:pt x="10" y="284"/>
                    </a:lnTo>
                    <a:lnTo>
                      <a:pt x="29" y="308"/>
                    </a:lnTo>
                    <a:cubicBezTo>
                      <a:pt x="40" y="321"/>
                      <a:pt x="58" y="338"/>
                      <a:pt x="70" y="346"/>
                    </a:cubicBezTo>
                    <a:cubicBezTo>
                      <a:pt x="82" y="353"/>
                      <a:pt x="107" y="365"/>
                      <a:pt x="128" y="373"/>
                    </a:cubicBezTo>
                    <a:cubicBezTo>
                      <a:pt x="148" y="380"/>
                      <a:pt x="176" y="388"/>
                      <a:pt x="190" y="391"/>
                    </a:cubicBezTo>
                    <a:cubicBezTo>
                      <a:pt x="205" y="393"/>
                      <a:pt x="233" y="400"/>
                      <a:pt x="253" y="405"/>
                    </a:cubicBezTo>
                    <a:lnTo>
                      <a:pt x="289" y="415"/>
                    </a:lnTo>
                    <a:lnTo>
                      <a:pt x="305" y="430"/>
                    </a:lnTo>
                    <a:lnTo>
                      <a:pt x="321" y="445"/>
                    </a:lnTo>
                    <a:lnTo>
                      <a:pt x="330" y="476"/>
                    </a:lnTo>
                    <a:lnTo>
                      <a:pt x="340" y="508"/>
                    </a:lnTo>
                    <a:lnTo>
                      <a:pt x="347" y="508"/>
                    </a:lnTo>
                  </a:path>
                </a:pathLst>
              </a:custGeom>
              <a:solidFill>
                <a:srgbClr val="CFCFC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" name="Freeform 14"/>
              <p:cNvSpPr>
                <a:spLocks noChangeArrowheads="1"/>
              </p:cNvSpPr>
              <p:nvPr/>
            </p:nvSpPr>
            <p:spPr bwMode="auto">
              <a:xfrm>
                <a:off x="182" y="850"/>
                <a:ext cx="381" cy="192"/>
              </a:xfrm>
              <a:custGeom>
                <a:avLst/>
                <a:gdLst>
                  <a:gd name="T0" fmla="*/ 348 w 1004"/>
                  <a:gd name="T1" fmla="*/ 494 h 505"/>
                  <a:gd name="T2" fmla="*/ 340 w 1004"/>
                  <a:gd name="T3" fmla="*/ 447 h 505"/>
                  <a:gd name="T4" fmla="*/ 296 w 1004"/>
                  <a:gd name="T5" fmla="*/ 391 h 505"/>
                  <a:gd name="T6" fmla="*/ 220 w 1004"/>
                  <a:gd name="T7" fmla="*/ 363 h 505"/>
                  <a:gd name="T8" fmla="*/ 112 w 1004"/>
                  <a:gd name="T9" fmla="*/ 337 h 505"/>
                  <a:gd name="T10" fmla="*/ 48 w 1004"/>
                  <a:gd name="T11" fmla="*/ 290 h 505"/>
                  <a:gd name="T12" fmla="*/ 31 w 1004"/>
                  <a:gd name="T13" fmla="*/ 245 h 505"/>
                  <a:gd name="T14" fmla="*/ 57 w 1004"/>
                  <a:gd name="T15" fmla="*/ 190 h 505"/>
                  <a:gd name="T16" fmla="*/ 96 w 1004"/>
                  <a:gd name="T17" fmla="*/ 163 h 505"/>
                  <a:gd name="T18" fmla="*/ 221 w 1004"/>
                  <a:gd name="T19" fmla="*/ 177 h 505"/>
                  <a:gd name="T20" fmla="*/ 329 w 1004"/>
                  <a:gd name="T21" fmla="*/ 210 h 505"/>
                  <a:gd name="T22" fmla="*/ 346 w 1004"/>
                  <a:gd name="T23" fmla="*/ 268 h 505"/>
                  <a:gd name="T24" fmla="*/ 395 w 1004"/>
                  <a:gd name="T25" fmla="*/ 334 h 505"/>
                  <a:gd name="T26" fmla="*/ 391 w 1004"/>
                  <a:gd name="T27" fmla="*/ 356 h 505"/>
                  <a:gd name="T28" fmla="*/ 442 w 1004"/>
                  <a:gd name="T29" fmla="*/ 418 h 505"/>
                  <a:gd name="T30" fmla="*/ 473 w 1004"/>
                  <a:gd name="T31" fmla="*/ 411 h 505"/>
                  <a:gd name="T32" fmla="*/ 493 w 1004"/>
                  <a:gd name="T33" fmla="*/ 425 h 505"/>
                  <a:gd name="T34" fmla="*/ 529 w 1004"/>
                  <a:gd name="T35" fmla="*/ 401 h 505"/>
                  <a:gd name="T36" fmla="*/ 470 w 1004"/>
                  <a:gd name="T37" fmla="*/ 377 h 505"/>
                  <a:gd name="T38" fmla="*/ 456 w 1004"/>
                  <a:gd name="T39" fmla="*/ 361 h 505"/>
                  <a:gd name="T40" fmla="*/ 467 w 1004"/>
                  <a:gd name="T41" fmla="*/ 346 h 505"/>
                  <a:gd name="T42" fmla="*/ 519 w 1004"/>
                  <a:gd name="T43" fmla="*/ 354 h 505"/>
                  <a:gd name="T44" fmla="*/ 568 w 1004"/>
                  <a:gd name="T45" fmla="*/ 355 h 505"/>
                  <a:gd name="T46" fmla="*/ 621 w 1004"/>
                  <a:gd name="T47" fmla="*/ 344 h 505"/>
                  <a:gd name="T48" fmla="*/ 710 w 1004"/>
                  <a:gd name="T49" fmla="*/ 435 h 505"/>
                  <a:gd name="T50" fmla="*/ 748 w 1004"/>
                  <a:gd name="T51" fmla="*/ 468 h 505"/>
                  <a:gd name="T52" fmla="*/ 786 w 1004"/>
                  <a:gd name="T53" fmla="*/ 477 h 505"/>
                  <a:gd name="T54" fmla="*/ 778 w 1004"/>
                  <a:gd name="T55" fmla="*/ 444 h 505"/>
                  <a:gd name="T56" fmla="*/ 796 w 1004"/>
                  <a:gd name="T57" fmla="*/ 439 h 505"/>
                  <a:gd name="T58" fmla="*/ 778 w 1004"/>
                  <a:gd name="T59" fmla="*/ 414 h 505"/>
                  <a:gd name="T60" fmla="*/ 733 w 1004"/>
                  <a:gd name="T61" fmla="*/ 406 h 505"/>
                  <a:gd name="T62" fmla="*/ 787 w 1004"/>
                  <a:gd name="T63" fmla="*/ 403 h 505"/>
                  <a:gd name="T64" fmla="*/ 850 w 1004"/>
                  <a:gd name="T65" fmla="*/ 424 h 505"/>
                  <a:gd name="T66" fmla="*/ 870 w 1004"/>
                  <a:gd name="T67" fmla="*/ 393 h 505"/>
                  <a:gd name="T68" fmla="*/ 854 w 1004"/>
                  <a:gd name="T69" fmla="*/ 377 h 505"/>
                  <a:gd name="T70" fmla="*/ 812 w 1004"/>
                  <a:gd name="T71" fmla="*/ 335 h 505"/>
                  <a:gd name="T72" fmla="*/ 855 w 1004"/>
                  <a:gd name="T73" fmla="*/ 304 h 505"/>
                  <a:gd name="T74" fmla="*/ 983 w 1004"/>
                  <a:gd name="T75" fmla="*/ 290 h 505"/>
                  <a:gd name="T76" fmla="*/ 976 w 1004"/>
                  <a:gd name="T77" fmla="*/ 231 h 505"/>
                  <a:gd name="T78" fmla="*/ 917 w 1004"/>
                  <a:gd name="T79" fmla="*/ 181 h 505"/>
                  <a:gd name="T80" fmla="*/ 895 w 1004"/>
                  <a:gd name="T81" fmla="*/ 147 h 505"/>
                  <a:gd name="T82" fmla="*/ 894 w 1004"/>
                  <a:gd name="T83" fmla="*/ 117 h 505"/>
                  <a:gd name="T84" fmla="*/ 847 w 1004"/>
                  <a:gd name="T85" fmla="*/ 103 h 505"/>
                  <a:gd name="T86" fmla="*/ 825 w 1004"/>
                  <a:gd name="T87" fmla="*/ 131 h 505"/>
                  <a:gd name="T88" fmla="*/ 813 w 1004"/>
                  <a:gd name="T89" fmla="*/ 115 h 505"/>
                  <a:gd name="T90" fmla="*/ 757 w 1004"/>
                  <a:gd name="T91" fmla="*/ 123 h 505"/>
                  <a:gd name="T92" fmla="*/ 568 w 1004"/>
                  <a:gd name="T93" fmla="*/ 0 h 505"/>
                  <a:gd name="T94" fmla="*/ 481 w 1004"/>
                  <a:gd name="T95" fmla="*/ 1 h 505"/>
                  <a:gd name="T96" fmla="*/ 398 w 1004"/>
                  <a:gd name="T97" fmla="*/ 39 h 505"/>
                  <a:gd name="T98" fmla="*/ 345 w 1004"/>
                  <a:gd name="T99" fmla="*/ 92 h 505"/>
                  <a:gd name="T100" fmla="*/ 332 w 1004"/>
                  <a:gd name="T101" fmla="*/ 144 h 505"/>
                  <a:gd name="T102" fmla="*/ 284 w 1004"/>
                  <a:gd name="T103" fmla="*/ 139 h 505"/>
                  <a:gd name="T104" fmla="*/ 139 w 1004"/>
                  <a:gd name="T105" fmla="*/ 115 h 505"/>
                  <a:gd name="T106" fmla="*/ 74 w 1004"/>
                  <a:gd name="T107" fmla="*/ 131 h 505"/>
                  <a:gd name="T108" fmla="*/ 11 w 1004"/>
                  <a:gd name="T109" fmla="*/ 191 h 505"/>
                  <a:gd name="T110" fmla="*/ 0 w 1004"/>
                  <a:gd name="T111" fmla="*/ 264 h 505"/>
                  <a:gd name="T112" fmla="*/ 21 w 1004"/>
                  <a:gd name="T113" fmla="*/ 307 h 505"/>
                  <a:gd name="T114" fmla="*/ 109 w 1004"/>
                  <a:gd name="T115" fmla="*/ 363 h 505"/>
                  <a:gd name="T116" fmla="*/ 192 w 1004"/>
                  <a:gd name="T117" fmla="*/ 387 h 505"/>
                  <a:gd name="T118" fmla="*/ 300 w 1004"/>
                  <a:gd name="T119" fmla="*/ 419 h 505"/>
                  <a:gd name="T120" fmla="*/ 329 w 1004"/>
                  <a:gd name="T121" fmla="*/ 489 h 505"/>
                  <a:gd name="T122" fmla="*/ 336 w 1004"/>
                  <a:gd name="T123" fmla="*/ 504 h 5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004" h="505">
                    <a:moveTo>
                      <a:pt x="336" y="504"/>
                    </a:moveTo>
                    <a:cubicBezTo>
                      <a:pt x="340" y="504"/>
                      <a:pt x="345" y="499"/>
                      <a:pt x="348" y="494"/>
                    </a:cubicBezTo>
                    <a:lnTo>
                      <a:pt x="353" y="483"/>
                    </a:lnTo>
                    <a:lnTo>
                      <a:pt x="340" y="447"/>
                    </a:lnTo>
                    <a:lnTo>
                      <a:pt x="328" y="411"/>
                    </a:lnTo>
                    <a:lnTo>
                      <a:pt x="296" y="391"/>
                    </a:lnTo>
                    <a:lnTo>
                      <a:pt x="264" y="371"/>
                    </a:lnTo>
                    <a:lnTo>
                      <a:pt x="220" y="363"/>
                    </a:lnTo>
                    <a:cubicBezTo>
                      <a:pt x="196" y="359"/>
                      <a:pt x="162" y="352"/>
                      <a:pt x="144" y="346"/>
                    </a:cubicBezTo>
                    <a:lnTo>
                      <a:pt x="112" y="337"/>
                    </a:lnTo>
                    <a:lnTo>
                      <a:pt x="80" y="313"/>
                    </a:lnTo>
                    <a:lnTo>
                      <a:pt x="48" y="290"/>
                    </a:lnTo>
                    <a:lnTo>
                      <a:pt x="39" y="268"/>
                    </a:lnTo>
                    <a:lnTo>
                      <a:pt x="31" y="245"/>
                    </a:lnTo>
                    <a:lnTo>
                      <a:pt x="43" y="218"/>
                    </a:lnTo>
                    <a:lnTo>
                      <a:pt x="57" y="190"/>
                    </a:lnTo>
                    <a:lnTo>
                      <a:pt x="76" y="176"/>
                    </a:lnTo>
                    <a:lnTo>
                      <a:pt x="96" y="163"/>
                    </a:lnTo>
                    <a:lnTo>
                      <a:pt x="158" y="163"/>
                    </a:lnTo>
                    <a:lnTo>
                      <a:pt x="221" y="177"/>
                    </a:lnTo>
                    <a:cubicBezTo>
                      <a:pt x="256" y="184"/>
                      <a:pt x="295" y="195"/>
                      <a:pt x="307" y="201"/>
                    </a:cubicBezTo>
                    <a:lnTo>
                      <a:pt x="329" y="210"/>
                    </a:lnTo>
                    <a:lnTo>
                      <a:pt x="329" y="255"/>
                    </a:lnTo>
                    <a:lnTo>
                      <a:pt x="346" y="268"/>
                    </a:lnTo>
                    <a:cubicBezTo>
                      <a:pt x="354" y="275"/>
                      <a:pt x="369" y="292"/>
                      <a:pt x="378" y="307"/>
                    </a:cubicBezTo>
                    <a:lnTo>
                      <a:pt x="395" y="334"/>
                    </a:lnTo>
                    <a:lnTo>
                      <a:pt x="393" y="345"/>
                    </a:lnTo>
                    <a:lnTo>
                      <a:pt x="391" y="356"/>
                    </a:lnTo>
                    <a:lnTo>
                      <a:pt x="417" y="387"/>
                    </a:lnTo>
                    <a:lnTo>
                      <a:pt x="442" y="418"/>
                    </a:lnTo>
                    <a:lnTo>
                      <a:pt x="458" y="415"/>
                    </a:lnTo>
                    <a:lnTo>
                      <a:pt x="473" y="411"/>
                    </a:lnTo>
                    <a:lnTo>
                      <a:pt x="483" y="418"/>
                    </a:lnTo>
                    <a:lnTo>
                      <a:pt x="493" y="425"/>
                    </a:lnTo>
                    <a:lnTo>
                      <a:pt x="529" y="421"/>
                    </a:lnTo>
                    <a:lnTo>
                      <a:pt x="529" y="401"/>
                    </a:lnTo>
                    <a:lnTo>
                      <a:pt x="505" y="391"/>
                    </a:lnTo>
                    <a:cubicBezTo>
                      <a:pt x="492" y="386"/>
                      <a:pt x="477" y="379"/>
                      <a:pt x="470" y="377"/>
                    </a:cubicBezTo>
                    <a:lnTo>
                      <a:pt x="458" y="372"/>
                    </a:lnTo>
                    <a:lnTo>
                      <a:pt x="456" y="361"/>
                    </a:lnTo>
                    <a:lnTo>
                      <a:pt x="453" y="350"/>
                    </a:lnTo>
                    <a:lnTo>
                      <a:pt x="467" y="346"/>
                    </a:lnTo>
                    <a:lnTo>
                      <a:pt x="480" y="342"/>
                    </a:lnTo>
                    <a:lnTo>
                      <a:pt x="519" y="354"/>
                    </a:lnTo>
                    <a:lnTo>
                      <a:pt x="559" y="366"/>
                    </a:lnTo>
                    <a:lnTo>
                      <a:pt x="568" y="355"/>
                    </a:lnTo>
                    <a:lnTo>
                      <a:pt x="578" y="344"/>
                    </a:lnTo>
                    <a:lnTo>
                      <a:pt x="621" y="344"/>
                    </a:lnTo>
                    <a:lnTo>
                      <a:pt x="657" y="378"/>
                    </a:lnTo>
                    <a:cubicBezTo>
                      <a:pt x="677" y="397"/>
                      <a:pt x="701" y="423"/>
                      <a:pt x="710" y="435"/>
                    </a:cubicBezTo>
                    <a:lnTo>
                      <a:pt x="727" y="459"/>
                    </a:lnTo>
                    <a:lnTo>
                      <a:pt x="748" y="468"/>
                    </a:lnTo>
                    <a:cubicBezTo>
                      <a:pt x="760" y="473"/>
                      <a:pt x="773" y="477"/>
                      <a:pt x="778" y="477"/>
                    </a:cubicBezTo>
                    <a:lnTo>
                      <a:pt x="786" y="477"/>
                    </a:lnTo>
                    <a:lnTo>
                      <a:pt x="782" y="461"/>
                    </a:lnTo>
                    <a:lnTo>
                      <a:pt x="778" y="444"/>
                    </a:lnTo>
                    <a:lnTo>
                      <a:pt x="787" y="442"/>
                    </a:lnTo>
                    <a:lnTo>
                      <a:pt x="796" y="439"/>
                    </a:lnTo>
                    <a:lnTo>
                      <a:pt x="787" y="426"/>
                    </a:lnTo>
                    <a:lnTo>
                      <a:pt x="778" y="414"/>
                    </a:lnTo>
                    <a:lnTo>
                      <a:pt x="755" y="410"/>
                    </a:lnTo>
                    <a:lnTo>
                      <a:pt x="733" y="406"/>
                    </a:lnTo>
                    <a:lnTo>
                      <a:pt x="752" y="404"/>
                    </a:lnTo>
                    <a:cubicBezTo>
                      <a:pt x="763" y="403"/>
                      <a:pt x="779" y="402"/>
                      <a:pt x="787" y="403"/>
                    </a:cubicBezTo>
                    <a:cubicBezTo>
                      <a:pt x="796" y="404"/>
                      <a:pt x="813" y="409"/>
                      <a:pt x="826" y="414"/>
                    </a:cubicBezTo>
                    <a:lnTo>
                      <a:pt x="850" y="424"/>
                    </a:lnTo>
                    <a:lnTo>
                      <a:pt x="860" y="413"/>
                    </a:lnTo>
                    <a:cubicBezTo>
                      <a:pt x="866" y="406"/>
                      <a:pt x="870" y="397"/>
                      <a:pt x="870" y="393"/>
                    </a:cubicBezTo>
                    <a:lnTo>
                      <a:pt x="870" y="384"/>
                    </a:lnTo>
                    <a:lnTo>
                      <a:pt x="854" y="377"/>
                    </a:lnTo>
                    <a:cubicBezTo>
                      <a:pt x="846" y="373"/>
                      <a:pt x="833" y="362"/>
                      <a:pt x="825" y="353"/>
                    </a:cubicBezTo>
                    <a:lnTo>
                      <a:pt x="812" y="335"/>
                    </a:lnTo>
                    <a:lnTo>
                      <a:pt x="834" y="320"/>
                    </a:lnTo>
                    <a:lnTo>
                      <a:pt x="855" y="304"/>
                    </a:lnTo>
                    <a:lnTo>
                      <a:pt x="962" y="304"/>
                    </a:lnTo>
                    <a:lnTo>
                      <a:pt x="983" y="290"/>
                    </a:lnTo>
                    <a:cubicBezTo>
                      <a:pt x="994" y="282"/>
                      <a:pt x="1003" y="273"/>
                      <a:pt x="1003" y="270"/>
                    </a:cubicBezTo>
                    <a:cubicBezTo>
                      <a:pt x="1003" y="266"/>
                      <a:pt x="991" y="249"/>
                      <a:pt x="976" y="231"/>
                    </a:cubicBezTo>
                    <a:lnTo>
                      <a:pt x="948" y="198"/>
                    </a:lnTo>
                    <a:lnTo>
                      <a:pt x="917" y="181"/>
                    </a:lnTo>
                    <a:lnTo>
                      <a:pt x="886" y="163"/>
                    </a:lnTo>
                    <a:lnTo>
                      <a:pt x="895" y="147"/>
                    </a:lnTo>
                    <a:lnTo>
                      <a:pt x="903" y="131"/>
                    </a:lnTo>
                    <a:lnTo>
                      <a:pt x="894" y="117"/>
                    </a:lnTo>
                    <a:lnTo>
                      <a:pt x="885" y="103"/>
                    </a:lnTo>
                    <a:lnTo>
                      <a:pt x="847" y="103"/>
                    </a:lnTo>
                    <a:lnTo>
                      <a:pt x="836" y="117"/>
                    </a:lnTo>
                    <a:lnTo>
                      <a:pt x="825" y="131"/>
                    </a:lnTo>
                    <a:lnTo>
                      <a:pt x="819" y="123"/>
                    </a:lnTo>
                    <a:lnTo>
                      <a:pt x="813" y="115"/>
                    </a:lnTo>
                    <a:lnTo>
                      <a:pt x="785" y="119"/>
                    </a:lnTo>
                    <a:lnTo>
                      <a:pt x="757" y="123"/>
                    </a:lnTo>
                    <a:lnTo>
                      <a:pt x="647" y="32"/>
                    </a:lnTo>
                    <a:lnTo>
                      <a:pt x="568" y="0"/>
                    </a:lnTo>
                    <a:lnTo>
                      <a:pt x="525" y="0"/>
                    </a:lnTo>
                    <a:lnTo>
                      <a:pt x="481" y="1"/>
                    </a:lnTo>
                    <a:lnTo>
                      <a:pt x="439" y="20"/>
                    </a:lnTo>
                    <a:lnTo>
                      <a:pt x="398" y="39"/>
                    </a:lnTo>
                    <a:lnTo>
                      <a:pt x="371" y="65"/>
                    </a:lnTo>
                    <a:lnTo>
                      <a:pt x="345" y="92"/>
                    </a:lnTo>
                    <a:lnTo>
                      <a:pt x="340" y="116"/>
                    </a:lnTo>
                    <a:cubicBezTo>
                      <a:pt x="337" y="129"/>
                      <a:pt x="333" y="142"/>
                      <a:pt x="332" y="144"/>
                    </a:cubicBezTo>
                    <a:lnTo>
                      <a:pt x="329" y="148"/>
                    </a:lnTo>
                    <a:lnTo>
                      <a:pt x="284" y="139"/>
                    </a:lnTo>
                    <a:cubicBezTo>
                      <a:pt x="259" y="134"/>
                      <a:pt x="216" y="127"/>
                      <a:pt x="189" y="122"/>
                    </a:cubicBezTo>
                    <a:lnTo>
                      <a:pt x="139" y="115"/>
                    </a:lnTo>
                    <a:lnTo>
                      <a:pt x="107" y="123"/>
                    </a:lnTo>
                    <a:lnTo>
                      <a:pt x="74" y="131"/>
                    </a:lnTo>
                    <a:lnTo>
                      <a:pt x="48" y="152"/>
                    </a:lnTo>
                    <a:cubicBezTo>
                      <a:pt x="34" y="164"/>
                      <a:pt x="17" y="181"/>
                      <a:pt x="11" y="191"/>
                    </a:cubicBezTo>
                    <a:lnTo>
                      <a:pt x="0" y="209"/>
                    </a:lnTo>
                    <a:lnTo>
                      <a:pt x="0" y="264"/>
                    </a:lnTo>
                    <a:lnTo>
                      <a:pt x="10" y="286"/>
                    </a:lnTo>
                    <a:lnTo>
                      <a:pt x="21" y="307"/>
                    </a:lnTo>
                    <a:lnTo>
                      <a:pt x="50" y="329"/>
                    </a:lnTo>
                    <a:cubicBezTo>
                      <a:pt x="66" y="341"/>
                      <a:pt x="92" y="356"/>
                      <a:pt x="109" y="363"/>
                    </a:cubicBezTo>
                    <a:lnTo>
                      <a:pt x="138" y="376"/>
                    </a:lnTo>
                    <a:lnTo>
                      <a:pt x="192" y="387"/>
                    </a:lnTo>
                    <a:cubicBezTo>
                      <a:pt x="221" y="393"/>
                      <a:pt x="257" y="402"/>
                      <a:pt x="272" y="408"/>
                    </a:cubicBezTo>
                    <a:lnTo>
                      <a:pt x="300" y="419"/>
                    </a:lnTo>
                    <a:lnTo>
                      <a:pt x="314" y="447"/>
                    </a:lnTo>
                    <a:cubicBezTo>
                      <a:pt x="322" y="462"/>
                      <a:pt x="329" y="481"/>
                      <a:pt x="329" y="489"/>
                    </a:cubicBezTo>
                    <a:lnTo>
                      <a:pt x="329" y="504"/>
                    </a:lnTo>
                    <a:lnTo>
                      <a:pt x="336" y="504"/>
                    </a:lnTo>
                  </a:path>
                </a:pathLst>
              </a:custGeom>
              <a:solidFill>
                <a:srgbClr val="ADADA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" name="Freeform 15"/>
              <p:cNvSpPr>
                <a:spLocks noChangeArrowheads="1"/>
              </p:cNvSpPr>
              <p:nvPr/>
            </p:nvSpPr>
            <p:spPr bwMode="auto">
              <a:xfrm>
                <a:off x="182" y="852"/>
                <a:ext cx="383" cy="187"/>
              </a:xfrm>
              <a:custGeom>
                <a:avLst/>
                <a:gdLst>
                  <a:gd name="T0" fmla="*/ 350 w 1010"/>
                  <a:gd name="T1" fmla="*/ 488 h 495"/>
                  <a:gd name="T2" fmla="*/ 331 w 1010"/>
                  <a:gd name="T3" fmla="*/ 416 h 495"/>
                  <a:gd name="T4" fmla="*/ 277 w 1010"/>
                  <a:gd name="T5" fmla="*/ 375 h 495"/>
                  <a:gd name="T6" fmla="*/ 179 w 1010"/>
                  <a:gd name="T7" fmla="*/ 354 h 495"/>
                  <a:gd name="T8" fmla="*/ 76 w 1010"/>
                  <a:gd name="T9" fmla="*/ 313 h 495"/>
                  <a:gd name="T10" fmla="*/ 42 w 1010"/>
                  <a:gd name="T11" fmla="*/ 277 h 495"/>
                  <a:gd name="T12" fmla="*/ 32 w 1010"/>
                  <a:gd name="T13" fmla="*/ 237 h 495"/>
                  <a:gd name="T14" fmla="*/ 55 w 1010"/>
                  <a:gd name="T15" fmla="*/ 190 h 495"/>
                  <a:gd name="T16" fmla="*/ 88 w 1010"/>
                  <a:gd name="T17" fmla="*/ 165 h 495"/>
                  <a:gd name="T18" fmla="*/ 147 w 1010"/>
                  <a:gd name="T19" fmla="*/ 157 h 495"/>
                  <a:gd name="T20" fmla="*/ 306 w 1010"/>
                  <a:gd name="T21" fmla="*/ 194 h 495"/>
                  <a:gd name="T22" fmla="*/ 331 w 1010"/>
                  <a:gd name="T23" fmla="*/ 246 h 495"/>
                  <a:gd name="T24" fmla="*/ 382 w 1010"/>
                  <a:gd name="T25" fmla="*/ 303 h 495"/>
                  <a:gd name="T26" fmla="*/ 393 w 1010"/>
                  <a:gd name="T27" fmla="*/ 353 h 495"/>
                  <a:gd name="T28" fmla="*/ 445 w 1010"/>
                  <a:gd name="T29" fmla="*/ 413 h 495"/>
                  <a:gd name="T30" fmla="*/ 486 w 1010"/>
                  <a:gd name="T31" fmla="*/ 406 h 495"/>
                  <a:gd name="T32" fmla="*/ 496 w 1010"/>
                  <a:gd name="T33" fmla="*/ 420 h 495"/>
                  <a:gd name="T34" fmla="*/ 527 w 1010"/>
                  <a:gd name="T35" fmla="*/ 413 h 495"/>
                  <a:gd name="T36" fmla="*/ 497 w 1010"/>
                  <a:gd name="T37" fmla="*/ 385 h 495"/>
                  <a:gd name="T38" fmla="*/ 447 w 1010"/>
                  <a:gd name="T39" fmla="*/ 355 h 495"/>
                  <a:gd name="T40" fmla="*/ 457 w 1010"/>
                  <a:gd name="T41" fmla="*/ 341 h 495"/>
                  <a:gd name="T42" fmla="*/ 530 w 1010"/>
                  <a:gd name="T43" fmla="*/ 351 h 495"/>
                  <a:gd name="T44" fmla="*/ 570 w 1010"/>
                  <a:gd name="T45" fmla="*/ 342 h 495"/>
                  <a:gd name="T46" fmla="*/ 612 w 1010"/>
                  <a:gd name="T47" fmla="*/ 333 h 495"/>
                  <a:gd name="T48" fmla="*/ 691 w 1010"/>
                  <a:gd name="T49" fmla="*/ 398 h 495"/>
                  <a:gd name="T50" fmla="*/ 772 w 1010"/>
                  <a:gd name="T51" fmla="*/ 474 h 495"/>
                  <a:gd name="T52" fmla="*/ 787 w 1010"/>
                  <a:gd name="T53" fmla="*/ 466 h 495"/>
                  <a:gd name="T54" fmla="*/ 777 w 1010"/>
                  <a:gd name="T55" fmla="*/ 445 h 495"/>
                  <a:gd name="T56" fmla="*/ 796 w 1010"/>
                  <a:gd name="T57" fmla="*/ 436 h 495"/>
                  <a:gd name="T58" fmla="*/ 787 w 1010"/>
                  <a:gd name="T59" fmla="*/ 415 h 495"/>
                  <a:gd name="T60" fmla="*/ 735 w 1010"/>
                  <a:gd name="T61" fmla="*/ 403 h 495"/>
                  <a:gd name="T62" fmla="*/ 785 w 1010"/>
                  <a:gd name="T63" fmla="*/ 393 h 495"/>
                  <a:gd name="T64" fmla="*/ 852 w 1010"/>
                  <a:gd name="T65" fmla="*/ 421 h 495"/>
                  <a:gd name="T66" fmla="*/ 872 w 1010"/>
                  <a:gd name="T67" fmla="*/ 393 h 495"/>
                  <a:gd name="T68" fmla="*/ 817 w 1010"/>
                  <a:gd name="T69" fmla="*/ 345 h 495"/>
                  <a:gd name="T70" fmla="*/ 849 w 1010"/>
                  <a:gd name="T71" fmla="*/ 301 h 495"/>
                  <a:gd name="T72" fmla="*/ 1009 w 1010"/>
                  <a:gd name="T73" fmla="*/ 269 h 495"/>
                  <a:gd name="T74" fmla="*/ 948 w 1010"/>
                  <a:gd name="T75" fmla="*/ 194 h 495"/>
                  <a:gd name="T76" fmla="*/ 890 w 1010"/>
                  <a:gd name="T77" fmla="*/ 165 h 495"/>
                  <a:gd name="T78" fmla="*/ 876 w 1010"/>
                  <a:gd name="T79" fmla="*/ 103 h 495"/>
                  <a:gd name="T80" fmla="*/ 826 w 1010"/>
                  <a:gd name="T81" fmla="*/ 127 h 495"/>
                  <a:gd name="T82" fmla="*/ 815 w 1010"/>
                  <a:gd name="T83" fmla="*/ 112 h 495"/>
                  <a:gd name="T84" fmla="*/ 708 w 1010"/>
                  <a:gd name="T85" fmla="*/ 77 h 495"/>
                  <a:gd name="T86" fmla="*/ 616 w 1010"/>
                  <a:gd name="T87" fmla="*/ 17 h 495"/>
                  <a:gd name="T88" fmla="*/ 485 w 1010"/>
                  <a:gd name="T89" fmla="*/ 0 h 495"/>
                  <a:gd name="T90" fmla="*/ 418 w 1010"/>
                  <a:gd name="T91" fmla="*/ 27 h 495"/>
                  <a:gd name="T92" fmla="*/ 345 w 1010"/>
                  <a:gd name="T93" fmla="*/ 109 h 495"/>
                  <a:gd name="T94" fmla="*/ 327 w 1010"/>
                  <a:gd name="T95" fmla="*/ 146 h 495"/>
                  <a:gd name="T96" fmla="*/ 176 w 1010"/>
                  <a:gd name="T97" fmla="*/ 118 h 495"/>
                  <a:gd name="T98" fmla="*/ 81 w 1010"/>
                  <a:gd name="T99" fmla="*/ 127 h 495"/>
                  <a:gd name="T100" fmla="*/ 16 w 1010"/>
                  <a:gd name="T101" fmla="*/ 189 h 495"/>
                  <a:gd name="T102" fmla="*/ 5 w 1010"/>
                  <a:gd name="T103" fmla="*/ 249 h 495"/>
                  <a:gd name="T104" fmla="*/ 26 w 1010"/>
                  <a:gd name="T105" fmla="*/ 301 h 495"/>
                  <a:gd name="T106" fmla="*/ 102 w 1010"/>
                  <a:gd name="T107" fmla="*/ 358 h 495"/>
                  <a:gd name="T108" fmla="*/ 232 w 1010"/>
                  <a:gd name="T109" fmla="*/ 391 h 495"/>
                  <a:gd name="T110" fmla="*/ 323 w 1010"/>
                  <a:gd name="T111" fmla="*/ 439 h 495"/>
                  <a:gd name="T112" fmla="*/ 333 w 1010"/>
                  <a:gd name="T113" fmla="*/ 494 h 4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010" h="495">
                    <a:moveTo>
                      <a:pt x="339" y="494"/>
                    </a:moveTo>
                    <a:cubicBezTo>
                      <a:pt x="343" y="494"/>
                      <a:pt x="348" y="492"/>
                      <a:pt x="350" y="488"/>
                    </a:cubicBezTo>
                    <a:lnTo>
                      <a:pt x="354" y="483"/>
                    </a:lnTo>
                    <a:lnTo>
                      <a:pt x="331" y="416"/>
                    </a:lnTo>
                    <a:lnTo>
                      <a:pt x="304" y="395"/>
                    </a:lnTo>
                    <a:lnTo>
                      <a:pt x="277" y="375"/>
                    </a:lnTo>
                    <a:lnTo>
                      <a:pt x="236" y="364"/>
                    </a:lnTo>
                    <a:cubicBezTo>
                      <a:pt x="213" y="359"/>
                      <a:pt x="188" y="354"/>
                      <a:pt x="179" y="354"/>
                    </a:cubicBezTo>
                    <a:lnTo>
                      <a:pt x="164" y="354"/>
                    </a:lnTo>
                    <a:lnTo>
                      <a:pt x="76" y="313"/>
                    </a:lnTo>
                    <a:lnTo>
                      <a:pt x="59" y="295"/>
                    </a:lnTo>
                    <a:lnTo>
                      <a:pt x="42" y="277"/>
                    </a:lnTo>
                    <a:lnTo>
                      <a:pt x="37" y="257"/>
                    </a:lnTo>
                    <a:lnTo>
                      <a:pt x="32" y="237"/>
                    </a:lnTo>
                    <a:lnTo>
                      <a:pt x="44" y="214"/>
                    </a:lnTo>
                    <a:lnTo>
                      <a:pt x="55" y="190"/>
                    </a:lnTo>
                    <a:lnTo>
                      <a:pt x="72" y="177"/>
                    </a:lnTo>
                    <a:lnTo>
                      <a:pt x="88" y="165"/>
                    </a:lnTo>
                    <a:lnTo>
                      <a:pt x="117" y="161"/>
                    </a:lnTo>
                    <a:lnTo>
                      <a:pt x="147" y="157"/>
                    </a:lnTo>
                    <a:lnTo>
                      <a:pt x="213" y="171"/>
                    </a:lnTo>
                    <a:cubicBezTo>
                      <a:pt x="250" y="179"/>
                      <a:pt x="291" y="189"/>
                      <a:pt x="306" y="194"/>
                    </a:cubicBezTo>
                    <a:lnTo>
                      <a:pt x="331" y="202"/>
                    </a:lnTo>
                    <a:lnTo>
                      <a:pt x="331" y="246"/>
                    </a:lnTo>
                    <a:lnTo>
                      <a:pt x="347" y="262"/>
                    </a:lnTo>
                    <a:cubicBezTo>
                      <a:pt x="355" y="270"/>
                      <a:pt x="371" y="289"/>
                      <a:pt x="382" y="303"/>
                    </a:cubicBezTo>
                    <a:lnTo>
                      <a:pt x="402" y="329"/>
                    </a:lnTo>
                    <a:lnTo>
                      <a:pt x="393" y="353"/>
                    </a:lnTo>
                    <a:lnTo>
                      <a:pt x="419" y="383"/>
                    </a:lnTo>
                    <a:lnTo>
                      <a:pt x="445" y="413"/>
                    </a:lnTo>
                    <a:lnTo>
                      <a:pt x="465" y="409"/>
                    </a:lnTo>
                    <a:lnTo>
                      <a:pt x="486" y="406"/>
                    </a:lnTo>
                    <a:lnTo>
                      <a:pt x="491" y="413"/>
                    </a:lnTo>
                    <a:lnTo>
                      <a:pt x="496" y="420"/>
                    </a:lnTo>
                    <a:lnTo>
                      <a:pt x="511" y="416"/>
                    </a:lnTo>
                    <a:lnTo>
                      <a:pt x="527" y="413"/>
                    </a:lnTo>
                    <a:lnTo>
                      <a:pt x="527" y="396"/>
                    </a:lnTo>
                    <a:lnTo>
                      <a:pt x="497" y="385"/>
                    </a:lnTo>
                    <a:cubicBezTo>
                      <a:pt x="481" y="380"/>
                      <a:pt x="463" y="371"/>
                      <a:pt x="457" y="365"/>
                    </a:cubicBezTo>
                    <a:lnTo>
                      <a:pt x="447" y="355"/>
                    </a:lnTo>
                    <a:lnTo>
                      <a:pt x="452" y="348"/>
                    </a:lnTo>
                    <a:lnTo>
                      <a:pt x="457" y="341"/>
                    </a:lnTo>
                    <a:lnTo>
                      <a:pt x="501" y="341"/>
                    </a:lnTo>
                    <a:lnTo>
                      <a:pt x="530" y="351"/>
                    </a:lnTo>
                    <a:lnTo>
                      <a:pt x="558" y="361"/>
                    </a:lnTo>
                    <a:lnTo>
                      <a:pt x="570" y="342"/>
                    </a:lnTo>
                    <a:lnTo>
                      <a:pt x="591" y="337"/>
                    </a:lnTo>
                    <a:lnTo>
                      <a:pt x="612" y="333"/>
                    </a:lnTo>
                    <a:lnTo>
                      <a:pt x="652" y="365"/>
                    </a:lnTo>
                    <a:lnTo>
                      <a:pt x="691" y="398"/>
                    </a:lnTo>
                    <a:lnTo>
                      <a:pt x="729" y="455"/>
                    </a:lnTo>
                    <a:lnTo>
                      <a:pt x="772" y="474"/>
                    </a:lnTo>
                    <a:lnTo>
                      <a:pt x="779" y="470"/>
                    </a:lnTo>
                    <a:lnTo>
                      <a:pt x="787" y="466"/>
                    </a:lnTo>
                    <a:lnTo>
                      <a:pt x="782" y="456"/>
                    </a:lnTo>
                    <a:lnTo>
                      <a:pt x="777" y="445"/>
                    </a:lnTo>
                    <a:lnTo>
                      <a:pt x="787" y="440"/>
                    </a:lnTo>
                    <a:lnTo>
                      <a:pt x="796" y="436"/>
                    </a:lnTo>
                    <a:lnTo>
                      <a:pt x="791" y="425"/>
                    </a:lnTo>
                    <a:lnTo>
                      <a:pt x="787" y="415"/>
                    </a:lnTo>
                    <a:lnTo>
                      <a:pt x="761" y="409"/>
                    </a:lnTo>
                    <a:lnTo>
                      <a:pt x="735" y="403"/>
                    </a:lnTo>
                    <a:lnTo>
                      <a:pt x="760" y="398"/>
                    </a:lnTo>
                    <a:lnTo>
                      <a:pt x="785" y="393"/>
                    </a:lnTo>
                    <a:lnTo>
                      <a:pt x="819" y="407"/>
                    </a:lnTo>
                    <a:lnTo>
                      <a:pt x="852" y="421"/>
                    </a:lnTo>
                    <a:lnTo>
                      <a:pt x="862" y="410"/>
                    </a:lnTo>
                    <a:cubicBezTo>
                      <a:pt x="868" y="403"/>
                      <a:pt x="872" y="396"/>
                      <a:pt x="872" y="393"/>
                    </a:cubicBezTo>
                    <a:cubicBezTo>
                      <a:pt x="872" y="390"/>
                      <a:pt x="860" y="378"/>
                      <a:pt x="845" y="367"/>
                    </a:cubicBezTo>
                    <a:lnTo>
                      <a:pt x="817" y="345"/>
                    </a:lnTo>
                    <a:lnTo>
                      <a:pt x="817" y="327"/>
                    </a:lnTo>
                    <a:lnTo>
                      <a:pt x="849" y="301"/>
                    </a:lnTo>
                    <a:lnTo>
                      <a:pt x="962" y="300"/>
                    </a:lnTo>
                    <a:lnTo>
                      <a:pt x="1009" y="269"/>
                    </a:lnTo>
                    <a:lnTo>
                      <a:pt x="979" y="231"/>
                    </a:lnTo>
                    <a:lnTo>
                      <a:pt x="948" y="194"/>
                    </a:lnTo>
                    <a:lnTo>
                      <a:pt x="919" y="179"/>
                    </a:lnTo>
                    <a:lnTo>
                      <a:pt x="890" y="165"/>
                    </a:lnTo>
                    <a:lnTo>
                      <a:pt x="897" y="107"/>
                    </a:lnTo>
                    <a:lnTo>
                      <a:pt x="876" y="103"/>
                    </a:lnTo>
                    <a:lnTo>
                      <a:pt x="854" y="98"/>
                    </a:lnTo>
                    <a:lnTo>
                      <a:pt x="826" y="127"/>
                    </a:lnTo>
                    <a:lnTo>
                      <a:pt x="821" y="119"/>
                    </a:lnTo>
                    <a:lnTo>
                      <a:pt x="815" y="112"/>
                    </a:lnTo>
                    <a:lnTo>
                      <a:pt x="759" y="120"/>
                    </a:lnTo>
                    <a:lnTo>
                      <a:pt x="708" y="77"/>
                    </a:lnTo>
                    <a:lnTo>
                      <a:pt x="656" y="35"/>
                    </a:lnTo>
                    <a:lnTo>
                      <a:pt x="616" y="17"/>
                    </a:lnTo>
                    <a:lnTo>
                      <a:pt x="575" y="0"/>
                    </a:lnTo>
                    <a:lnTo>
                      <a:pt x="485" y="0"/>
                    </a:lnTo>
                    <a:lnTo>
                      <a:pt x="451" y="14"/>
                    </a:lnTo>
                    <a:lnTo>
                      <a:pt x="418" y="27"/>
                    </a:lnTo>
                    <a:lnTo>
                      <a:pt x="355" y="82"/>
                    </a:lnTo>
                    <a:lnTo>
                      <a:pt x="345" y="109"/>
                    </a:lnTo>
                    <a:cubicBezTo>
                      <a:pt x="340" y="124"/>
                      <a:pt x="334" y="139"/>
                      <a:pt x="331" y="141"/>
                    </a:cubicBezTo>
                    <a:lnTo>
                      <a:pt x="327" y="146"/>
                    </a:lnTo>
                    <a:lnTo>
                      <a:pt x="268" y="134"/>
                    </a:lnTo>
                    <a:cubicBezTo>
                      <a:pt x="236" y="127"/>
                      <a:pt x="194" y="120"/>
                      <a:pt x="176" y="118"/>
                    </a:cubicBezTo>
                    <a:lnTo>
                      <a:pt x="142" y="113"/>
                    </a:lnTo>
                    <a:lnTo>
                      <a:pt x="81" y="127"/>
                    </a:lnTo>
                    <a:lnTo>
                      <a:pt x="32" y="162"/>
                    </a:lnTo>
                    <a:lnTo>
                      <a:pt x="16" y="189"/>
                    </a:lnTo>
                    <a:lnTo>
                      <a:pt x="0" y="216"/>
                    </a:lnTo>
                    <a:lnTo>
                      <a:pt x="5" y="249"/>
                    </a:lnTo>
                    <a:lnTo>
                      <a:pt x="9" y="281"/>
                    </a:lnTo>
                    <a:lnTo>
                      <a:pt x="26" y="301"/>
                    </a:lnTo>
                    <a:cubicBezTo>
                      <a:pt x="35" y="313"/>
                      <a:pt x="56" y="330"/>
                      <a:pt x="72" y="340"/>
                    </a:cubicBezTo>
                    <a:lnTo>
                      <a:pt x="102" y="358"/>
                    </a:lnTo>
                    <a:lnTo>
                      <a:pt x="144" y="369"/>
                    </a:lnTo>
                    <a:cubicBezTo>
                      <a:pt x="167" y="376"/>
                      <a:pt x="207" y="385"/>
                      <a:pt x="232" y="391"/>
                    </a:cubicBezTo>
                    <a:lnTo>
                      <a:pt x="278" y="402"/>
                    </a:lnTo>
                    <a:lnTo>
                      <a:pt x="323" y="439"/>
                    </a:lnTo>
                    <a:lnTo>
                      <a:pt x="328" y="467"/>
                    </a:lnTo>
                    <a:lnTo>
                      <a:pt x="333" y="494"/>
                    </a:lnTo>
                    <a:lnTo>
                      <a:pt x="339" y="494"/>
                    </a:lnTo>
                  </a:path>
                </a:pathLst>
              </a:custGeom>
              <a:solidFill>
                <a:srgbClr val="91919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" name="Freeform 16"/>
              <p:cNvSpPr>
                <a:spLocks noChangeArrowheads="1"/>
              </p:cNvSpPr>
              <p:nvPr/>
            </p:nvSpPr>
            <p:spPr bwMode="auto">
              <a:xfrm>
                <a:off x="182" y="852"/>
                <a:ext cx="381" cy="189"/>
              </a:xfrm>
              <a:custGeom>
                <a:avLst/>
                <a:gdLst>
                  <a:gd name="T0" fmla="*/ 347 w 1004"/>
                  <a:gd name="T1" fmla="*/ 498 h 499"/>
                  <a:gd name="T2" fmla="*/ 328 w 1004"/>
                  <a:gd name="T3" fmla="*/ 424 h 499"/>
                  <a:gd name="T4" fmla="*/ 286 w 1004"/>
                  <a:gd name="T5" fmla="*/ 386 h 499"/>
                  <a:gd name="T6" fmla="*/ 196 w 1004"/>
                  <a:gd name="T7" fmla="*/ 357 h 499"/>
                  <a:gd name="T8" fmla="*/ 100 w 1004"/>
                  <a:gd name="T9" fmla="*/ 326 h 499"/>
                  <a:gd name="T10" fmla="*/ 47 w 1004"/>
                  <a:gd name="T11" fmla="*/ 283 h 499"/>
                  <a:gd name="T12" fmla="*/ 31 w 1004"/>
                  <a:gd name="T13" fmla="*/ 248 h 499"/>
                  <a:gd name="T14" fmla="*/ 57 w 1004"/>
                  <a:gd name="T15" fmla="*/ 180 h 499"/>
                  <a:gd name="T16" fmla="*/ 117 w 1004"/>
                  <a:gd name="T17" fmla="*/ 160 h 499"/>
                  <a:gd name="T18" fmla="*/ 206 w 1004"/>
                  <a:gd name="T19" fmla="*/ 168 h 499"/>
                  <a:gd name="T20" fmla="*/ 329 w 1004"/>
                  <a:gd name="T21" fmla="*/ 202 h 499"/>
                  <a:gd name="T22" fmla="*/ 353 w 1004"/>
                  <a:gd name="T23" fmla="*/ 265 h 499"/>
                  <a:gd name="T24" fmla="*/ 376 w 1004"/>
                  <a:gd name="T25" fmla="*/ 297 h 499"/>
                  <a:gd name="T26" fmla="*/ 401 w 1004"/>
                  <a:gd name="T27" fmla="*/ 323 h 499"/>
                  <a:gd name="T28" fmla="*/ 449 w 1004"/>
                  <a:gd name="T29" fmla="*/ 414 h 499"/>
                  <a:gd name="T30" fmla="*/ 467 w 1004"/>
                  <a:gd name="T31" fmla="*/ 401 h 499"/>
                  <a:gd name="T32" fmla="*/ 496 w 1004"/>
                  <a:gd name="T33" fmla="*/ 419 h 499"/>
                  <a:gd name="T34" fmla="*/ 525 w 1004"/>
                  <a:gd name="T35" fmla="*/ 413 h 499"/>
                  <a:gd name="T36" fmla="*/ 499 w 1004"/>
                  <a:gd name="T37" fmla="*/ 388 h 499"/>
                  <a:gd name="T38" fmla="*/ 459 w 1004"/>
                  <a:gd name="T39" fmla="*/ 368 h 499"/>
                  <a:gd name="T40" fmla="*/ 451 w 1004"/>
                  <a:gd name="T41" fmla="*/ 347 h 499"/>
                  <a:gd name="T42" fmla="*/ 485 w 1004"/>
                  <a:gd name="T43" fmla="*/ 343 h 499"/>
                  <a:gd name="T44" fmla="*/ 559 w 1004"/>
                  <a:gd name="T45" fmla="*/ 356 h 499"/>
                  <a:gd name="T46" fmla="*/ 573 w 1004"/>
                  <a:gd name="T47" fmla="*/ 334 h 499"/>
                  <a:gd name="T48" fmla="*/ 654 w 1004"/>
                  <a:gd name="T49" fmla="*/ 368 h 499"/>
                  <a:gd name="T50" fmla="*/ 733 w 1004"/>
                  <a:gd name="T51" fmla="*/ 461 h 499"/>
                  <a:gd name="T52" fmla="*/ 769 w 1004"/>
                  <a:gd name="T53" fmla="*/ 474 h 499"/>
                  <a:gd name="T54" fmla="*/ 783 w 1004"/>
                  <a:gd name="T55" fmla="*/ 467 h 499"/>
                  <a:gd name="T56" fmla="*/ 774 w 1004"/>
                  <a:gd name="T57" fmla="*/ 448 h 499"/>
                  <a:gd name="T58" fmla="*/ 793 w 1004"/>
                  <a:gd name="T59" fmla="*/ 428 h 499"/>
                  <a:gd name="T60" fmla="*/ 758 w 1004"/>
                  <a:gd name="T61" fmla="*/ 408 h 499"/>
                  <a:gd name="T62" fmla="*/ 755 w 1004"/>
                  <a:gd name="T63" fmla="*/ 398 h 499"/>
                  <a:gd name="T64" fmla="*/ 808 w 1004"/>
                  <a:gd name="T65" fmla="*/ 401 h 499"/>
                  <a:gd name="T66" fmla="*/ 839 w 1004"/>
                  <a:gd name="T67" fmla="*/ 415 h 499"/>
                  <a:gd name="T68" fmla="*/ 861 w 1004"/>
                  <a:gd name="T69" fmla="*/ 407 h 499"/>
                  <a:gd name="T70" fmla="*/ 843 w 1004"/>
                  <a:gd name="T71" fmla="*/ 370 h 499"/>
                  <a:gd name="T72" fmla="*/ 815 w 1004"/>
                  <a:gd name="T73" fmla="*/ 321 h 499"/>
                  <a:gd name="T74" fmla="*/ 850 w 1004"/>
                  <a:gd name="T75" fmla="*/ 301 h 499"/>
                  <a:gd name="T76" fmla="*/ 972 w 1004"/>
                  <a:gd name="T77" fmla="*/ 289 h 499"/>
                  <a:gd name="T78" fmla="*/ 1003 w 1004"/>
                  <a:gd name="T79" fmla="*/ 261 h 499"/>
                  <a:gd name="T80" fmla="*/ 887 w 1004"/>
                  <a:gd name="T81" fmla="*/ 166 h 499"/>
                  <a:gd name="T82" fmla="*/ 896 w 1004"/>
                  <a:gd name="T83" fmla="*/ 120 h 499"/>
                  <a:gd name="T84" fmla="*/ 876 w 1004"/>
                  <a:gd name="T85" fmla="*/ 100 h 499"/>
                  <a:gd name="T86" fmla="*/ 828 w 1004"/>
                  <a:gd name="T87" fmla="*/ 126 h 499"/>
                  <a:gd name="T88" fmla="*/ 777 w 1004"/>
                  <a:gd name="T89" fmla="*/ 117 h 499"/>
                  <a:gd name="T90" fmla="*/ 710 w 1004"/>
                  <a:gd name="T91" fmla="*/ 81 h 499"/>
                  <a:gd name="T92" fmla="*/ 618 w 1004"/>
                  <a:gd name="T93" fmla="*/ 21 h 499"/>
                  <a:gd name="T94" fmla="*/ 485 w 1004"/>
                  <a:gd name="T95" fmla="*/ 0 h 499"/>
                  <a:gd name="T96" fmla="*/ 411 w 1004"/>
                  <a:gd name="T97" fmla="*/ 32 h 499"/>
                  <a:gd name="T98" fmla="*/ 346 w 1004"/>
                  <a:gd name="T99" fmla="*/ 91 h 499"/>
                  <a:gd name="T100" fmla="*/ 336 w 1004"/>
                  <a:gd name="T101" fmla="*/ 147 h 499"/>
                  <a:gd name="T102" fmla="*/ 274 w 1004"/>
                  <a:gd name="T103" fmla="*/ 137 h 499"/>
                  <a:gd name="T104" fmla="*/ 141 w 1004"/>
                  <a:gd name="T105" fmla="*/ 114 h 499"/>
                  <a:gd name="T106" fmla="*/ 66 w 1004"/>
                  <a:gd name="T107" fmla="*/ 133 h 499"/>
                  <a:gd name="T108" fmla="*/ 13 w 1004"/>
                  <a:gd name="T109" fmla="*/ 192 h 499"/>
                  <a:gd name="T110" fmla="*/ 0 w 1004"/>
                  <a:gd name="T111" fmla="*/ 229 h 499"/>
                  <a:gd name="T112" fmla="*/ 17 w 1004"/>
                  <a:gd name="T113" fmla="*/ 295 h 499"/>
                  <a:gd name="T114" fmla="*/ 77 w 1004"/>
                  <a:gd name="T115" fmla="*/ 346 h 499"/>
                  <a:gd name="T116" fmla="*/ 212 w 1004"/>
                  <a:gd name="T117" fmla="*/ 387 h 499"/>
                  <a:gd name="T118" fmla="*/ 314 w 1004"/>
                  <a:gd name="T119" fmla="*/ 430 h 499"/>
                  <a:gd name="T120" fmla="*/ 339 w 1004"/>
                  <a:gd name="T121" fmla="*/ 491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004" h="499">
                    <a:moveTo>
                      <a:pt x="339" y="491"/>
                    </a:moveTo>
                    <a:lnTo>
                      <a:pt x="347" y="498"/>
                    </a:lnTo>
                    <a:lnTo>
                      <a:pt x="343" y="470"/>
                    </a:lnTo>
                    <a:cubicBezTo>
                      <a:pt x="340" y="455"/>
                      <a:pt x="334" y="434"/>
                      <a:pt x="328" y="424"/>
                    </a:cubicBezTo>
                    <a:lnTo>
                      <a:pt x="317" y="405"/>
                    </a:lnTo>
                    <a:lnTo>
                      <a:pt x="286" y="386"/>
                    </a:lnTo>
                    <a:lnTo>
                      <a:pt x="255" y="367"/>
                    </a:lnTo>
                    <a:lnTo>
                      <a:pt x="196" y="357"/>
                    </a:lnTo>
                    <a:lnTo>
                      <a:pt x="138" y="347"/>
                    </a:lnTo>
                    <a:lnTo>
                      <a:pt x="100" y="326"/>
                    </a:lnTo>
                    <a:lnTo>
                      <a:pt x="62" y="305"/>
                    </a:lnTo>
                    <a:lnTo>
                      <a:pt x="47" y="283"/>
                    </a:lnTo>
                    <a:lnTo>
                      <a:pt x="31" y="262"/>
                    </a:lnTo>
                    <a:lnTo>
                      <a:pt x="31" y="248"/>
                    </a:lnTo>
                    <a:cubicBezTo>
                      <a:pt x="31" y="240"/>
                      <a:pt x="37" y="222"/>
                      <a:pt x="44" y="207"/>
                    </a:cubicBezTo>
                    <a:lnTo>
                      <a:pt x="57" y="180"/>
                    </a:lnTo>
                    <a:lnTo>
                      <a:pt x="73" y="172"/>
                    </a:lnTo>
                    <a:cubicBezTo>
                      <a:pt x="82" y="168"/>
                      <a:pt x="102" y="162"/>
                      <a:pt x="117" y="160"/>
                    </a:cubicBezTo>
                    <a:lnTo>
                      <a:pt x="143" y="154"/>
                    </a:lnTo>
                    <a:lnTo>
                      <a:pt x="206" y="168"/>
                    </a:lnTo>
                    <a:cubicBezTo>
                      <a:pt x="240" y="175"/>
                      <a:pt x="282" y="185"/>
                      <a:pt x="299" y="191"/>
                    </a:cubicBezTo>
                    <a:lnTo>
                      <a:pt x="329" y="202"/>
                    </a:lnTo>
                    <a:lnTo>
                      <a:pt x="329" y="242"/>
                    </a:lnTo>
                    <a:lnTo>
                      <a:pt x="353" y="265"/>
                    </a:lnTo>
                    <a:lnTo>
                      <a:pt x="376" y="288"/>
                    </a:lnTo>
                    <a:lnTo>
                      <a:pt x="376" y="297"/>
                    </a:lnTo>
                    <a:cubicBezTo>
                      <a:pt x="376" y="302"/>
                      <a:pt x="382" y="309"/>
                      <a:pt x="388" y="314"/>
                    </a:cubicBezTo>
                    <a:lnTo>
                      <a:pt x="401" y="323"/>
                    </a:lnTo>
                    <a:lnTo>
                      <a:pt x="392" y="352"/>
                    </a:lnTo>
                    <a:lnTo>
                      <a:pt x="449" y="414"/>
                    </a:lnTo>
                    <a:lnTo>
                      <a:pt x="458" y="408"/>
                    </a:lnTo>
                    <a:lnTo>
                      <a:pt x="467" y="401"/>
                    </a:lnTo>
                    <a:lnTo>
                      <a:pt x="482" y="410"/>
                    </a:lnTo>
                    <a:lnTo>
                      <a:pt x="496" y="419"/>
                    </a:lnTo>
                    <a:lnTo>
                      <a:pt x="511" y="416"/>
                    </a:lnTo>
                    <a:lnTo>
                      <a:pt x="525" y="413"/>
                    </a:lnTo>
                    <a:lnTo>
                      <a:pt x="525" y="395"/>
                    </a:lnTo>
                    <a:lnTo>
                      <a:pt x="499" y="388"/>
                    </a:lnTo>
                    <a:lnTo>
                      <a:pt x="472" y="380"/>
                    </a:lnTo>
                    <a:lnTo>
                      <a:pt x="459" y="368"/>
                    </a:lnTo>
                    <a:lnTo>
                      <a:pt x="445" y="355"/>
                    </a:lnTo>
                    <a:lnTo>
                      <a:pt x="451" y="347"/>
                    </a:lnTo>
                    <a:lnTo>
                      <a:pt x="456" y="340"/>
                    </a:lnTo>
                    <a:lnTo>
                      <a:pt x="485" y="343"/>
                    </a:lnTo>
                    <a:cubicBezTo>
                      <a:pt x="500" y="345"/>
                      <a:pt x="524" y="349"/>
                      <a:pt x="536" y="351"/>
                    </a:cubicBezTo>
                    <a:lnTo>
                      <a:pt x="559" y="356"/>
                    </a:lnTo>
                    <a:lnTo>
                      <a:pt x="566" y="345"/>
                    </a:lnTo>
                    <a:lnTo>
                      <a:pt x="573" y="334"/>
                    </a:lnTo>
                    <a:lnTo>
                      <a:pt x="612" y="334"/>
                    </a:lnTo>
                    <a:lnTo>
                      <a:pt x="654" y="368"/>
                    </a:lnTo>
                    <a:lnTo>
                      <a:pt x="696" y="401"/>
                    </a:lnTo>
                    <a:lnTo>
                      <a:pt x="733" y="461"/>
                    </a:lnTo>
                    <a:lnTo>
                      <a:pt x="759" y="461"/>
                    </a:lnTo>
                    <a:lnTo>
                      <a:pt x="769" y="474"/>
                    </a:lnTo>
                    <a:lnTo>
                      <a:pt x="776" y="471"/>
                    </a:lnTo>
                    <a:lnTo>
                      <a:pt x="783" y="467"/>
                    </a:lnTo>
                    <a:lnTo>
                      <a:pt x="779" y="457"/>
                    </a:lnTo>
                    <a:lnTo>
                      <a:pt x="774" y="448"/>
                    </a:lnTo>
                    <a:lnTo>
                      <a:pt x="784" y="438"/>
                    </a:lnTo>
                    <a:lnTo>
                      <a:pt x="793" y="428"/>
                    </a:lnTo>
                    <a:lnTo>
                      <a:pt x="788" y="421"/>
                    </a:lnTo>
                    <a:cubicBezTo>
                      <a:pt x="785" y="417"/>
                      <a:pt x="772" y="412"/>
                      <a:pt x="758" y="408"/>
                    </a:cubicBezTo>
                    <a:lnTo>
                      <a:pt x="733" y="403"/>
                    </a:lnTo>
                    <a:lnTo>
                      <a:pt x="755" y="398"/>
                    </a:lnTo>
                    <a:lnTo>
                      <a:pt x="777" y="392"/>
                    </a:lnTo>
                    <a:lnTo>
                      <a:pt x="808" y="401"/>
                    </a:lnTo>
                    <a:lnTo>
                      <a:pt x="839" y="410"/>
                    </a:lnTo>
                    <a:lnTo>
                      <a:pt x="839" y="415"/>
                    </a:lnTo>
                    <a:cubicBezTo>
                      <a:pt x="839" y="418"/>
                      <a:pt x="841" y="421"/>
                      <a:pt x="845" y="421"/>
                    </a:cubicBezTo>
                    <a:cubicBezTo>
                      <a:pt x="848" y="421"/>
                      <a:pt x="855" y="414"/>
                      <a:pt x="861" y="407"/>
                    </a:cubicBezTo>
                    <a:lnTo>
                      <a:pt x="871" y="392"/>
                    </a:lnTo>
                    <a:lnTo>
                      <a:pt x="843" y="370"/>
                    </a:lnTo>
                    <a:lnTo>
                      <a:pt x="815" y="348"/>
                    </a:lnTo>
                    <a:lnTo>
                      <a:pt x="815" y="321"/>
                    </a:lnTo>
                    <a:lnTo>
                      <a:pt x="833" y="311"/>
                    </a:lnTo>
                    <a:lnTo>
                      <a:pt x="850" y="301"/>
                    </a:lnTo>
                    <a:lnTo>
                      <a:pt x="950" y="301"/>
                    </a:lnTo>
                    <a:lnTo>
                      <a:pt x="972" y="289"/>
                    </a:lnTo>
                    <a:cubicBezTo>
                      <a:pt x="985" y="283"/>
                      <a:pt x="997" y="274"/>
                      <a:pt x="999" y="269"/>
                    </a:cubicBezTo>
                    <a:lnTo>
                      <a:pt x="1003" y="261"/>
                    </a:lnTo>
                    <a:lnTo>
                      <a:pt x="939" y="192"/>
                    </a:lnTo>
                    <a:lnTo>
                      <a:pt x="887" y="166"/>
                    </a:lnTo>
                    <a:lnTo>
                      <a:pt x="891" y="143"/>
                    </a:lnTo>
                    <a:lnTo>
                      <a:pt x="896" y="120"/>
                    </a:lnTo>
                    <a:lnTo>
                      <a:pt x="886" y="110"/>
                    </a:lnTo>
                    <a:lnTo>
                      <a:pt x="876" y="100"/>
                    </a:lnTo>
                    <a:lnTo>
                      <a:pt x="847" y="100"/>
                    </a:lnTo>
                    <a:lnTo>
                      <a:pt x="828" y="126"/>
                    </a:lnTo>
                    <a:lnTo>
                      <a:pt x="798" y="113"/>
                    </a:lnTo>
                    <a:lnTo>
                      <a:pt x="777" y="117"/>
                    </a:lnTo>
                    <a:lnTo>
                      <a:pt x="755" y="121"/>
                    </a:lnTo>
                    <a:lnTo>
                      <a:pt x="710" y="81"/>
                    </a:lnTo>
                    <a:lnTo>
                      <a:pt x="666" y="42"/>
                    </a:lnTo>
                    <a:lnTo>
                      <a:pt x="618" y="21"/>
                    </a:lnTo>
                    <a:lnTo>
                      <a:pt x="570" y="0"/>
                    </a:lnTo>
                    <a:lnTo>
                      <a:pt x="485" y="0"/>
                    </a:lnTo>
                    <a:lnTo>
                      <a:pt x="448" y="16"/>
                    </a:lnTo>
                    <a:lnTo>
                      <a:pt x="411" y="32"/>
                    </a:lnTo>
                    <a:lnTo>
                      <a:pt x="379" y="62"/>
                    </a:lnTo>
                    <a:lnTo>
                      <a:pt x="346" y="91"/>
                    </a:lnTo>
                    <a:lnTo>
                      <a:pt x="341" y="119"/>
                    </a:lnTo>
                    <a:lnTo>
                      <a:pt x="336" y="147"/>
                    </a:lnTo>
                    <a:lnTo>
                      <a:pt x="326" y="147"/>
                    </a:lnTo>
                    <a:cubicBezTo>
                      <a:pt x="321" y="147"/>
                      <a:pt x="298" y="142"/>
                      <a:pt x="274" y="137"/>
                    </a:cubicBezTo>
                    <a:cubicBezTo>
                      <a:pt x="250" y="131"/>
                      <a:pt x="211" y="124"/>
                      <a:pt x="186" y="120"/>
                    </a:cubicBezTo>
                    <a:lnTo>
                      <a:pt x="141" y="114"/>
                    </a:lnTo>
                    <a:lnTo>
                      <a:pt x="103" y="124"/>
                    </a:lnTo>
                    <a:lnTo>
                      <a:pt x="66" y="133"/>
                    </a:lnTo>
                    <a:lnTo>
                      <a:pt x="45" y="152"/>
                    </a:lnTo>
                    <a:cubicBezTo>
                      <a:pt x="34" y="162"/>
                      <a:pt x="20" y="180"/>
                      <a:pt x="13" y="192"/>
                    </a:cubicBezTo>
                    <a:lnTo>
                      <a:pt x="0" y="213"/>
                    </a:lnTo>
                    <a:lnTo>
                      <a:pt x="0" y="229"/>
                    </a:lnTo>
                    <a:cubicBezTo>
                      <a:pt x="0" y="237"/>
                      <a:pt x="4" y="255"/>
                      <a:pt x="8" y="269"/>
                    </a:cubicBezTo>
                    <a:lnTo>
                      <a:pt x="17" y="295"/>
                    </a:lnTo>
                    <a:lnTo>
                      <a:pt x="47" y="321"/>
                    </a:lnTo>
                    <a:lnTo>
                      <a:pt x="77" y="346"/>
                    </a:lnTo>
                    <a:lnTo>
                      <a:pt x="112" y="360"/>
                    </a:lnTo>
                    <a:cubicBezTo>
                      <a:pt x="132" y="367"/>
                      <a:pt x="177" y="379"/>
                      <a:pt x="212" y="387"/>
                    </a:cubicBezTo>
                    <a:lnTo>
                      <a:pt x="277" y="401"/>
                    </a:lnTo>
                    <a:lnTo>
                      <a:pt x="314" y="430"/>
                    </a:lnTo>
                    <a:lnTo>
                      <a:pt x="323" y="457"/>
                    </a:lnTo>
                    <a:cubicBezTo>
                      <a:pt x="328" y="472"/>
                      <a:pt x="335" y="487"/>
                      <a:pt x="339" y="491"/>
                    </a:cubicBezTo>
                  </a:path>
                </a:pathLst>
              </a:custGeom>
              <a:solidFill>
                <a:srgbClr val="70707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" name="Freeform 17"/>
              <p:cNvSpPr>
                <a:spLocks noChangeArrowheads="1"/>
              </p:cNvSpPr>
              <p:nvPr/>
            </p:nvSpPr>
            <p:spPr bwMode="auto">
              <a:xfrm>
                <a:off x="182" y="852"/>
                <a:ext cx="380" cy="187"/>
              </a:xfrm>
              <a:custGeom>
                <a:avLst/>
                <a:gdLst>
                  <a:gd name="T0" fmla="*/ 346 w 1000"/>
                  <a:gd name="T1" fmla="*/ 495 h 496"/>
                  <a:gd name="T2" fmla="*/ 337 w 1000"/>
                  <a:gd name="T3" fmla="*/ 444 h 496"/>
                  <a:gd name="T4" fmla="*/ 299 w 1000"/>
                  <a:gd name="T5" fmla="*/ 394 h 496"/>
                  <a:gd name="T6" fmla="*/ 224 w 1000"/>
                  <a:gd name="T7" fmla="*/ 365 h 496"/>
                  <a:gd name="T8" fmla="*/ 101 w 1000"/>
                  <a:gd name="T9" fmla="*/ 327 h 496"/>
                  <a:gd name="T10" fmla="*/ 48 w 1000"/>
                  <a:gd name="T11" fmla="*/ 286 h 496"/>
                  <a:gd name="T12" fmla="*/ 32 w 1000"/>
                  <a:gd name="T13" fmla="*/ 227 h 496"/>
                  <a:gd name="T14" fmla="*/ 64 w 1000"/>
                  <a:gd name="T15" fmla="*/ 174 h 496"/>
                  <a:gd name="T16" fmla="*/ 116 w 1000"/>
                  <a:gd name="T17" fmla="*/ 158 h 496"/>
                  <a:gd name="T18" fmla="*/ 205 w 1000"/>
                  <a:gd name="T19" fmla="*/ 167 h 496"/>
                  <a:gd name="T20" fmla="*/ 330 w 1000"/>
                  <a:gd name="T21" fmla="*/ 202 h 496"/>
                  <a:gd name="T22" fmla="*/ 352 w 1000"/>
                  <a:gd name="T23" fmla="*/ 263 h 496"/>
                  <a:gd name="T24" fmla="*/ 407 w 1000"/>
                  <a:gd name="T25" fmla="*/ 332 h 496"/>
                  <a:gd name="T26" fmla="*/ 422 w 1000"/>
                  <a:gd name="T27" fmla="*/ 382 h 496"/>
                  <a:gd name="T28" fmla="*/ 461 w 1000"/>
                  <a:gd name="T29" fmla="*/ 399 h 496"/>
                  <a:gd name="T30" fmla="*/ 510 w 1000"/>
                  <a:gd name="T31" fmla="*/ 414 h 496"/>
                  <a:gd name="T32" fmla="*/ 526 w 1000"/>
                  <a:gd name="T33" fmla="*/ 408 h 496"/>
                  <a:gd name="T34" fmla="*/ 487 w 1000"/>
                  <a:gd name="T35" fmla="*/ 385 h 496"/>
                  <a:gd name="T36" fmla="*/ 457 w 1000"/>
                  <a:gd name="T37" fmla="*/ 367 h 496"/>
                  <a:gd name="T38" fmla="*/ 462 w 1000"/>
                  <a:gd name="T39" fmla="*/ 339 h 496"/>
                  <a:gd name="T40" fmla="*/ 544 w 1000"/>
                  <a:gd name="T41" fmla="*/ 351 h 496"/>
                  <a:gd name="T42" fmla="*/ 565 w 1000"/>
                  <a:gd name="T43" fmla="*/ 334 h 496"/>
                  <a:gd name="T44" fmla="*/ 661 w 1000"/>
                  <a:gd name="T45" fmla="*/ 372 h 496"/>
                  <a:gd name="T46" fmla="*/ 717 w 1000"/>
                  <a:gd name="T47" fmla="*/ 432 h 496"/>
                  <a:gd name="T48" fmla="*/ 754 w 1000"/>
                  <a:gd name="T49" fmla="*/ 464 h 496"/>
                  <a:gd name="T50" fmla="*/ 774 w 1000"/>
                  <a:gd name="T51" fmla="*/ 454 h 496"/>
                  <a:gd name="T52" fmla="*/ 779 w 1000"/>
                  <a:gd name="T53" fmla="*/ 436 h 496"/>
                  <a:gd name="T54" fmla="*/ 789 w 1000"/>
                  <a:gd name="T55" fmla="*/ 419 h 496"/>
                  <a:gd name="T56" fmla="*/ 734 w 1000"/>
                  <a:gd name="T57" fmla="*/ 402 h 496"/>
                  <a:gd name="T58" fmla="*/ 762 w 1000"/>
                  <a:gd name="T59" fmla="*/ 393 h 496"/>
                  <a:gd name="T60" fmla="*/ 837 w 1000"/>
                  <a:gd name="T61" fmla="*/ 408 h 496"/>
                  <a:gd name="T62" fmla="*/ 855 w 1000"/>
                  <a:gd name="T63" fmla="*/ 411 h 496"/>
                  <a:gd name="T64" fmla="*/ 863 w 1000"/>
                  <a:gd name="T65" fmla="*/ 381 h 496"/>
                  <a:gd name="T66" fmla="*/ 821 w 1000"/>
                  <a:gd name="T67" fmla="*/ 352 h 496"/>
                  <a:gd name="T68" fmla="*/ 823 w 1000"/>
                  <a:gd name="T69" fmla="*/ 320 h 496"/>
                  <a:gd name="T70" fmla="*/ 966 w 1000"/>
                  <a:gd name="T71" fmla="*/ 296 h 496"/>
                  <a:gd name="T72" fmla="*/ 999 w 1000"/>
                  <a:gd name="T73" fmla="*/ 268 h 496"/>
                  <a:gd name="T74" fmla="*/ 957 w 1000"/>
                  <a:gd name="T75" fmla="*/ 211 h 496"/>
                  <a:gd name="T76" fmla="*/ 909 w 1000"/>
                  <a:gd name="T77" fmla="*/ 176 h 496"/>
                  <a:gd name="T78" fmla="*/ 891 w 1000"/>
                  <a:gd name="T79" fmla="*/ 140 h 496"/>
                  <a:gd name="T80" fmla="*/ 854 w 1000"/>
                  <a:gd name="T81" fmla="*/ 97 h 496"/>
                  <a:gd name="T82" fmla="*/ 814 w 1000"/>
                  <a:gd name="T83" fmla="*/ 121 h 496"/>
                  <a:gd name="T84" fmla="*/ 778 w 1000"/>
                  <a:gd name="T85" fmla="*/ 118 h 496"/>
                  <a:gd name="T86" fmla="*/ 705 w 1000"/>
                  <a:gd name="T87" fmla="*/ 80 h 496"/>
                  <a:gd name="T88" fmla="*/ 562 w 1000"/>
                  <a:gd name="T89" fmla="*/ 0 h 496"/>
                  <a:gd name="T90" fmla="*/ 409 w 1000"/>
                  <a:gd name="T91" fmla="*/ 34 h 496"/>
                  <a:gd name="T92" fmla="*/ 348 w 1000"/>
                  <a:gd name="T93" fmla="*/ 93 h 496"/>
                  <a:gd name="T94" fmla="*/ 327 w 1000"/>
                  <a:gd name="T95" fmla="*/ 147 h 496"/>
                  <a:gd name="T96" fmla="*/ 185 w 1000"/>
                  <a:gd name="T97" fmla="*/ 119 h 496"/>
                  <a:gd name="T98" fmla="*/ 89 w 1000"/>
                  <a:gd name="T99" fmla="*/ 125 h 496"/>
                  <a:gd name="T100" fmla="*/ 34 w 1000"/>
                  <a:gd name="T101" fmla="*/ 161 h 496"/>
                  <a:gd name="T102" fmla="*/ 10 w 1000"/>
                  <a:gd name="T103" fmla="*/ 280 h 496"/>
                  <a:gd name="T104" fmla="*/ 64 w 1000"/>
                  <a:gd name="T105" fmla="*/ 333 h 496"/>
                  <a:gd name="T106" fmla="*/ 200 w 1000"/>
                  <a:gd name="T107" fmla="*/ 382 h 496"/>
                  <a:gd name="T108" fmla="*/ 281 w 1000"/>
                  <a:gd name="T109" fmla="*/ 405 h 496"/>
                  <a:gd name="T110" fmla="*/ 330 w 1000"/>
                  <a:gd name="T111" fmla="*/ 458 h 496"/>
                  <a:gd name="T112" fmla="*/ 330 w 1000"/>
                  <a:gd name="T113" fmla="*/ 487 h 4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000" h="496">
                    <a:moveTo>
                      <a:pt x="338" y="491"/>
                    </a:moveTo>
                    <a:lnTo>
                      <a:pt x="346" y="495"/>
                    </a:lnTo>
                    <a:lnTo>
                      <a:pt x="346" y="484"/>
                    </a:lnTo>
                    <a:cubicBezTo>
                      <a:pt x="346" y="479"/>
                      <a:pt x="342" y="460"/>
                      <a:pt x="337" y="444"/>
                    </a:cubicBezTo>
                    <a:lnTo>
                      <a:pt x="328" y="414"/>
                    </a:lnTo>
                    <a:lnTo>
                      <a:pt x="299" y="394"/>
                    </a:lnTo>
                    <a:lnTo>
                      <a:pt x="270" y="375"/>
                    </a:lnTo>
                    <a:lnTo>
                      <a:pt x="224" y="365"/>
                    </a:lnTo>
                    <a:cubicBezTo>
                      <a:pt x="198" y="359"/>
                      <a:pt x="168" y="353"/>
                      <a:pt x="157" y="351"/>
                    </a:cubicBezTo>
                    <a:cubicBezTo>
                      <a:pt x="147" y="349"/>
                      <a:pt x="121" y="338"/>
                      <a:pt x="101" y="327"/>
                    </a:cubicBezTo>
                    <a:lnTo>
                      <a:pt x="63" y="307"/>
                    </a:lnTo>
                    <a:lnTo>
                      <a:pt x="48" y="286"/>
                    </a:lnTo>
                    <a:lnTo>
                      <a:pt x="32" y="264"/>
                    </a:lnTo>
                    <a:lnTo>
                      <a:pt x="32" y="227"/>
                    </a:lnTo>
                    <a:lnTo>
                      <a:pt x="48" y="200"/>
                    </a:lnTo>
                    <a:lnTo>
                      <a:pt x="64" y="174"/>
                    </a:lnTo>
                    <a:lnTo>
                      <a:pt x="77" y="168"/>
                    </a:lnTo>
                    <a:cubicBezTo>
                      <a:pt x="85" y="165"/>
                      <a:pt x="103" y="160"/>
                      <a:pt x="116" y="158"/>
                    </a:cubicBezTo>
                    <a:lnTo>
                      <a:pt x="142" y="154"/>
                    </a:lnTo>
                    <a:lnTo>
                      <a:pt x="205" y="167"/>
                    </a:lnTo>
                    <a:cubicBezTo>
                      <a:pt x="241" y="175"/>
                      <a:pt x="283" y="185"/>
                      <a:pt x="300" y="191"/>
                    </a:cubicBezTo>
                    <a:lnTo>
                      <a:pt x="330" y="202"/>
                    </a:lnTo>
                    <a:lnTo>
                      <a:pt x="330" y="239"/>
                    </a:lnTo>
                    <a:lnTo>
                      <a:pt x="352" y="263"/>
                    </a:lnTo>
                    <a:cubicBezTo>
                      <a:pt x="364" y="276"/>
                      <a:pt x="381" y="297"/>
                      <a:pt x="390" y="310"/>
                    </a:cubicBezTo>
                    <a:lnTo>
                      <a:pt x="407" y="332"/>
                    </a:lnTo>
                    <a:lnTo>
                      <a:pt x="394" y="349"/>
                    </a:lnTo>
                    <a:lnTo>
                      <a:pt x="422" y="382"/>
                    </a:lnTo>
                    <a:lnTo>
                      <a:pt x="450" y="415"/>
                    </a:lnTo>
                    <a:lnTo>
                      <a:pt x="461" y="399"/>
                    </a:lnTo>
                    <a:lnTo>
                      <a:pt x="477" y="407"/>
                    </a:lnTo>
                    <a:cubicBezTo>
                      <a:pt x="486" y="411"/>
                      <a:pt x="501" y="414"/>
                      <a:pt x="510" y="414"/>
                    </a:cubicBezTo>
                    <a:lnTo>
                      <a:pt x="526" y="414"/>
                    </a:lnTo>
                    <a:lnTo>
                      <a:pt x="526" y="408"/>
                    </a:lnTo>
                    <a:cubicBezTo>
                      <a:pt x="526" y="405"/>
                      <a:pt x="522" y="399"/>
                      <a:pt x="516" y="396"/>
                    </a:cubicBezTo>
                    <a:cubicBezTo>
                      <a:pt x="511" y="392"/>
                      <a:pt x="498" y="388"/>
                      <a:pt x="487" y="385"/>
                    </a:cubicBezTo>
                    <a:lnTo>
                      <a:pt x="467" y="381"/>
                    </a:lnTo>
                    <a:lnTo>
                      <a:pt x="457" y="367"/>
                    </a:lnTo>
                    <a:lnTo>
                      <a:pt x="446" y="353"/>
                    </a:lnTo>
                    <a:lnTo>
                      <a:pt x="462" y="339"/>
                    </a:lnTo>
                    <a:lnTo>
                      <a:pt x="492" y="343"/>
                    </a:lnTo>
                    <a:cubicBezTo>
                      <a:pt x="508" y="345"/>
                      <a:pt x="532" y="349"/>
                      <a:pt x="544" y="351"/>
                    </a:cubicBezTo>
                    <a:lnTo>
                      <a:pt x="565" y="356"/>
                    </a:lnTo>
                    <a:lnTo>
                      <a:pt x="565" y="334"/>
                    </a:lnTo>
                    <a:lnTo>
                      <a:pt x="617" y="334"/>
                    </a:lnTo>
                    <a:lnTo>
                      <a:pt x="661" y="372"/>
                    </a:lnTo>
                    <a:lnTo>
                      <a:pt x="705" y="411"/>
                    </a:lnTo>
                    <a:lnTo>
                      <a:pt x="717" y="432"/>
                    </a:lnTo>
                    <a:lnTo>
                      <a:pt x="730" y="453"/>
                    </a:lnTo>
                    <a:lnTo>
                      <a:pt x="754" y="464"/>
                    </a:lnTo>
                    <a:lnTo>
                      <a:pt x="779" y="474"/>
                    </a:lnTo>
                    <a:lnTo>
                      <a:pt x="774" y="454"/>
                    </a:lnTo>
                    <a:lnTo>
                      <a:pt x="769" y="434"/>
                    </a:lnTo>
                    <a:lnTo>
                      <a:pt x="779" y="436"/>
                    </a:lnTo>
                    <a:lnTo>
                      <a:pt x="789" y="438"/>
                    </a:lnTo>
                    <a:lnTo>
                      <a:pt x="789" y="419"/>
                    </a:lnTo>
                    <a:lnTo>
                      <a:pt x="761" y="411"/>
                    </a:lnTo>
                    <a:lnTo>
                      <a:pt x="734" y="402"/>
                    </a:lnTo>
                    <a:lnTo>
                      <a:pt x="748" y="398"/>
                    </a:lnTo>
                    <a:lnTo>
                      <a:pt x="762" y="393"/>
                    </a:lnTo>
                    <a:lnTo>
                      <a:pt x="794" y="397"/>
                    </a:lnTo>
                    <a:cubicBezTo>
                      <a:pt x="813" y="399"/>
                      <a:pt x="832" y="405"/>
                      <a:pt x="837" y="408"/>
                    </a:cubicBezTo>
                    <a:lnTo>
                      <a:pt x="847" y="415"/>
                    </a:lnTo>
                    <a:lnTo>
                      <a:pt x="855" y="411"/>
                    </a:lnTo>
                    <a:lnTo>
                      <a:pt x="863" y="407"/>
                    </a:lnTo>
                    <a:lnTo>
                      <a:pt x="863" y="381"/>
                    </a:lnTo>
                    <a:lnTo>
                      <a:pt x="849" y="375"/>
                    </a:lnTo>
                    <a:cubicBezTo>
                      <a:pt x="841" y="371"/>
                      <a:pt x="828" y="361"/>
                      <a:pt x="821" y="352"/>
                    </a:cubicBezTo>
                    <a:lnTo>
                      <a:pt x="809" y="335"/>
                    </a:lnTo>
                    <a:lnTo>
                      <a:pt x="823" y="320"/>
                    </a:lnTo>
                    <a:lnTo>
                      <a:pt x="838" y="304"/>
                    </a:lnTo>
                    <a:lnTo>
                      <a:pt x="966" y="296"/>
                    </a:lnTo>
                    <a:lnTo>
                      <a:pt x="982" y="282"/>
                    </a:lnTo>
                    <a:lnTo>
                      <a:pt x="999" y="268"/>
                    </a:lnTo>
                    <a:lnTo>
                      <a:pt x="991" y="252"/>
                    </a:lnTo>
                    <a:cubicBezTo>
                      <a:pt x="986" y="243"/>
                      <a:pt x="971" y="225"/>
                      <a:pt x="957" y="211"/>
                    </a:cubicBezTo>
                    <a:lnTo>
                      <a:pt x="931" y="186"/>
                    </a:lnTo>
                    <a:lnTo>
                      <a:pt x="909" y="176"/>
                    </a:lnTo>
                    <a:lnTo>
                      <a:pt x="887" y="167"/>
                    </a:lnTo>
                    <a:lnTo>
                      <a:pt x="891" y="140"/>
                    </a:lnTo>
                    <a:lnTo>
                      <a:pt x="896" y="114"/>
                    </a:lnTo>
                    <a:lnTo>
                      <a:pt x="854" y="97"/>
                    </a:lnTo>
                    <a:lnTo>
                      <a:pt x="826" y="129"/>
                    </a:lnTo>
                    <a:lnTo>
                      <a:pt x="814" y="121"/>
                    </a:lnTo>
                    <a:lnTo>
                      <a:pt x="803" y="113"/>
                    </a:lnTo>
                    <a:lnTo>
                      <a:pt x="778" y="118"/>
                    </a:lnTo>
                    <a:lnTo>
                      <a:pt x="754" y="122"/>
                    </a:lnTo>
                    <a:lnTo>
                      <a:pt x="705" y="80"/>
                    </a:lnTo>
                    <a:lnTo>
                      <a:pt x="656" y="38"/>
                    </a:lnTo>
                    <a:lnTo>
                      <a:pt x="562" y="0"/>
                    </a:lnTo>
                    <a:lnTo>
                      <a:pt x="490" y="0"/>
                    </a:lnTo>
                    <a:lnTo>
                      <a:pt x="409" y="34"/>
                    </a:lnTo>
                    <a:lnTo>
                      <a:pt x="378" y="64"/>
                    </a:lnTo>
                    <a:lnTo>
                      <a:pt x="348" y="93"/>
                    </a:lnTo>
                    <a:lnTo>
                      <a:pt x="338" y="147"/>
                    </a:lnTo>
                    <a:lnTo>
                      <a:pt x="327" y="147"/>
                    </a:lnTo>
                    <a:cubicBezTo>
                      <a:pt x="321" y="147"/>
                      <a:pt x="287" y="140"/>
                      <a:pt x="251" y="133"/>
                    </a:cubicBezTo>
                    <a:lnTo>
                      <a:pt x="185" y="119"/>
                    </a:lnTo>
                    <a:lnTo>
                      <a:pt x="137" y="122"/>
                    </a:lnTo>
                    <a:lnTo>
                      <a:pt x="89" y="125"/>
                    </a:lnTo>
                    <a:lnTo>
                      <a:pt x="61" y="143"/>
                    </a:lnTo>
                    <a:lnTo>
                      <a:pt x="34" y="161"/>
                    </a:lnTo>
                    <a:lnTo>
                      <a:pt x="0" y="222"/>
                    </a:lnTo>
                    <a:lnTo>
                      <a:pt x="10" y="280"/>
                    </a:lnTo>
                    <a:lnTo>
                      <a:pt x="28" y="300"/>
                    </a:lnTo>
                    <a:cubicBezTo>
                      <a:pt x="38" y="311"/>
                      <a:pt x="54" y="326"/>
                      <a:pt x="64" y="333"/>
                    </a:cubicBezTo>
                    <a:cubicBezTo>
                      <a:pt x="75" y="340"/>
                      <a:pt x="95" y="351"/>
                      <a:pt x="110" y="357"/>
                    </a:cubicBezTo>
                    <a:cubicBezTo>
                      <a:pt x="125" y="364"/>
                      <a:pt x="165" y="375"/>
                      <a:pt x="200" y="382"/>
                    </a:cubicBezTo>
                    <a:lnTo>
                      <a:pt x="263" y="395"/>
                    </a:lnTo>
                    <a:lnTo>
                      <a:pt x="281" y="405"/>
                    </a:lnTo>
                    <a:cubicBezTo>
                      <a:pt x="291" y="410"/>
                      <a:pt x="306" y="425"/>
                      <a:pt x="315" y="436"/>
                    </a:cubicBezTo>
                    <a:lnTo>
                      <a:pt x="330" y="458"/>
                    </a:lnTo>
                    <a:lnTo>
                      <a:pt x="330" y="472"/>
                    </a:lnTo>
                    <a:lnTo>
                      <a:pt x="330" y="487"/>
                    </a:lnTo>
                    <a:lnTo>
                      <a:pt x="338" y="491"/>
                    </a:lnTo>
                  </a:path>
                </a:pathLst>
              </a:custGeom>
              <a:solidFill>
                <a:srgbClr val="4F4F4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" name="Freeform 18"/>
              <p:cNvSpPr>
                <a:spLocks noChangeArrowheads="1"/>
              </p:cNvSpPr>
              <p:nvPr/>
            </p:nvSpPr>
            <p:spPr bwMode="auto">
              <a:xfrm>
                <a:off x="182" y="850"/>
                <a:ext cx="378" cy="189"/>
              </a:xfrm>
              <a:custGeom>
                <a:avLst/>
                <a:gdLst>
                  <a:gd name="T0" fmla="*/ 346 w 997"/>
                  <a:gd name="T1" fmla="*/ 484 h 497"/>
                  <a:gd name="T2" fmla="*/ 321 w 997"/>
                  <a:gd name="T3" fmla="*/ 410 h 497"/>
                  <a:gd name="T4" fmla="*/ 250 w 997"/>
                  <a:gd name="T5" fmla="*/ 370 h 497"/>
                  <a:gd name="T6" fmla="*/ 162 w 997"/>
                  <a:gd name="T7" fmla="*/ 356 h 497"/>
                  <a:gd name="T8" fmla="*/ 79 w 997"/>
                  <a:gd name="T9" fmla="*/ 321 h 497"/>
                  <a:gd name="T10" fmla="*/ 38 w 997"/>
                  <a:gd name="T11" fmla="*/ 208 h 497"/>
                  <a:gd name="T12" fmla="*/ 69 w 997"/>
                  <a:gd name="T13" fmla="*/ 172 h 497"/>
                  <a:gd name="T14" fmla="*/ 133 w 997"/>
                  <a:gd name="T15" fmla="*/ 153 h 497"/>
                  <a:gd name="T16" fmla="*/ 300 w 997"/>
                  <a:gd name="T17" fmla="*/ 191 h 497"/>
                  <a:gd name="T18" fmla="*/ 332 w 997"/>
                  <a:gd name="T19" fmla="*/ 226 h 497"/>
                  <a:gd name="T20" fmla="*/ 355 w 997"/>
                  <a:gd name="T21" fmla="*/ 269 h 497"/>
                  <a:gd name="T22" fmla="*/ 404 w 997"/>
                  <a:gd name="T23" fmla="*/ 346 h 497"/>
                  <a:gd name="T24" fmla="*/ 444 w 997"/>
                  <a:gd name="T25" fmla="*/ 409 h 497"/>
                  <a:gd name="T26" fmla="*/ 487 w 997"/>
                  <a:gd name="T27" fmla="*/ 409 h 497"/>
                  <a:gd name="T28" fmla="*/ 502 w 997"/>
                  <a:gd name="T29" fmla="*/ 401 h 497"/>
                  <a:gd name="T30" fmla="*/ 526 w 997"/>
                  <a:gd name="T31" fmla="*/ 418 h 497"/>
                  <a:gd name="T32" fmla="*/ 491 w 997"/>
                  <a:gd name="T33" fmla="*/ 390 h 497"/>
                  <a:gd name="T34" fmla="*/ 448 w 997"/>
                  <a:gd name="T35" fmla="*/ 363 h 497"/>
                  <a:gd name="T36" fmla="*/ 479 w 997"/>
                  <a:gd name="T37" fmla="*/ 341 h 497"/>
                  <a:gd name="T38" fmla="*/ 544 w 997"/>
                  <a:gd name="T39" fmla="*/ 353 h 497"/>
                  <a:gd name="T40" fmla="*/ 565 w 997"/>
                  <a:gd name="T41" fmla="*/ 336 h 497"/>
                  <a:gd name="T42" fmla="*/ 661 w 997"/>
                  <a:gd name="T43" fmla="*/ 373 h 497"/>
                  <a:gd name="T44" fmla="*/ 734 w 997"/>
                  <a:gd name="T45" fmla="*/ 460 h 497"/>
                  <a:gd name="T46" fmla="*/ 744 w 997"/>
                  <a:gd name="T47" fmla="*/ 453 h 497"/>
                  <a:gd name="T48" fmla="*/ 779 w 997"/>
                  <a:gd name="T49" fmla="*/ 480 h 497"/>
                  <a:gd name="T50" fmla="*/ 769 w 997"/>
                  <a:gd name="T51" fmla="*/ 436 h 497"/>
                  <a:gd name="T52" fmla="*/ 776 w 997"/>
                  <a:gd name="T53" fmla="*/ 417 h 497"/>
                  <a:gd name="T54" fmla="*/ 737 w 997"/>
                  <a:gd name="T55" fmla="*/ 413 h 497"/>
                  <a:gd name="T56" fmla="*/ 734 w 997"/>
                  <a:gd name="T57" fmla="*/ 400 h 497"/>
                  <a:gd name="T58" fmla="*/ 850 w 997"/>
                  <a:gd name="T59" fmla="*/ 416 h 497"/>
                  <a:gd name="T60" fmla="*/ 863 w 997"/>
                  <a:gd name="T61" fmla="*/ 392 h 497"/>
                  <a:gd name="T62" fmla="*/ 844 w 997"/>
                  <a:gd name="T63" fmla="*/ 374 h 497"/>
                  <a:gd name="T64" fmla="*/ 808 w 997"/>
                  <a:gd name="T65" fmla="*/ 337 h 497"/>
                  <a:gd name="T66" fmla="*/ 845 w 997"/>
                  <a:gd name="T67" fmla="*/ 300 h 497"/>
                  <a:gd name="T68" fmla="*/ 964 w 997"/>
                  <a:gd name="T69" fmla="*/ 299 h 497"/>
                  <a:gd name="T70" fmla="*/ 996 w 997"/>
                  <a:gd name="T71" fmla="*/ 269 h 497"/>
                  <a:gd name="T72" fmla="*/ 948 w 997"/>
                  <a:gd name="T73" fmla="*/ 201 h 497"/>
                  <a:gd name="T74" fmla="*/ 887 w 997"/>
                  <a:gd name="T75" fmla="*/ 169 h 497"/>
                  <a:gd name="T76" fmla="*/ 897 w 997"/>
                  <a:gd name="T77" fmla="*/ 115 h 497"/>
                  <a:gd name="T78" fmla="*/ 859 w 997"/>
                  <a:gd name="T79" fmla="*/ 104 h 497"/>
                  <a:gd name="T80" fmla="*/ 840 w 997"/>
                  <a:gd name="T81" fmla="*/ 123 h 497"/>
                  <a:gd name="T82" fmla="*/ 813 w 997"/>
                  <a:gd name="T83" fmla="*/ 125 h 497"/>
                  <a:gd name="T84" fmla="*/ 778 w 997"/>
                  <a:gd name="T85" fmla="*/ 122 h 497"/>
                  <a:gd name="T86" fmla="*/ 702 w 997"/>
                  <a:gd name="T87" fmla="*/ 82 h 497"/>
                  <a:gd name="T88" fmla="*/ 600 w 997"/>
                  <a:gd name="T89" fmla="*/ 17 h 497"/>
                  <a:gd name="T90" fmla="*/ 513 w 997"/>
                  <a:gd name="T91" fmla="*/ 4 h 497"/>
                  <a:gd name="T92" fmla="*/ 434 w 997"/>
                  <a:gd name="T93" fmla="*/ 27 h 497"/>
                  <a:gd name="T94" fmla="*/ 372 w 997"/>
                  <a:gd name="T95" fmla="*/ 73 h 497"/>
                  <a:gd name="T96" fmla="*/ 343 w 997"/>
                  <a:gd name="T97" fmla="*/ 127 h 497"/>
                  <a:gd name="T98" fmla="*/ 281 w 997"/>
                  <a:gd name="T99" fmla="*/ 142 h 497"/>
                  <a:gd name="T100" fmla="*/ 142 w 997"/>
                  <a:gd name="T101" fmla="*/ 120 h 497"/>
                  <a:gd name="T102" fmla="*/ 87 w 997"/>
                  <a:gd name="T103" fmla="*/ 129 h 497"/>
                  <a:gd name="T104" fmla="*/ 31 w 997"/>
                  <a:gd name="T105" fmla="*/ 171 h 497"/>
                  <a:gd name="T106" fmla="*/ 0 w 997"/>
                  <a:gd name="T107" fmla="*/ 223 h 497"/>
                  <a:gd name="T108" fmla="*/ 22 w 997"/>
                  <a:gd name="T109" fmla="*/ 291 h 497"/>
                  <a:gd name="T110" fmla="*/ 110 w 997"/>
                  <a:gd name="T111" fmla="*/ 357 h 497"/>
                  <a:gd name="T112" fmla="*/ 271 w 997"/>
                  <a:gd name="T113" fmla="*/ 398 h 497"/>
                  <a:gd name="T114" fmla="*/ 314 w 997"/>
                  <a:gd name="T115" fmla="*/ 426 h 497"/>
                  <a:gd name="T116" fmla="*/ 342 w 997"/>
                  <a:gd name="T117" fmla="*/ 496 h 4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997" h="497">
                    <a:moveTo>
                      <a:pt x="342" y="496"/>
                    </a:moveTo>
                    <a:cubicBezTo>
                      <a:pt x="344" y="496"/>
                      <a:pt x="346" y="491"/>
                      <a:pt x="346" y="484"/>
                    </a:cubicBezTo>
                    <a:cubicBezTo>
                      <a:pt x="346" y="477"/>
                      <a:pt x="340" y="458"/>
                      <a:pt x="333" y="441"/>
                    </a:cubicBezTo>
                    <a:lnTo>
                      <a:pt x="321" y="410"/>
                    </a:lnTo>
                    <a:lnTo>
                      <a:pt x="285" y="390"/>
                    </a:lnTo>
                    <a:lnTo>
                      <a:pt x="250" y="370"/>
                    </a:lnTo>
                    <a:lnTo>
                      <a:pt x="206" y="363"/>
                    </a:lnTo>
                    <a:lnTo>
                      <a:pt x="162" y="356"/>
                    </a:lnTo>
                    <a:lnTo>
                      <a:pt x="120" y="338"/>
                    </a:lnTo>
                    <a:lnTo>
                      <a:pt x="79" y="321"/>
                    </a:lnTo>
                    <a:lnTo>
                      <a:pt x="31" y="274"/>
                    </a:lnTo>
                    <a:lnTo>
                      <a:pt x="38" y="208"/>
                    </a:lnTo>
                    <a:lnTo>
                      <a:pt x="53" y="190"/>
                    </a:lnTo>
                    <a:lnTo>
                      <a:pt x="69" y="172"/>
                    </a:lnTo>
                    <a:lnTo>
                      <a:pt x="101" y="163"/>
                    </a:lnTo>
                    <a:lnTo>
                      <a:pt x="133" y="153"/>
                    </a:lnTo>
                    <a:lnTo>
                      <a:pt x="202" y="167"/>
                    </a:lnTo>
                    <a:cubicBezTo>
                      <a:pt x="240" y="175"/>
                      <a:pt x="284" y="186"/>
                      <a:pt x="300" y="191"/>
                    </a:cubicBezTo>
                    <a:lnTo>
                      <a:pt x="328" y="202"/>
                    </a:lnTo>
                    <a:lnTo>
                      <a:pt x="332" y="226"/>
                    </a:lnTo>
                    <a:lnTo>
                      <a:pt x="337" y="250"/>
                    </a:lnTo>
                    <a:lnTo>
                      <a:pt x="355" y="269"/>
                    </a:lnTo>
                    <a:cubicBezTo>
                      <a:pt x="365" y="279"/>
                      <a:pt x="380" y="298"/>
                      <a:pt x="388" y="310"/>
                    </a:cubicBezTo>
                    <a:cubicBezTo>
                      <a:pt x="396" y="323"/>
                      <a:pt x="403" y="339"/>
                      <a:pt x="404" y="346"/>
                    </a:cubicBezTo>
                    <a:lnTo>
                      <a:pt x="404" y="360"/>
                    </a:lnTo>
                    <a:lnTo>
                      <a:pt x="444" y="409"/>
                    </a:lnTo>
                    <a:lnTo>
                      <a:pt x="470" y="402"/>
                    </a:lnTo>
                    <a:lnTo>
                      <a:pt x="487" y="409"/>
                    </a:lnTo>
                    <a:lnTo>
                      <a:pt x="502" y="417"/>
                    </a:lnTo>
                    <a:lnTo>
                      <a:pt x="502" y="401"/>
                    </a:lnTo>
                    <a:lnTo>
                      <a:pt x="514" y="409"/>
                    </a:lnTo>
                    <a:lnTo>
                      <a:pt x="526" y="418"/>
                    </a:lnTo>
                    <a:lnTo>
                      <a:pt x="526" y="402"/>
                    </a:lnTo>
                    <a:lnTo>
                      <a:pt x="491" y="390"/>
                    </a:lnTo>
                    <a:lnTo>
                      <a:pt x="457" y="377"/>
                    </a:lnTo>
                    <a:lnTo>
                      <a:pt x="448" y="363"/>
                    </a:lnTo>
                    <a:lnTo>
                      <a:pt x="439" y="350"/>
                    </a:lnTo>
                    <a:lnTo>
                      <a:pt x="479" y="341"/>
                    </a:lnTo>
                    <a:lnTo>
                      <a:pt x="501" y="345"/>
                    </a:lnTo>
                    <a:cubicBezTo>
                      <a:pt x="512" y="347"/>
                      <a:pt x="532" y="351"/>
                      <a:pt x="544" y="353"/>
                    </a:cubicBezTo>
                    <a:lnTo>
                      <a:pt x="565" y="358"/>
                    </a:lnTo>
                    <a:lnTo>
                      <a:pt x="565" y="336"/>
                    </a:lnTo>
                    <a:lnTo>
                      <a:pt x="621" y="336"/>
                    </a:lnTo>
                    <a:lnTo>
                      <a:pt x="661" y="373"/>
                    </a:lnTo>
                    <a:cubicBezTo>
                      <a:pt x="684" y="394"/>
                      <a:pt x="710" y="422"/>
                      <a:pt x="718" y="435"/>
                    </a:cubicBezTo>
                    <a:lnTo>
                      <a:pt x="734" y="460"/>
                    </a:lnTo>
                    <a:lnTo>
                      <a:pt x="739" y="456"/>
                    </a:lnTo>
                    <a:lnTo>
                      <a:pt x="744" y="453"/>
                    </a:lnTo>
                    <a:lnTo>
                      <a:pt x="762" y="466"/>
                    </a:lnTo>
                    <a:lnTo>
                      <a:pt x="779" y="480"/>
                    </a:lnTo>
                    <a:lnTo>
                      <a:pt x="774" y="458"/>
                    </a:lnTo>
                    <a:lnTo>
                      <a:pt x="769" y="436"/>
                    </a:lnTo>
                    <a:lnTo>
                      <a:pt x="794" y="436"/>
                    </a:lnTo>
                    <a:lnTo>
                      <a:pt x="776" y="417"/>
                    </a:lnTo>
                    <a:lnTo>
                      <a:pt x="757" y="415"/>
                    </a:lnTo>
                    <a:lnTo>
                      <a:pt x="737" y="413"/>
                    </a:lnTo>
                    <a:lnTo>
                      <a:pt x="736" y="406"/>
                    </a:lnTo>
                    <a:lnTo>
                      <a:pt x="734" y="400"/>
                    </a:lnTo>
                    <a:lnTo>
                      <a:pt x="801" y="395"/>
                    </a:lnTo>
                    <a:lnTo>
                      <a:pt x="850" y="416"/>
                    </a:lnTo>
                    <a:lnTo>
                      <a:pt x="857" y="408"/>
                    </a:lnTo>
                    <a:cubicBezTo>
                      <a:pt x="860" y="403"/>
                      <a:pt x="863" y="396"/>
                      <a:pt x="863" y="392"/>
                    </a:cubicBezTo>
                    <a:lnTo>
                      <a:pt x="863" y="384"/>
                    </a:lnTo>
                    <a:lnTo>
                      <a:pt x="844" y="374"/>
                    </a:lnTo>
                    <a:cubicBezTo>
                      <a:pt x="833" y="368"/>
                      <a:pt x="821" y="357"/>
                      <a:pt x="816" y="350"/>
                    </a:cubicBezTo>
                    <a:lnTo>
                      <a:pt x="808" y="337"/>
                    </a:lnTo>
                    <a:lnTo>
                      <a:pt x="827" y="319"/>
                    </a:lnTo>
                    <a:lnTo>
                      <a:pt x="845" y="300"/>
                    </a:lnTo>
                    <a:lnTo>
                      <a:pt x="905" y="299"/>
                    </a:lnTo>
                    <a:lnTo>
                      <a:pt x="964" y="299"/>
                    </a:lnTo>
                    <a:lnTo>
                      <a:pt x="980" y="286"/>
                    </a:lnTo>
                    <a:cubicBezTo>
                      <a:pt x="989" y="280"/>
                      <a:pt x="996" y="271"/>
                      <a:pt x="996" y="269"/>
                    </a:cubicBezTo>
                    <a:cubicBezTo>
                      <a:pt x="996" y="266"/>
                      <a:pt x="986" y="249"/>
                      <a:pt x="972" y="232"/>
                    </a:cubicBezTo>
                    <a:lnTo>
                      <a:pt x="948" y="201"/>
                    </a:lnTo>
                    <a:lnTo>
                      <a:pt x="917" y="185"/>
                    </a:lnTo>
                    <a:lnTo>
                      <a:pt x="887" y="169"/>
                    </a:lnTo>
                    <a:lnTo>
                      <a:pt x="892" y="142"/>
                    </a:lnTo>
                    <a:lnTo>
                      <a:pt x="897" y="115"/>
                    </a:lnTo>
                    <a:lnTo>
                      <a:pt x="878" y="110"/>
                    </a:lnTo>
                    <a:lnTo>
                      <a:pt x="859" y="104"/>
                    </a:lnTo>
                    <a:lnTo>
                      <a:pt x="840" y="110"/>
                    </a:lnTo>
                    <a:lnTo>
                      <a:pt x="840" y="123"/>
                    </a:lnTo>
                    <a:cubicBezTo>
                      <a:pt x="840" y="130"/>
                      <a:pt x="838" y="135"/>
                      <a:pt x="836" y="135"/>
                    </a:cubicBezTo>
                    <a:cubicBezTo>
                      <a:pt x="833" y="135"/>
                      <a:pt x="823" y="131"/>
                      <a:pt x="813" y="125"/>
                    </a:cubicBezTo>
                    <a:lnTo>
                      <a:pt x="794" y="114"/>
                    </a:lnTo>
                    <a:lnTo>
                      <a:pt x="778" y="122"/>
                    </a:lnTo>
                    <a:lnTo>
                      <a:pt x="761" y="129"/>
                    </a:lnTo>
                    <a:lnTo>
                      <a:pt x="702" y="82"/>
                    </a:lnTo>
                    <a:lnTo>
                      <a:pt x="644" y="34"/>
                    </a:lnTo>
                    <a:lnTo>
                      <a:pt x="600" y="17"/>
                    </a:lnTo>
                    <a:lnTo>
                      <a:pt x="556" y="0"/>
                    </a:lnTo>
                    <a:lnTo>
                      <a:pt x="513" y="4"/>
                    </a:lnTo>
                    <a:lnTo>
                      <a:pt x="471" y="8"/>
                    </a:lnTo>
                    <a:lnTo>
                      <a:pt x="434" y="27"/>
                    </a:lnTo>
                    <a:lnTo>
                      <a:pt x="397" y="46"/>
                    </a:lnTo>
                    <a:lnTo>
                      <a:pt x="372" y="73"/>
                    </a:lnTo>
                    <a:lnTo>
                      <a:pt x="348" y="101"/>
                    </a:lnTo>
                    <a:lnTo>
                      <a:pt x="343" y="127"/>
                    </a:lnTo>
                    <a:lnTo>
                      <a:pt x="338" y="154"/>
                    </a:lnTo>
                    <a:lnTo>
                      <a:pt x="281" y="142"/>
                    </a:lnTo>
                    <a:cubicBezTo>
                      <a:pt x="250" y="135"/>
                      <a:pt x="206" y="127"/>
                      <a:pt x="184" y="125"/>
                    </a:cubicBezTo>
                    <a:lnTo>
                      <a:pt x="142" y="120"/>
                    </a:lnTo>
                    <a:lnTo>
                      <a:pt x="114" y="125"/>
                    </a:lnTo>
                    <a:lnTo>
                      <a:pt x="87" y="129"/>
                    </a:lnTo>
                    <a:lnTo>
                      <a:pt x="59" y="150"/>
                    </a:lnTo>
                    <a:lnTo>
                      <a:pt x="31" y="171"/>
                    </a:lnTo>
                    <a:lnTo>
                      <a:pt x="16" y="197"/>
                    </a:lnTo>
                    <a:lnTo>
                      <a:pt x="0" y="223"/>
                    </a:lnTo>
                    <a:lnTo>
                      <a:pt x="6" y="248"/>
                    </a:lnTo>
                    <a:cubicBezTo>
                      <a:pt x="8" y="262"/>
                      <a:pt x="16" y="281"/>
                      <a:pt x="22" y="291"/>
                    </a:cubicBezTo>
                    <a:cubicBezTo>
                      <a:pt x="28" y="301"/>
                      <a:pt x="42" y="316"/>
                      <a:pt x="54" y="326"/>
                    </a:cubicBezTo>
                    <a:cubicBezTo>
                      <a:pt x="66" y="335"/>
                      <a:pt x="91" y="349"/>
                      <a:pt x="110" y="357"/>
                    </a:cubicBezTo>
                    <a:cubicBezTo>
                      <a:pt x="129" y="365"/>
                      <a:pt x="174" y="377"/>
                      <a:pt x="208" y="384"/>
                    </a:cubicBezTo>
                    <a:lnTo>
                      <a:pt x="271" y="398"/>
                    </a:lnTo>
                    <a:lnTo>
                      <a:pt x="293" y="412"/>
                    </a:lnTo>
                    <a:lnTo>
                      <a:pt x="314" y="426"/>
                    </a:lnTo>
                    <a:lnTo>
                      <a:pt x="326" y="461"/>
                    </a:lnTo>
                    <a:cubicBezTo>
                      <a:pt x="333" y="481"/>
                      <a:pt x="340" y="496"/>
                      <a:pt x="342" y="496"/>
                    </a:cubicBezTo>
                  </a:path>
                </a:pathLst>
              </a:custGeom>
              <a:solidFill>
                <a:srgbClr val="2E2E2E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2" name="Freeform 19"/>
              <p:cNvSpPr>
                <a:spLocks noChangeArrowheads="1"/>
              </p:cNvSpPr>
              <p:nvPr/>
            </p:nvSpPr>
            <p:spPr bwMode="auto">
              <a:xfrm>
                <a:off x="186" y="854"/>
                <a:ext cx="376" cy="184"/>
              </a:xfrm>
              <a:custGeom>
                <a:avLst/>
                <a:gdLst>
                  <a:gd name="T0" fmla="*/ 325 w 992"/>
                  <a:gd name="T1" fmla="*/ 443 h 485"/>
                  <a:gd name="T2" fmla="*/ 254 w 992"/>
                  <a:gd name="T3" fmla="*/ 374 h 485"/>
                  <a:gd name="T4" fmla="*/ 98 w 992"/>
                  <a:gd name="T5" fmla="*/ 330 h 485"/>
                  <a:gd name="T6" fmla="*/ 21 w 992"/>
                  <a:gd name="T7" fmla="*/ 220 h 485"/>
                  <a:gd name="T8" fmla="*/ 79 w 992"/>
                  <a:gd name="T9" fmla="*/ 157 h 485"/>
                  <a:gd name="T10" fmla="*/ 300 w 992"/>
                  <a:gd name="T11" fmla="*/ 186 h 485"/>
                  <a:gd name="T12" fmla="*/ 345 w 992"/>
                  <a:gd name="T13" fmla="*/ 257 h 485"/>
                  <a:gd name="T14" fmla="*/ 395 w 992"/>
                  <a:gd name="T15" fmla="*/ 337 h 485"/>
                  <a:gd name="T16" fmla="*/ 436 w 992"/>
                  <a:gd name="T17" fmla="*/ 392 h 485"/>
                  <a:gd name="T18" fmla="*/ 486 w 992"/>
                  <a:gd name="T19" fmla="*/ 384 h 485"/>
                  <a:gd name="T20" fmla="*/ 427 w 992"/>
                  <a:gd name="T21" fmla="*/ 349 h 485"/>
                  <a:gd name="T22" fmla="*/ 472 w 992"/>
                  <a:gd name="T23" fmla="*/ 330 h 485"/>
                  <a:gd name="T24" fmla="*/ 549 w 992"/>
                  <a:gd name="T25" fmla="*/ 346 h 485"/>
                  <a:gd name="T26" fmla="*/ 548 w 992"/>
                  <a:gd name="T27" fmla="*/ 330 h 485"/>
                  <a:gd name="T28" fmla="*/ 702 w 992"/>
                  <a:gd name="T29" fmla="*/ 407 h 485"/>
                  <a:gd name="T30" fmla="*/ 730 w 992"/>
                  <a:gd name="T31" fmla="*/ 450 h 485"/>
                  <a:gd name="T32" fmla="*/ 753 w 992"/>
                  <a:gd name="T33" fmla="*/ 451 h 485"/>
                  <a:gd name="T34" fmla="*/ 754 w 992"/>
                  <a:gd name="T35" fmla="*/ 431 h 485"/>
                  <a:gd name="T36" fmla="*/ 771 w 992"/>
                  <a:gd name="T37" fmla="*/ 414 h 485"/>
                  <a:gd name="T38" fmla="*/ 727 w 992"/>
                  <a:gd name="T39" fmla="*/ 401 h 485"/>
                  <a:gd name="T40" fmla="*/ 790 w 992"/>
                  <a:gd name="T41" fmla="*/ 378 h 485"/>
                  <a:gd name="T42" fmla="*/ 831 w 992"/>
                  <a:gd name="T43" fmla="*/ 397 h 485"/>
                  <a:gd name="T44" fmla="*/ 857 w 992"/>
                  <a:gd name="T45" fmla="*/ 391 h 485"/>
                  <a:gd name="T46" fmla="*/ 812 w 992"/>
                  <a:gd name="T47" fmla="*/ 377 h 485"/>
                  <a:gd name="T48" fmla="*/ 799 w 992"/>
                  <a:gd name="T49" fmla="*/ 336 h 485"/>
                  <a:gd name="T50" fmla="*/ 832 w 992"/>
                  <a:gd name="T51" fmla="*/ 299 h 485"/>
                  <a:gd name="T52" fmla="*/ 937 w 992"/>
                  <a:gd name="T53" fmla="*/ 291 h 485"/>
                  <a:gd name="T54" fmla="*/ 991 w 992"/>
                  <a:gd name="T55" fmla="*/ 264 h 485"/>
                  <a:gd name="T56" fmla="*/ 903 w 992"/>
                  <a:gd name="T57" fmla="*/ 179 h 485"/>
                  <a:gd name="T58" fmla="*/ 888 w 992"/>
                  <a:gd name="T59" fmla="*/ 123 h 485"/>
                  <a:gd name="T60" fmla="*/ 833 w 992"/>
                  <a:gd name="T61" fmla="*/ 116 h 485"/>
                  <a:gd name="T62" fmla="*/ 805 w 992"/>
                  <a:gd name="T63" fmla="*/ 114 h 485"/>
                  <a:gd name="T64" fmla="*/ 646 w 992"/>
                  <a:gd name="T65" fmla="*/ 38 h 485"/>
                  <a:gd name="T66" fmla="*/ 517 w 992"/>
                  <a:gd name="T67" fmla="*/ 0 h 485"/>
                  <a:gd name="T68" fmla="*/ 411 w 992"/>
                  <a:gd name="T69" fmla="*/ 28 h 485"/>
                  <a:gd name="T70" fmla="*/ 340 w 992"/>
                  <a:gd name="T71" fmla="*/ 109 h 485"/>
                  <a:gd name="T72" fmla="*/ 268 w 992"/>
                  <a:gd name="T73" fmla="*/ 136 h 485"/>
                  <a:gd name="T74" fmla="*/ 89 w 992"/>
                  <a:gd name="T75" fmla="*/ 126 h 485"/>
                  <a:gd name="T76" fmla="*/ 11 w 992"/>
                  <a:gd name="T77" fmla="*/ 189 h 485"/>
                  <a:gd name="T78" fmla="*/ 12 w 992"/>
                  <a:gd name="T79" fmla="*/ 281 h 485"/>
                  <a:gd name="T80" fmla="*/ 107 w 992"/>
                  <a:gd name="T81" fmla="*/ 352 h 485"/>
                  <a:gd name="T82" fmla="*/ 275 w 992"/>
                  <a:gd name="T83" fmla="*/ 393 h 485"/>
                  <a:gd name="T84" fmla="*/ 322 w 992"/>
                  <a:gd name="T85" fmla="*/ 456 h 485"/>
                  <a:gd name="T86" fmla="*/ 513 w 992"/>
                  <a:gd name="T87" fmla="*/ 397 h 485"/>
                  <a:gd name="T88" fmla="*/ 497 w 992"/>
                  <a:gd name="T89" fmla="*/ 397 h 485"/>
                  <a:gd name="T90" fmla="*/ 493 w 992"/>
                  <a:gd name="T91" fmla="*/ 394 h 4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92" h="485">
                    <a:moveTo>
                      <a:pt x="322" y="456"/>
                    </a:moveTo>
                    <a:cubicBezTo>
                      <a:pt x="330" y="473"/>
                      <a:pt x="336" y="484"/>
                      <a:pt x="336" y="479"/>
                    </a:cubicBezTo>
                    <a:cubicBezTo>
                      <a:pt x="336" y="475"/>
                      <a:pt x="331" y="459"/>
                      <a:pt x="325" y="443"/>
                    </a:cubicBezTo>
                    <a:lnTo>
                      <a:pt x="313" y="414"/>
                    </a:lnTo>
                    <a:lnTo>
                      <a:pt x="296" y="399"/>
                    </a:lnTo>
                    <a:cubicBezTo>
                      <a:pt x="287" y="391"/>
                      <a:pt x="268" y="380"/>
                      <a:pt x="254" y="374"/>
                    </a:cubicBezTo>
                    <a:cubicBezTo>
                      <a:pt x="240" y="368"/>
                      <a:pt x="207" y="360"/>
                      <a:pt x="182" y="356"/>
                    </a:cubicBezTo>
                    <a:lnTo>
                      <a:pt x="137" y="349"/>
                    </a:lnTo>
                    <a:lnTo>
                      <a:pt x="98" y="330"/>
                    </a:lnTo>
                    <a:lnTo>
                      <a:pt x="58" y="311"/>
                    </a:lnTo>
                    <a:lnTo>
                      <a:pt x="21" y="268"/>
                    </a:lnTo>
                    <a:lnTo>
                      <a:pt x="21" y="220"/>
                    </a:lnTo>
                    <a:lnTo>
                      <a:pt x="37" y="192"/>
                    </a:lnTo>
                    <a:lnTo>
                      <a:pt x="54" y="164"/>
                    </a:lnTo>
                    <a:lnTo>
                      <a:pt x="79" y="157"/>
                    </a:lnTo>
                    <a:cubicBezTo>
                      <a:pt x="93" y="153"/>
                      <a:pt x="114" y="149"/>
                      <a:pt x="127" y="149"/>
                    </a:cubicBezTo>
                    <a:cubicBezTo>
                      <a:pt x="140" y="149"/>
                      <a:pt x="177" y="155"/>
                      <a:pt x="210" y="163"/>
                    </a:cubicBezTo>
                    <a:cubicBezTo>
                      <a:pt x="244" y="170"/>
                      <a:pt x="284" y="181"/>
                      <a:pt x="300" y="186"/>
                    </a:cubicBezTo>
                    <a:lnTo>
                      <a:pt x="329" y="196"/>
                    </a:lnTo>
                    <a:lnTo>
                      <a:pt x="329" y="241"/>
                    </a:lnTo>
                    <a:lnTo>
                      <a:pt x="345" y="257"/>
                    </a:lnTo>
                    <a:cubicBezTo>
                      <a:pt x="354" y="266"/>
                      <a:pt x="370" y="285"/>
                      <a:pt x="380" y="299"/>
                    </a:cubicBezTo>
                    <a:lnTo>
                      <a:pt x="400" y="325"/>
                    </a:lnTo>
                    <a:lnTo>
                      <a:pt x="395" y="337"/>
                    </a:lnTo>
                    <a:lnTo>
                      <a:pt x="390" y="350"/>
                    </a:lnTo>
                    <a:lnTo>
                      <a:pt x="412" y="372"/>
                    </a:lnTo>
                    <a:cubicBezTo>
                      <a:pt x="423" y="384"/>
                      <a:pt x="434" y="393"/>
                      <a:pt x="436" y="392"/>
                    </a:cubicBezTo>
                    <a:cubicBezTo>
                      <a:pt x="437" y="392"/>
                      <a:pt x="449" y="394"/>
                      <a:pt x="462" y="397"/>
                    </a:cubicBezTo>
                    <a:lnTo>
                      <a:pt x="486" y="403"/>
                    </a:lnTo>
                    <a:lnTo>
                      <a:pt x="486" y="384"/>
                    </a:lnTo>
                    <a:lnTo>
                      <a:pt x="465" y="384"/>
                    </a:lnTo>
                    <a:lnTo>
                      <a:pt x="446" y="366"/>
                    </a:lnTo>
                    <a:lnTo>
                      <a:pt x="427" y="349"/>
                    </a:lnTo>
                    <a:lnTo>
                      <a:pt x="442" y="340"/>
                    </a:lnTo>
                    <a:lnTo>
                      <a:pt x="457" y="330"/>
                    </a:lnTo>
                    <a:lnTo>
                      <a:pt x="472" y="330"/>
                    </a:lnTo>
                    <a:cubicBezTo>
                      <a:pt x="479" y="330"/>
                      <a:pt x="499" y="335"/>
                      <a:pt x="514" y="340"/>
                    </a:cubicBezTo>
                    <a:lnTo>
                      <a:pt x="542" y="350"/>
                    </a:lnTo>
                    <a:lnTo>
                      <a:pt x="549" y="346"/>
                    </a:lnTo>
                    <a:lnTo>
                      <a:pt x="557" y="342"/>
                    </a:lnTo>
                    <a:lnTo>
                      <a:pt x="552" y="336"/>
                    </a:lnTo>
                    <a:lnTo>
                      <a:pt x="548" y="330"/>
                    </a:lnTo>
                    <a:lnTo>
                      <a:pt x="616" y="330"/>
                    </a:lnTo>
                    <a:lnTo>
                      <a:pt x="659" y="368"/>
                    </a:lnTo>
                    <a:lnTo>
                      <a:pt x="702" y="407"/>
                    </a:lnTo>
                    <a:lnTo>
                      <a:pt x="712" y="429"/>
                    </a:lnTo>
                    <a:lnTo>
                      <a:pt x="723" y="450"/>
                    </a:lnTo>
                    <a:lnTo>
                      <a:pt x="730" y="450"/>
                    </a:lnTo>
                    <a:cubicBezTo>
                      <a:pt x="734" y="450"/>
                      <a:pt x="737" y="447"/>
                      <a:pt x="737" y="443"/>
                    </a:cubicBezTo>
                    <a:lnTo>
                      <a:pt x="737" y="435"/>
                    </a:lnTo>
                    <a:lnTo>
                      <a:pt x="753" y="451"/>
                    </a:lnTo>
                    <a:lnTo>
                      <a:pt x="769" y="467"/>
                    </a:lnTo>
                    <a:lnTo>
                      <a:pt x="764" y="454"/>
                    </a:lnTo>
                    <a:cubicBezTo>
                      <a:pt x="761" y="446"/>
                      <a:pt x="757" y="436"/>
                      <a:pt x="754" y="431"/>
                    </a:cubicBezTo>
                    <a:lnTo>
                      <a:pt x="750" y="421"/>
                    </a:lnTo>
                    <a:lnTo>
                      <a:pt x="777" y="430"/>
                    </a:lnTo>
                    <a:lnTo>
                      <a:pt x="771" y="414"/>
                    </a:lnTo>
                    <a:lnTo>
                      <a:pt x="748" y="410"/>
                    </a:lnTo>
                    <a:lnTo>
                      <a:pt x="726" y="407"/>
                    </a:lnTo>
                    <a:lnTo>
                      <a:pt x="727" y="401"/>
                    </a:lnTo>
                    <a:lnTo>
                      <a:pt x="728" y="394"/>
                    </a:lnTo>
                    <a:lnTo>
                      <a:pt x="759" y="386"/>
                    </a:lnTo>
                    <a:lnTo>
                      <a:pt x="790" y="378"/>
                    </a:lnTo>
                    <a:lnTo>
                      <a:pt x="795" y="388"/>
                    </a:lnTo>
                    <a:lnTo>
                      <a:pt x="799" y="397"/>
                    </a:lnTo>
                    <a:lnTo>
                      <a:pt x="831" y="397"/>
                    </a:lnTo>
                    <a:lnTo>
                      <a:pt x="831" y="413"/>
                    </a:lnTo>
                    <a:lnTo>
                      <a:pt x="844" y="402"/>
                    </a:lnTo>
                    <a:lnTo>
                      <a:pt x="857" y="391"/>
                    </a:lnTo>
                    <a:lnTo>
                      <a:pt x="836" y="370"/>
                    </a:lnTo>
                    <a:lnTo>
                      <a:pt x="824" y="373"/>
                    </a:lnTo>
                    <a:lnTo>
                      <a:pt x="812" y="377"/>
                    </a:lnTo>
                    <a:lnTo>
                      <a:pt x="823" y="368"/>
                    </a:lnTo>
                    <a:lnTo>
                      <a:pt x="811" y="352"/>
                    </a:lnTo>
                    <a:lnTo>
                      <a:pt x="799" y="336"/>
                    </a:lnTo>
                    <a:lnTo>
                      <a:pt x="803" y="323"/>
                    </a:lnTo>
                    <a:lnTo>
                      <a:pt x="808" y="310"/>
                    </a:lnTo>
                    <a:lnTo>
                      <a:pt x="832" y="299"/>
                    </a:lnTo>
                    <a:lnTo>
                      <a:pt x="856" y="289"/>
                    </a:lnTo>
                    <a:lnTo>
                      <a:pt x="888" y="290"/>
                    </a:lnTo>
                    <a:cubicBezTo>
                      <a:pt x="906" y="291"/>
                      <a:pt x="928" y="291"/>
                      <a:pt x="937" y="291"/>
                    </a:cubicBezTo>
                    <a:lnTo>
                      <a:pt x="952" y="290"/>
                    </a:lnTo>
                    <a:lnTo>
                      <a:pt x="972" y="277"/>
                    </a:lnTo>
                    <a:lnTo>
                      <a:pt x="991" y="264"/>
                    </a:lnTo>
                    <a:lnTo>
                      <a:pt x="964" y="230"/>
                    </a:lnTo>
                    <a:lnTo>
                      <a:pt x="937" y="196"/>
                    </a:lnTo>
                    <a:lnTo>
                      <a:pt x="903" y="179"/>
                    </a:lnTo>
                    <a:cubicBezTo>
                      <a:pt x="885" y="170"/>
                      <a:pt x="870" y="161"/>
                      <a:pt x="870" y="159"/>
                    </a:cubicBezTo>
                    <a:cubicBezTo>
                      <a:pt x="870" y="158"/>
                      <a:pt x="874" y="149"/>
                      <a:pt x="879" y="140"/>
                    </a:cubicBezTo>
                    <a:lnTo>
                      <a:pt x="888" y="123"/>
                    </a:lnTo>
                    <a:lnTo>
                      <a:pt x="868" y="103"/>
                    </a:lnTo>
                    <a:lnTo>
                      <a:pt x="837" y="103"/>
                    </a:lnTo>
                    <a:lnTo>
                      <a:pt x="833" y="116"/>
                    </a:lnTo>
                    <a:cubicBezTo>
                      <a:pt x="831" y="123"/>
                      <a:pt x="826" y="129"/>
                      <a:pt x="822" y="129"/>
                    </a:cubicBezTo>
                    <a:cubicBezTo>
                      <a:pt x="819" y="129"/>
                      <a:pt x="814" y="126"/>
                      <a:pt x="810" y="122"/>
                    </a:cubicBezTo>
                    <a:lnTo>
                      <a:pt x="805" y="114"/>
                    </a:lnTo>
                    <a:lnTo>
                      <a:pt x="749" y="122"/>
                    </a:lnTo>
                    <a:lnTo>
                      <a:pt x="698" y="80"/>
                    </a:lnTo>
                    <a:lnTo>
                      <a:pt x="646" y="38"/>
                    </a:lnTo>
                    <a:lnTo>
                      <a:pt x="603" y="19"/>
                    </a:lnTo>
                    <a:lnTo>
                      <a:pt x="560" y="0"/>
                    </a:lnTo>
                    <a:lnTo>
                      <a:pt x="517" y="0"/>
                    </a:lnTo>
                    <a:lnTo>
                      <a:pt x="474" y="0"/>
                    </a:lnTo>
                    <a:lnTo>
                      <a:pt x="443" y="14"/>
                    </a:lnTo>
                    <a:lnTo>
                      <a:pt x="411" y="28"/>
                    </a:lnTo>
                    <a:lnTo>
                      <a:pt x="378" y="56"/>
                    </a:lnTo>
                    <a:lnTo>
                      <a:pt x="344" y="85"/>
                    </a:lnTo>
                    <a:lnTo>
                      <a:pt x="340" y="109"/>
                    </a:lnTo>
                    <a:cubicBezTo>
                      <a:pt x="337" y="123"/>
                      <a:pt x="333" y="137"/>
                      <a:pt x="330" y="141"/>
                    </a:cubicBezTo>
                    <a:lnTo>
                      <a:pt x="325" y="149"/>
                    </a:lnTo>
                    <a:lnTo>
                      <a:pt x="268" y="136"/>
                    </a:lnTo>
                    <a:cubicBezTo>
                      <a:pt x="237" y="130"/>
                      <a:pt x="191" y="122"/>
                      <a:pt x="165" y="119"/>
                    </a:cubicBezTo>
                    <a:lnTo>
                      <a:pt x="120" y="115"/>
                    </a:lnTo>
                    <a:lnTo>
                      <a:pt x="89" y="126"/>
                    </a:lnTo>
                    <a:cubicBezTo>
                      <a:pt x="72" y="132"/>
                      <a:pt x="50" y="143"/>
                      <a:pt x="40" y="151"/>
                    </a:cubicBezTo>
                    <a:lnTo>
                      <a:pt x="22" y="166"/>
                    </a:lnTo>
                    <a:lnTo>
                      <a:pt x="11" y="189"/>
                    </a:lnTo>
                    <a:lnTo>
                      <a:pt x="0" y="212"/>
                    </a:lnTo>
                    <a:lnTo>
                      <a:pt x="0" y="258"/>
                    </a:lnTo>
                    <a:lnTo>
                      <a:pt x="12" y="281"/>
                    </a:lnTo>
                    <a:lnTo>
                      <a:pt x="25" y="303"/>
                    </a:lnTo>
                    <a:lnTo>
                      <a:pt x="54" y="323"/>
                    </a:lnTo>
                    <a:cubicBezTo>
                      <a:pt x="69" y="333"/>
                      <a:pt x="93" y="346"/>
                      <a:pt x="107" y="352"/>
                    </a:cubicBezTo>
                    <a:cubicBezTo>
                      <a:pt x="120" y="358"/>
                      <a:pt x="148" y="366"/>
                      <a:pt x="169" y="370"/>
                    </a:cubicBezTo>
                    <a:cubicBezTo>
                      <a:pt x="190" y="374"/>
                      <a:pt x="223" y="381"/>
                      <a:pt x="241" y="385"/>
                    </a:cubicBezTo>
                    <a:lnTo>
                      <a:pt x="275" y="393"/>
                    </a:lnTo>
                    <a:lnTo>
                      <a:pt x="292" y="409"/>
                    </a:lnTo>
                    <a:lnTo>
                      <a:pt x="309" y="425"/>
                    </a:lnTo>
                    <a:lnTo>
                      <a:pt x="322" y="456"/>
                    </a:lnTo>
                    <a:close/>
                    <a:moveTo>
                      <a:pt x="513" y="403"/>
                    </a:moveTo>
                    <a:cubicBezTo>
                      <a:pt x="515" y="403"/>
                      <a:pt x="517" y="402"/>
                      <a:pt x="517" y="400"/>
                    </a:cubicBezTo>
                    <a:cubicBezTo>
                      <a:pt x="517" y="398"/>
                      <a:pt x="515" y="397"/>
                      <a:pt x="513" y="397"/>
                    </a:cubicBezTo>
                    <a:cubicBezTo>
                      <a:pt x="511" y="397"/>
                      <a:pt x="509" y="398"/>
                      <a:pt x="509" y="400"/>
                    </a:cubicBezTo>
                    <a:cubicBezTo>
                      <a:pt x="509" y="402"/>
                      <a:pt x="511" y="403"/>
                      <a:pt x="513" y="403"/>
                    </a:cubicBezTo>
                    <a:close/>
                    <a:moveTo>
                      <a:pt x="497" y="397"/>
                    </a:moveTo>
                    <a:cubicBezTo>
                      <a:pt x="499" y="397"/>
                      <a:pt x="501" y="395"/>
                      <a:pt x="501" y="394"/>
                    </a:cubicBezTo>
                    <a:cubicBezTo>
                      <a:pt x="501" y="392"/>
                      <a:pt x="499" y="390"/>
                      <a:pt x="497" y="390"/>
                    </a:cubicBezTo>
                    <a:cubicBezTo>
                      <a:pt x="495" y="390"/>
                      <a:pt x="493" y="392"/>
                      <a:pt x="493" y="394"/>
                    </a:cubicBezTo>
                    <a:cubicBezTo>
                      <a:pt x="493" y="395"/>
                      <a:pt x="495" y="397"/>
                      <a:pt x="497" y="397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3" name="Group 20"/>
            <p:cNvGrpSpPr>
              <a:grpSpLocks/>
            </p:cNvGrpSpPr>
            <p:nvPr/>
          </p:nvGrpSpPr>
          <p:grpSpPr bwMode="auto">
            <a:xfrm>
              <a:off x="781838" y="2849989"/>
              <a:ext cx="920761" cy="462766"/>
              <a:chOff x="179" y="1274"/>
              <a:chExt cx="386" cy="194"/>
            </a:xfrm>
          </p:grpSpPr>
          <p:sp>
            <p:nvSpPr>
              <p:cNvPr id="24" name="Freeform 21"/>
              <p:cNvSpPr>
                <a:spLocks noChangeArrowheads="1"/>
              </p:cNvSpPr>
              <p:nvPr/>
            </p:nvSpPr>
            <p:spPr bwMode="auto">
              <a:xfrm>
                <a:off x="179" y="1274"/>
                <a:ext cx="384" cy="192"/>
              </a:xfrm>
              <a:custGeom>
                <a:avLst/>
                <a:gdLst>
                  <a:gd name="T0" fmla="*/ 359 w 1013"/>
                  <a:gd name="T1" fmla="*/ 498 h 509"/>
                  <a:gd name="T2" fmla="*/ 344 w 1013"/>
                  <a:gd name="T3" fmla="*/ 422 h 509"/>
                  <a:gd name="T4" fmla="*/ 269 w 1013"/>
                  <a:gd name="T5" fmla="*/ 374 h 509"/>
                  <a:gd name="T6" fmla="*/ 162 w 1013"/>
                  <a:gd name="T7" fmla="*/ 353 h 509"/>
                  <a:gd name="T8" fmla="*/ 85 w 1013"/>
                  <a:gd name="T9" fmla="*/ 318 h 509"/>
                  <a:gd name="T10" fmla="*/ 48 w 1013"/>
                  <a:gd name="T11" fmla="*/ 276 h 509"/>
                  <a:gd name="T12" fmla="*/ 78 w 1013"/>
                  <a:gd name="T13" fmla="*/ 183 h 509"/>
                  <a:gd name="T14" fmla="*/ 137 w 1013"/>
                  <a:gd name="T15" fmla="*/ 167 h 509"/>
                  <a:gd name="T16" fmla="*/ 308 w 1013"/>
                  <a:gd name="T17" fmla="*/ 205 h 509"/>
                  <a:gd name="T18" fmla="*/ 330 w 1013"/>
                  <a:gd name="T19" fmla="*/ 246 h 509"/>
                  <a:gd name="T20" fmla="*/ 383 w 1013"/>
                  <a:gd name="T21" fmla="*/ 310 h 509"/>
                  <a:gd name="T22" fmla="*/ 401 w 1013"/>
                  <a:gd name="T23" fmla="*/ 369 h 509"/>
                  <a:gd name="T24" fmla="*/ 458 w 1013"/>
                  <a:gd name="T25" fmla="*/ 428 h 509"/>
                  <a:gd name="T26" fmla="*/ 491 w 1013"/>
                  <a:gd name="T27" fmla="*/ 423 h 509"/>
                  <a:gd name="T28" fmla="*/ 543 w 1013"/>
                  <a:gd name="T29" fmla="*/ 426 h 509"/>
                  <a:gd name="T30" fmla="*/ 538 w 1013"/>
                  <a:gd name="T31" fmla="*/ 398 h 509"/>
                  <a:gd name="T32" fmla="*/ 476 w 1013"/>
                  <a:gd name="T33" fmla="*/ 375 h 509"/>
                  <a:gd name="T34" fmla="*/ 463 w 1013"/>
                  <a:gd name="T35" fmla="*/ 354 h 509"/>
                  <a:gd name="T36" fmla="*/ 567 w 1013"/>
                  <a:gd name="T37" fmla="*/ 371 h 509"/>
                  <a:gd name="T38" fmla="*/ 587 w 1013"/>
                  <a:gd name="T39" fmla="*/ 348 h 509"/>
                  <a:gd name="T40" fmla="*/ 661 w 1013"/>
                  <a:gd name="T41" fmla="*/ 379 h 509"/>
                  <a:gd name="T42" fmla="*/ 738 w 1013"/>
                  <a:gd name="T43" fmla="*/ 468 h 509"/>
                  <a:gd name="T44" fmla="*/ 783 w 1013"/>
                  <a:gd name="T45" fmla="*/ 487 h 509"/>
                  <a:gd name="T46" fmla="*/ 793 w 1013"/>
                  <a:gd name="T47" fmla="*/ 464 h 509"/>
                  <a:gd name="T48" fmla="*/ 808 w 1013"/>
                  <a:gd name="T49" fmla="*/ 441 h 509"/>
                  <a:gd name="T50" fmla="*/ 782 w 1013"/>
                  <a:gd name="T51" fmla="*/ 414 h 509"/>
                  <a:gd name="T52" fmla="*/ 835 w 1013"/>
                  <a:gd name="T53" fmla="*/ 415 h 509"/>
                  <a:gd name="T54" fmla="*/ 856 w 1013"/>
                  <a:gd name="T55" fmla="*/ 438 h 509"/>
                  <a:gd name="T56" fmla="*/ 879 w 1013"/>
                  <a:gd name="T57" fmla="*/ 402 h 509"/>
                  <a:gd name="T58" fmla="*/ 852 w 1013"/>
                  <a:gd name="T59" fmla="*/ 370 h 509"/>
                  <a:gd name="T60" fmla="*/ 832 w 1013"/>
                  <a:gd name="T61" fmla="*/ 334 h 509"/>
                  <a:gd name="T62" fmla="*/ 862 w 1013"/>
                  <a:gd name="T63" fmla="*/ 314 h 509"/>
                  <a:gd name="T64" fmla="*/ 920 w 1013"/>
                  <a:gd name="T65" fmla="*/ 311 h 509"/>
                  <a:gd name="T66" fmla="*/ 1012 w 1013"/>
                  <a:gd name="T67" fmla="*/ 284 h 509"/>
                  <a:gd name="T68" fmla="*/ 950 w 1013"/>
                  <a:gd name="T69" fmla="*/ 195 h 509"/>
                  <a:gd name="T70" fmla="*/ 903 w 1013"/>
                  <a:gd name="T71" fmla="*/ 171 h 509"/>
                  <a:gd name="T72" fmla="*/ 912 w 1013"/>
                  <a:gd name="T73" fmla="*/ 122 h 509"/>
                  <a:gd name="T74" fmla="*/ 872 w 1013"/>
                  <a:gd name="T75" fmla="*/ 99 h 509"/>
                  <a:gd name="T76" fmla="*/ 836 w 1013"/>
                  <a:gd name="T77" fmla="*/ 116 h 509"/>
                  <a:gd name="T78" fmla="*/ 761 w 1013"/>
                  <a:gd name="T79" fmla="*/ 119 h 509"/>
                  <a:gd name="T80" fmla="*/ 681 w 1013"/>
                  <a:gd name="T81" fmla="*/ 47 h 509"/>
                  <a:gd name="T82" fmla="*/ 571 w 1013"/>
                  <a:gd name="T83" fmla="*/ 0 h 509"/>
                  <a:gd name="T84" fmla="*/ 499 w 1013"/>
                  <a:gd name="T85" fmla="*/ 0 h 509"/>
                  <a:gd name="T86" fmla="*/ 346 w 1013"/>
                  <a:gd name="T87" fmla="*/ 102 h 509"/>
                  <a:gd name="T88" fmla="*/ 339 w 1013"/>
                  <a:gd name="T89" fmla="*/ 139 h 509"/>
                  <a:gd name="T90" fmla="*/ 255 w 1013"/>
                  <a:gd name="T91" fmla="*/ 134 h 509"/>
                  <a:gd name="T92" fmla="*/ 136 w 1013"/>
                  <a:gd name="T93" fmla="*/ 122 h 509"/>
                  <a:gd name="T94" fmla="*/ 67 w 1013"/>
                  <a:gd name="T95" fmla="*/ 144 h 509"/>
                  <a:gd name="T96" fmla="*/ 20 w 1013"/>
                  <a:gd name="T97" fmla="*/ 195 h 509"/>
                  <a:gd name="T98" fmla="*/ 10 w 1013"/>
                  <a:gd name="T99" fmla="*/ 284 h 509"/>
                  <a:gd name="T100" fmla="*/ 70 w 1013"/>
                  <a:gd name="T101" fmla="*/ 346 h 509"/>
                  <a:gd name="T102" fmla="*/ 190 w 1013"/>
                  <a:gd name="T103" fmla="*/ 391 h 509"/>
                  <a:gd name="T104" fmla="*/ 289 w 1013"/>
                  <a:gd name="T105" fmla="*/ 415 h 509"/>
                  <a:gd name="T106" fmla="*/ 321 w 1013"/>
                  <a:gd name="T107" fmla="*/ 445 h 509"/>
                  <a:gd name="T108" fmla="*/ 340 w 1013"/>
                  <a:gd name="T109" fmla="*/ 508 h 5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013" h="509">
                    <a:moveTo>
                      <a:pt x="347" y="508"/>
                    </a:moveTo>
                    <a:cubicBezTo>
                      <a:pt x="351" y="508"/>
                      <a:pt x="356" y="504"/>
                      <a:pt x="359" y="498"/>
                    </a:cubicBezTo>
                    <a:lnTo>
                      <a:pt x="363" y="488"/>
                    </a:lnTo>
                    <a:lnTo>
                      <a:pt x="344" y="422"/>
                    </a:lnTo>
                    <a:lnTo>
                      <a:pt x="317" y="401"/>
                    </a:lnTo>
                    <a:cubicBezTo>
                      <a:pt x="302" y="390"/>
                      <a:pt x="280" y="377"/>
                      <a:pt x="269" y="374"/>
                    </a:cubicBezTo>
                    <a:cubicBezTo>
                      <a:pt x="257" y="370"/>
                      <a:pt x="229" y="364"/>
                      <a:pt x="205" y="360"/>
                    </a:cubicBezTo>
                    <a:lnTo>
                      <a:pt x="162" y="353"/>
                    </a:lnTo>
                    <a:lnTo>
                      <a:pt x="124" y="336"/>
                    </a:lnTo>
                    <a:lnTo>
                      <a:pt x="85" y="318"/>
                    </a:lnTo>
                    <a:lnTo>
                      <a:pt x="67" y="297"/>
                    </a:lnTo>
                    <a:lnTo>
                      <a:pt x="48" y="276"/>
                    </a:lnTo>
                    <a:lnTo>
                      <a:pt x="48" y="234"/>
                    </a:lnTo>
                    <a:lnTo>
                      <a:pt x="78" y="183"/>
                    </a:lnTo>
                    <a:lnTo>
                      <a:pt x="99" y="175"/>
                    </a:lnTo>
                    <a:cubicBezTo>
                      <a:pt x="110" y="171"/>
                      <a:pt x="127" y="167"/>
                      <a:pt x="137" y="167"/>
                    </a:cubicBezTo>
                    <a:cubicBezTo>
                      <a:pt x="147" y="167"/>
                      <a:pt x="185" y="173"/>
                      <a:pt x="221" y="181"/>
                    </a:cubicBezTo>
                    <a:cubicBezTo>
                      <a:pt x="257" y="189"/>
                      <a:pt x="296" y="199"/>
                      <a:pt x="308" y="205"/>
                    </a:cubicBezTo>
                    <a:lnTo>
                      <a:pt x="330" y="214"/>
                    </a:lnTo>
                    <a:lnTo>
                      <a:pt x="330" y="246"/>
                    </a:lnTo>
                    <a:lnTo>
                      <a:pt x="348" y="265"/>
                    </a:lnTo>
                    <a:cubicBezTo>
                      <a:pt x="358" y="276"/>
                      <a:pt x="374" y="296"/>
                      <a:pt x="383" y="310"/>
                    </a:cubicBezTo>
                    <a:lnTo>
                      <a:pt x="401" y="335"/>
                    </a:lnTo>
                    <a:lnTo>
                      <a:pt x="401" y="369"/>
                    </a:lnTo>
                    <a:lnTo>
                      <a:pt x="429" y="398"/>
                    </a:lnTo>
                    <a:lnTo>
                      <a:pt x="458" y="428"/>
                    </a:lnTo>
                    <a:lnTo>
                      <a:pt x="476" y="415"/>
                    </a:lnTo>
                    <a:lnTo>
                      <a:pt x="491" y="423"/>
                    </a:lnTo>
                    <a:lnTo>
                      <a:pt x="505" y="432"/>
                    </a:lnTo>
                    <a:lnTo>
                      <a:pt x="543" y="426"/>
                    </a:lnTo>
                    <a:lnTo>
                      <a:pt x="541" y="412"/>
                    </a:lnTo>
                    <a:lnTo>
                      <a:pt x="538" y="398"/>
                    </a:lnTo>
                    <a:lnTo>
                      <a:pt x="514" y="391"/>
                    </a:lnTo>
                    <a:cubicBezTo>
                      <a:pt x="500" y="388"/>
                      <a:pt x="483" y="380"/>
                      <a:pt x="476" y="375"/>
                    </a:cubicBezTo>
                    <a:cubicBezTo>
                      <a:pt x="469" y="370"/>
                      <a:pt x="463" y="364"/>
                      <a:pt x="463" y="360"/>
                    </a:cubicBezTo>
                    <a:lnTo>
                      <a:pt x="463" y="354"/>
                    </a:lnTo>
                    <a:lnTo>
                      <a:pt x="513" y="354"/>
                    </a:lnTo>
                    <a:lnTo>
                      <a:pt x="567" y="371"/>
                    </a:lnTo>
                    <a:lnTo>
                      <a:pt x="577" y="359"/>
                    </a:lnTo>
                    <a:lnTo>
                      <a:pt x="587" y="348"/>
                    </a:lnTo>
                    <a:lnTo>
                      <a:pt x="625" y="348"/>
                    </a:lnTo>
                    <a:lnTo>
                      <a:pt x="661" y="379"/>
                    </a:lnTo>
                    <a:cubicBezTo>
                      <a:pt x="681" y="397"/>
                      <a:pt x="706" y="424"/>
                      <a:pt x="718" y="439"/>
                    </a:cubicBezTo>
                    <a:lnTo>
                      <a:pt x="738" y="468"/>
                    </a:lnTo>
                    <a:lnTo>
                      <a:pt x="761" y="477"/>
                    </a:lnTo>
                    <a:lnTo>
                      <a:pt x="783" y="487"/>
                    </a:lnTo>
                    <a:lnTo>
                      <a:pt x="788" y="483"/>
                    </a:lnTo>
                    <a:cubicBezTo>
                      <a:pt x="791" y="481"/>
                      <a:pt x="793" y="472"/>
                      <a:pt x="793" y="464"/>
                    </a:cubicBezTo>
                    <a:lnTo>
                      <a:pt x="793" y="449"/>
                    </a:lnTo>
                    <a:lnTo>
                      <a:pt x="808" y="441"/>
                    </a:lnTo>
                    <a:lnTo>
                      <a:pt x="799" y="420"/>
                    </a:lnTo>
                    <a:lnTo>
                      <a:pt x="782" y="414"/>
                    </a:lnTo>
                    <a:lnTo>
                      <a:pt x="765" y="408"/>
                    </a:lnTo>
                    <a:lnTo>
                      <a:pt x="835" y="415"/>
                    </a:lnTo>
                    <a:lnTo>
                      <a:pt x="845" y="427"/>
                    </a:lnTo>
                    <a:lnTo>
                      <a:pt x="856" y="438"/>
                    </a:lnTo>
                    <a:lnTo>
                      <a:pt x="867" y="425"/>
                    </a:lnTo>
                    <a:cubicBezTo>
                      <a:pt x="874" y="418"/>
                      <a:pt x="879" y="408"/>
                      <a:pt x="879" y="402"/>
                    </a:cubicBezTo>
                    <a:lnTo>
                      <a:pt x="879" y="392"/>
                    </a:lnTo>
                    <a:lnTo>
                      <a:pt x="852" y="370"/>
                    </a:lnTo>
                    <a:lnTo>
                      <a:pt x="824" y="347"/>
                    </a:lnTo>
                    <a:lnTo>
                      <a:pt x="832" y="334"/>
                    </a:lnTo>
                    <a:lnTo>
                      <a:pt x="841" y="320"/>
                    </a:lnTo>
                    <a:lnTo>
                      <a:pt x="862" y="314"/>
                    </a:lnTo>
                    <a:lnTo>
                      <a:pt x="883" y="307"/>
                    </a:lnTo>
                    <a:lnTo>
                      <a:pt x="920" y="311"/>
                    </a:lnTo>
                    <a:lnTo>
                      <a:pt x="958" y="316"/>
                    </a:lnTo>
                    <a:lnTo>
                      <a:pt x="1012" y="284"/>
                    </a:lnTo>
                    <a:lnTo>
                      <a:pt x="1012" y="262"/>
                    </a:lnTo>
                    <a:lnTo>
                      <a:pt x="950" y="195"/>
                    </a:lnTo>
                    <a:lnTo>
                      <a:pt x="927" y="183"/>
                    </a:lnTo>
                    <a:lnTo>
                      <a:pt x="903" y="171"/>
                    </a:lnTo>
                    <a:lnTo>
                      <a:pt x="907" y="146"/>
                    </a:lnTo>
                    <a:lnTo>
                      <a:pt x="912" y="122"/>
                    </a:lnTo>
                    <a:lnTo>
                      <a:pt x="892" y="111"/>
                    </a:lnTo>
                    <a:lnTo>
                      <a:pt x="872" y="99"/>
                    </a:lnTo>
                    <a:lnTo>
                      <a:pt x="854" y="108"/>
                    </a:lnTo>
                    <a:lnTo>
                      <a:pt x="836" y="116"/>
                    </a:lnTo>
                    <a:lnTo>
                      <a:pt x="799" y="118"/>
                    </a:lnTo>
                    <a:lnTo>
                      <a:pt x="761" y="119"/>
                    </a:lnTo>
                    <a:lnTo>
                      <a:pt x="721" y="83"/>
                    </a:lnTo>
                    <a:lnTo>
                      <a:pt x="681" y="47"/>
                    </a:lnTo>
                    <a:lnTo>
                      <a:pt x="626" y="23"/>
                    </a:lnTo>
                    <a:lnTo>
                      <a:pt x="571" y="0"/>
                    </a:lnTo>
                    <a:lnTo>
                      <a:pt x="535" y="0"/>
                    </a:lnTo>
                    <a:lnTo>
                      <a:pt x="499" y="0"/>
                    </a:lnTo>
                    <a:lnTo>
                      <a:pt x="420" y="31"/>
                    </a:lnTo>
                    <a:lnTo>
                      <a:pt x="346" y="102"/>
                    </a:lnTo>
                    <a:lnTo>
                      <a:pt x="346" y="116"/>
                    </a:lnTo>
                    <a:cubicBezTo>
                      <a:pt x="346" y="124"/>
                      <a:pt x="343" y="134"/>
                      <a:pt x="339" y="139"/>
                    </a:cubicBezTo>
                    <a:lnTo>
                      <a:pt x="332" y="149"/>
                    </a:lnTo>
                    <a:lnTo>
                      <a:pt x="255" y="134"/>
                    </a:lnTo>
                    <a:lnTo>
                      <a:pt x="179" y="119"/>
                    </a:lnTo>
                    <a:lnTo>
                      <a:pt x="136" y="122"/>
                    </a:lnTo>
                    <a:lnTo>
                      <a:pt x="94" y="126"/>
                    </a:lnTo>
                    <a:lnTo>
                      <a:pt x="67" y="144"/>
                    </a:lnTo>
                    <a:lnTo>
                      <a:pt x="40" y="161"/>
                    </a:lnTo>
                    <a:lnTo>
                      <a:pt x="20" y="195"/>
                    </a:lnTo>
                    <a:lnTo>
                      <a:pt x="0" y="229"/>
                    </a:lnTo>
                    <a:lnTo>
                      <a:pt x="10" y="284"/>
                    </a:lnTo>
                    <a:lnTo>
                      <a:pt x="29" y="308"/>
                    </a:lnTo>
                    <a:cubicBezTo>
                      <a:pt x="40" y="321"/>
                      <a:pt x="58" y="338"/>
                      <a:pt x="70" y="346"/>
                    </a:cubicBezTo>
                    <a:cubicBezTo>
                      <a:pt x="82" y="353"/>
                      <a:pt x="107" y="365"/>
                      <a:pt x="128" y="373"/>
                    </a:cubicBezTo>
                    <a:cubicBezTo>
                      <a:pt x="148" y="380"/>
                      <a:pt x="176" y="388"/>
                      <a:pt x="190" y="391"/>
                    </a:cubicBezTo>
                    <a:cubicBezTo>
                      <a:pt x="205" y="393"/>
                      <a:pt x="233" y="400"/>
                      <a:pt x="253" y="405"/>
                    </a:cubicBezTo>
                    <a:lnTo>
                      <a:pt x="289" y="415"/>
                    </a:lnTo>
                    <a:lnTo>
                      <a:pt x="305" y="430"/>
                    </a:lnTo>
                    <a:lnTo>
                      <a:pt x="321" y="445"/>
                    </a:lnTo>
                    <a:lnTo>
                      <a:pt x="330" y="476"/>
                    </a:lnTo>
                    <a:lnTo>
                      <a:pt x="340" y="508"/>
                    </a:lnTo>
                    <a:lnTo>
                      <a:pt x="347" y="508"/>
                    </a:lnTo>
                  </a:path>
                </a:pathLst>
              </a:custGeom>
              <a:solidFill>
                <a:srgbClr val="CFCFC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" name="Freeform 22"/>
              <p:cNvSpPr>
                <a:spLocks noChangeArrowheads="1"/>
              </p:cNvSpPr>
              <p:nvPr/>
            </p:nvSpPr>
            <p:spPr bwMode="auto">
              <a:xfrm>
                <a:off x="182" y="1276"/>
                <a:ext cx="381" cy="192"/>
              </a:xfrm>
              <a:custGeom>
                <a:avLst/>
                <a:gdLst>
                  <a:gd name="T0" fmla="*/ 348 w 1004"/>
                  <a:gd name="T1" fmla="*/ 494 h 505"/>
                  <a:gd name="T2" fmla="*/ 340 w 1004"/>
                  <a:gd name="T3" fmla="*/ 447 h 505"/>
                  <a:gd name="T4" fmla="*/ 296 w 1004"/>
                  <a:gd name="T5" fmla="*/ 391 h 505"/>
                  <a:gd name="T6" fmla="*/ 220 w 1004"/>
                  <a:gd name="T7" fmla="*/ 363 h 505"/>
                  <a:gd name="T8" fmla="*/ 112 w 1004"/>
                  <a:gd name="T9" fmla="*/ 337 h 505"/>
                  <a:gd name="T10" fmla="*/ 48 w 1004"/>
                  <a:gd name="T11" fmla="*/ 290 h 505"/>
                  <a:gd name="T12" fmla="*/ 31 w 1004"/>
                  <a:gd name="T13" fmla="*/ 245 h 505"/>
                  <a:gd name="T14" fmla="*/ 57 w 1004"/>
                  <a:gd name="T15" fmla="*/ 190 h 505"/>
                  <a:gd name="T16" fmla="*/ 96 w 1004"/>
                  <a:gd name="T17" fmla="*/ 163 h 505"/>
                  <a:gd name="T18" fmla="*/ 221 w 1004"/>
                  <a:gd name="T19" fmla="*/ 177 h 505"/>
                  <a:gd name="T20" fmla="*/ 329 w 1004"/>
                  <a:gd name="T21" fmla="*/ 210 h 505"/>
                  <a:gd name="T22" fmla="*/ 346 w 1004"/>
                  <a:gd name="T23" fmla="*/ 268 h 505"/>
                  <a:gd name="T24" fmla="*/ 395 w 1004"/>
                  <a:gd name="T25" fmla="*/ 334 h 505"/>
                  <a:gd name="T26" fmla="*/ 391 w 1004"/>
                  <a:gd name="T27" fmla="*/ 356 h 505"/>
                  <a:gd name="T28" fmla="*/ 442 w 1004"/>
                  <a:gd name="T29" fmla="*/ 418 h 505"/>
                  <a:gd name="T30" fmla="*/ 473 w 1004"/>
                  <a:gd name="T31" fmla="*/ 411 h 505"/>
                  <a:gd name="T32" fmla="*/ 493 w 1004"/>
                  <a:gd name="T33" fmla="*/ 425 h 505"/>
                  <a:gd name="T34" fmla="*/ 529 w 1004"/>
                  <a:gd name="T35" fmla="*/ 401 h 505"/>
                  <a:gd name="T36" fmla="*/ 470 w 1004"/>
                  <a:gd name="T37" fmla="*/ 377 h 505"/>
                  <a:gd name="T38" fmla="*/ 456 w 1004"/>
                  <a:gd name="T39" fmla="*/ 361 h 505"/>
                  <a:gd name="T40" fmla="*/ 467 w 1004"/>
                  <a:gd name="T41" fmla="*/ 346 h 505"/>
                  <a:gd name="T42" fmla="*/ 519 w 1004"/>
                  <a:gd name="T43" fmla="*/ 354 h 505"/>
                  <a:gd name="T44" fmla="*/ 568 w 1004"/>
                  <a:gd name="T45" fmla="*/ 355 h 505"/>
                  <a:gd name="T46" fmla="*/ 621 w 1004"/>
                  <a:gd name="T47" fmla="*/ 344 h 505"/>
                  <a:gd name="T48" fmla="*/ 710 w 1004"/>
                  <a:gd name="T49" fmla="*/ 435 h 505"/>
                  <a:gd name="T50" fmla="*/ 748 w 1004"/>
                  <a:gd name="T51" fmla="*/ 468 h 505"/>
                  <a:gd name="T52" fmla="*/ 786 w 1004"/>
                  <a:gd name="T53" fmla="*/ 477 h 505"/>
                  <a:gd name="T54" fmla="*/ 778 w 1004"/>
                  <a:gd name="T55" fmla="*/ 444 h 505"/>
                  <a:gd name="T56" fmla="*/ 796 w 1004"/>
                  <a:gd name="T57" fmla="*/ 439 h 505"/>
                  <a:gd name="T58" fmla="*/ 778 w 1004"/>
                  <a:gd name="T59" fmla="*/ 414 h 505"/>
                  <a:gd name="T60" fmla="*/ 733 w 1004"/>
                  <a:gd name="T61" fmla="*/ 406 h 505"/>
                  <a:gd name="T62" fmla="*/ 787 w 1004"/>
                  <a:gd name="T63" fmla="*/ 403 h 505"/>
                  <a:gd name="T64" fmla="*/ 850 w 1004"/>
                  <a:gd name="T65" fmla="*/ 424 h 505"/>
                  <a:gd name="T66" fmla="*/ 870 w 1004"/>
                  <a:gd name="T67" fmla="*/ 393 h 505"/>
                  <a:gd name="T68" fmla="*/ 854 w 1004"/>
                  <a:gd name="T69" fmla="*/ 377 h 505"/>
                  <a:gd name="T70" fmla="*/ 812 w 1004"/>
                  <a:gd name="T71" fmla="*/ 335 h 505"/>
                  <a:gd name="T72" fmla="*/ 855 w 1004"/>
                  <a:gd name="T73" fmla="*/ 304 h 505"/>
                  <a:gd name="T74" fmla="*/ 983 w 1004"/>
                  <a:gd name="T75" fmla="*/ 290 h 505"/>
                  <a:gd name="T76" fmla="*/ 976 w 1004"/>
                  <a:gd name="T77" fmla="*/ 231 h 505"/>
                  <a:gd name="T78" fmla="*/ 917 w 1004"/>
                  <a:gd name="T79" fmla="*/ 181 h 505"/>
                  <a:gd name="T80" fmla="*/ 895 w 1004"/>
                  <a:gd name="T81" fmla="*/ 147 h 505"/>
                  <a:gd name="T82" fmla="*/ 894 w 1004"/>
                  <a:gd name="T83" fmla="*/ 117 h 505"/>
                  <a:gd name="T84" fmla="*/ 847 w 1004"/>
                  <a:gd name="T85" fmla="*/ 103 h 505"/>
                  <a:gd name="T86" fmla="*/ 825 w 1004"/>
                  <a:gd name="T87" fmla="*/ 131 h 505"/>
                  <a:gd name="T88" fmla="*/ 813 w 1004"/>
                  <a:gd name="T89" fmla="*/ 115 h 505"/>
                  <a:gd name="T90" fmla="*/ 757 w 1004"/>
                  <a:gd name="T91" fmla="*/ 123 h 505"/>
                  <a:gd name="T92" fmla="*/ 568 w 1004"/>
                  <a:gd name="T93" fmla="*/ 0 h 505"/>
                  <a:gd name="T94" fmla="*/ 481 w 1004"/>
                  <a:gd name="T95" fmla="*/ 1 h 505"/>
                  <a:gd name="T96" fmla="*/ 398 w 1004"/>
                  <a:gd name="T97" fmla="*/ 39 h 505"/>
                  <a:gd name="T98" fmla="*/ 345 w 1004"/>
                  <a:gd name="T99" fmla="*/ 92 h 505"/>
                  <a:gd name="T100" fmla="*/ 332 w 1004"/>
                  <a:gd name="T101" fmla="*/ 144 h 505"/>
                  <a:gd name="T102" fmla="*/ 284 w 1004"/>
                  <a:gd name="T103" fmla="*/ 139 h 505"/>
                  <a:gd name="T104" fmla="*/ 139 w 1004"/>
                  <a:gd name="T105" fmla="*/ 115 h 505"/>
                  <a:gd name="T106" fmla="*/ 74 w 1004"/>
                  <a:gd name="T107" fmla="*/ 131 h 505"/>
                  <a:gd name="T108" fmla="*/ 11 w 1004"/>
                  <a:gd name="T109" fmla="*/ 191 h 505"/>
                  <a:gd name="T110" fmla="*/ 0 w 1004"/>
                  <a:gd name="T111" fmla="*/ 264 h 505"/>
                  <a:gd name="T112" fmla="*/ 21 w 1004"/>
                  <a:gd name="T113" fmla="*/ 307 h 505"/>
                  <a:gd name="T114" fmla="*/ 109 w 1004"/>
                  <a:gd name="T115" fmla="*/ 363 h 505"/>
                  <a:gd name="T116" fmla="*/ 192 w 1004"/>
                  <a:gd name="T117" fmla="*/ 387 h 505"/>
                  <a:gd name="T118" fmla="*/ 300 w 1004"/>
                  <a:gd name="T119" fmla="*/ 419 h 505"/>
                  <a:gd name="T120" fmla="*/ 329 w 1004"/>
                  <a:gd name="T121" fmla="*/ 489 h 505"/>
                  <a:gd name="T122" fmla="*/ 336 w 1004"/>
                  <a:gd name="T123" fmla="*/ 504 h 5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004" h="505">
                    <a:moveTo>
                      <a:pt x="336" y="504"/>
                    </a:moveTo>
                    <a:cubicBezTo>
                      <a:pt x="340" y="504"/>
                      <a:pt x="345" y="499"/>
                      <a:pt x="348" y="494"/>
                    </a:cubicBezTo>
                    <a:lnTo>
                      <a:pt x="353" y="483"/>
                    </a:lnTo>
                    <a:lnTo>
                      <a:pt x="340" y="447"/>
                    </a:lnTo>
                    <a:lnTo>
                      <a:pt x="328" y="411"/>
                    </a:lnTo>
                    <a:lnTo>
                      <a:pt x="296" y="391"/>
                    </a:lnTo>
                    <a:lnTo>
                      <a:pt x="264" y="371"/>
                    </a:lnTo>
                    <a:lnTo>
                      <a:pt x="220" y="363"/>
                    </a:lnTo>
                    <a:cubicBezTo>
                      <a:pt x="196" y="359"/>
                      <a:pt x="162" y="352"/>
                      <a:pt x="144" y="346"/>
                    </a:cubicBezTo>
                    <a:lnTo>
                      <a:pt x="112" y="337"/>
                    </a:lnTo>
                    <a:lnTo>
                      <a:pt x="80" y="313"/>
                    </a:lnTo>
                    <a:lnTo>
                      <a:pt x="48" y="290"/>
                    </a:lnTo>
                    <a:lnTo>
                      <a:pt x="39" y="268"/>
                    </a:lnTo>
                    <a:lnTo>
                      <a:pt x="31" y="245"/>
                    </a:lnTo>
                    <a:lnTo>
                      <a:pt x="43" y="218"/>
                    </a:lnTo>
                    <a:lnTo>
                      <a:pt x="57" y="190"/>
                    </a:lnTo>
                    <a:lnTo>
                      <a:pt x="76" y="176"/>
                    </a:lnTo>
                    <a:lnTo>
                      <a:pt x="96" y="163"/>
                    </a:lnTo>
                    <a:lnTo>
                      <a:pt x="158" y="163"/>
                    </a:lnTo>
                    <a:lnTo>
                      <a:pt x="221" y="177"/>
                    </a:lnTo>
                    <a:cubicBezTo>
                      <a:pt x="256" y="184"/>
                      <a:pt x="295" y="195"/>
                      <a:pt x="307" y="201"/>
                    </a:cubicBezTo>
                    <a:lnTo>
                      <a:pt x="329" y="210"/>
                    </a:lnTo>
                    <a:lnTo>
                      <a:pt x="329" y="255"/>
                    </a:lnTo>
                    <a:lnTo>
                      <a:pt x="346" y="268"/>
                    </a:lnTo>
                    <a:cubicBezTo>
                      <a:pt x="354" y="275"/>
                      <a:pt x="369" y="292"/>
                      <a:pt x="378" y="307"/>
                    </a:cubicBezTo>
                    <a:lnTo>
                      <a:pt x="395" y="334"/>
                    </a:lnTo>
                    <a:lnTo>
                      <a:pt x="393" y="345"/>
                    </a:lnTo>
                    <a:lnTo>
                      <a:pt x="391" y="356"/>
                    </a:lnTo>
                    <a:lnTo>
                      <a:pt x="417" y="387"/>
                    </a:lnTo>
                    <a:lnTo>
                      <a:pt x="442" y="418"/>
                    </a:lnTo>
                    <a:lnTo>
                      <a:pt x="458" y="415"/>
                    </a:lnTo>
                    <a:lnTo>
                      <a:pt x="473" y="411"/>
                    </a:lnTo>
                    <a:lnTo>
                      <a:pt x="483" y="418"/>
                    </a:lnTo>
                    <a:lnTo>
                      <a:pt x="493" y="425"/>
                    </a:lnTo>
                    <a:lnTo>
                      <a:pt x="529" y="421"/>
                    </a:lnTo>
                    <a:lnTo>
                      <a:pt x="529" y="401"/>
                    </a:lnTo>
                    <a:lnTo>
                      <a:pt x="505" y="391"/>
                    </a:lnTo>
                    <a:cubicBezTo>
                      <a:pt x="492" y="386"/>
                      <a:pt x="477" y="379"/>
                      <a:pt x="470" y="377"/>
                    </a:cubicBezTo>
                    <a:lnTo>
                      <a:pt x="458" y="372"/>
                    </a:lnTo>
                    <a:lnTo>
                      <a:pt x="456" y="361"/>
                    </a:lnTo>
                    <a:lnTo>
                      <a:pt x="453" y="350"/>
                    </a:lnTo>
                    <a:lnTo>
                      <a:pt x="467" y="346"/>
                    </a:lnTo>
                    <a:lnTo>
                      <a:pt x="480" y="342"/>
                    </a:lnTo>
                    <a:lnTo>
                      <a:pt x="519" y="354"/>
                    </a:lnTo>
                    <a:lnTo>
                      <a:pt x="559" y="366"/>
                    </a:lnTo>
                    <a:lnTo>
                      <a:pt x="568" y="355"/>
                    </a:lnTo>
                    <a:lnTo>
                      <a:pt x="578" y="344"/>
                    </a:lnTo>
                    <a:lnTo>
                      <a:pt x="621" y="344"/>
                    </a:lnTo>
                    <a:lnTo>
                      <a:pt x="657" y="378"/>
                    </a:lnTo>
                    <a:cubicBezTo>
                      <a:pt x="677" y="397"/>
                      <a:pt x="701" y="423"/>
                      <a:pt x="710" y="435"/>
                    </a:cubicBezTo>
                    <a:lnTo>
                      <a:pt x="727" y="459"/>
                    </a:lnTo>
                    <a:lnTo>
                      <a:pt x="748" y="468"/>
                    </a:lnTo>
                    <a:cubicBezTo>
                      <a:pt x="760" y="473"/>
                      <a:pt x="773" y="477"/>
                      <a:pt x="778" y="477"/>
                    </a:cubicBezTo>
                    <a:lnTo>
                      <a:pt x="786" y="477"/>
                    </a:lnTo>
                    <a:lnTo>
                      <a:pt x="782" y="461"/>
                    </a:lnTo>
                    <a:lnTo>
                      <a:pt x="778" y="444"/>
                    </a:lnTo>
                    <a:lnTo>
                      <a:pt x="787" y="442"/>
                    </a:lnTo>
                    <a:lnTo>
                      <a:pt x="796" y="439"/>
                    </a:lnTo>
                    <a:lnTo>
                      <a:pt x="787" y="426"/>
                    </a:lnTo>
                    <a:lnTo>
                      <a:pt x="778" y="414"/>
                    </a:lnTo>
                    <a:lnTo>
                      <a:pt x="755" y="410"/>
                    </a:lnTo>
                    <a:lnTo>
                      <a:pt x="733" y="406"/>
                    </a:lnTo>
                    <a:lnTo>
                      <a:pt x="752" y="404"/>
                    </a:lnTo>
                    <a:cubicBezTo>
                      <a:pt x="763" y="403"/>
                      <a:pt x="779" y="402"/>
                      <a:pt x="787" y="403"/>
                    </a:cubicBezTo>
                    <a:cubicBezTo>
                      <a:pt x="796" y="404"/>
                      <a:pt x="813" y="409"/>
                      <a:pt x="826" y="414"/>
                    </a:cubicBezTo>
                    <a:lnTo>
                      <a:pt x="850" y="424"/>
                    </a:lnTo>
                    <a:lnTo>
                      <a:pt x="860" y="413"/>
                    </a:lnTo>
                    <a:cubicBezTo>
                      <a:pt x="866" y="406"/>
                      <a:pt x="870" y="397"/>
                      <a:pt x="870" y="393"/>
                    </a:cubicBezTo>
                    <a:lnTo>
                      <a:pt x="870" y="384"/>
                    </a:lnTo>
                    <a:lnTo>
                      <a:pt x="854" y="377"/>
                    </a:lnTo>
                    <a:cubicBezTo>
                      <a:pt x="846" y="373"/>
                      <a:pt x="833" y="362"/>
                      <a:pt x="825" y="353"/>
                    </a:cubicBezTo>
                    <a:lnTo>
                      <a:pt x="812" y="335"/>
                    </a:lnTo>
                    <a:lnTo>
                      <a:pt x="834" y="320"/>
                    </a:lnTo>
                    <a:lnTo>
                      <a:pt x="855" y="304"/>
                    </a:lnTo>
                    <a:lnTo>
                      <a:pt x="962" y="304"/>
                    </a:lnTo>
                    <a:lnTo>
                      <a:pt x="983" y="290"/>
                    </a:lnTo>
                    <a:cubicBezTo>
                      <a:pt x="994" y="282"/>
                      <a:pt x="1003" y="273"/>
                      <a:pt x="1003" y="270"/>
                    </a:cubicBezTo>
                    <a:cubicBezTo>
                      <a:pt x="1003" y="266"/>
                      <a:pt x="991" y="249"/>
                      <a:pt x="976" y="231"/>
                    </a:cubicBezTo>
                    <a:lnTo>
                      <a:pt x="948" y="198"/>
                    </a:lnTo>
                    <a:lnTo>
                      <a:pt x="917" y="181"/>
                    </a:lnTo>
                    <a:lnTo>
                      <a:pt x="886" y="163"/>
                    </a:lnTo>
                    <a:lnTo>
                      <a:pt x="895" y="147"/>
                    </a:lnTo>
                    <a:lnTo>
                      <a:pt x="903" y="131"/>
                    </a:lnTo>
                    <a:lnTo>
                      <a:pt x="894" y="117"/>
                    </a:lnTo>
                    <a:lnTo>
                      <a:pt x="885" y="103"/>
                    </a:lnTo>
                    <a:lnTo>
                      <a:pt x="847" y="103"/>
                    </a:lnTo>
                    <a:lnTo>
                      <a:pt x="836" y="117"/>
                    </a:lnTo>
                    <a:lnTo>
                      <a:pt x="825" y="131"/>
                    </a:lnTo>
                    <a:lnTo>
                      <a:pt x="819" y="123"/>
                    </a:lnTo>
                    <a:lnTo>
                      <a:pt x="813" y="115"/>
                    </a:lnTo>
                    <a:lnTo>
                      <a:pt x="785" y="119"/>
                    </a:lnTo>
                    <a:lnTo>
                      <a:pt x="757" y="123"/>
                    </a:lnTo>
                    <a:lnTo>
                      <a:pt x="647" y="32"/>
                    </a:lnTo>
                    <a:lnTo>
                      <a:pt x="568" y="0"/>
                    </a:lnTo>
                    <a:lnTo>
                      <a:pt x="525" y="0"/>
                    </a:lnTo>
                    <a:lnTo>
                      <a:pt x="481" y="1"/>
                    </a:lnTo>
                    <a:lnTo>
                      <a:pt x="439" y="20"/>
                    </a:lnTo>
                    <a:lnTo>
                      <a:pt x="398" y="39"/>
                    </a:lnTo>
                    <a:lnTo>
                      <a:pt x="371" y="65"/>
                    </a:lnTo>
                    <a:lnTo>
                      <a:pt x="345" y="92"/>
                    </a:lnTo>
                    <a:lnTo>
                      <a:pt x="340" y="116"/>
                    </a:lnTo>
                    <a:cubicBezTo>
                      <a:pt x="337" y="129"/>
                      <a:pt x="333" y="142"/>
                      <a:pt x="332" y="144"/>
                    </a:cubicBezTo>
                    <a:lnTo>
                      <a:pt x="329" y="148"/>
                    </a:lnTo>
                    <a:lnTo>
                      <a:pt x="284" y="139"/>
                    </a:lnTo>
                    <a:cubicBezTo>
                      <a:pt x="259" y="134"/>
                      <a:pt x="216" y="127"/>
                      <a:pt x="189" y="122"/>
                    </a:cubicBezTo>
                    <a:lnTo>
                      <a:pt x="139" y="115"/>
                    </a:lnTo>
                    <a:lnTo>
                      <a:pt x="107" y="123"/>
                    </a:lnTo>
                    <a:lnTo>
                      <a:pt x="74" y="131"/>
                    </a:lnTo>
                    <a:lnTo>
                      <a:pt x="48" y="152"/>
                    </a:lnTo>
                    <a:cubicBezTo>
                      <a:pt x="34" y="164"/>
                      <a:pt x="17" y="181"/>
                      <a:pt x="11" y="191"/>
                    </a:cubicBezTo>
                    <a:lnTo>
                      <a:pt x="0" y="209"/>
                    </a:lnTo>
                    <a:lnTo>
                      <a:pt x="0" y="264"/>
                    </a:lnTo>
                    <a:lnTo>
                      <a:pt x="10" y="286"/>
                    </a:lnTo>
                    <a:lnTo>
                      <a:pt x="21" y="307"/>
                    </a:lnTo>
                    <a:lnTo>
                      <a:pt x="50" y="329"/>
                    </a:lnTo>
                    <a:cubicBezTo>
                      <a:pt x="66" y="341"/>
                      <a:pt x="92" y="356"/>
                      <a:pt x="109" y="363"/>
                    </a:cubicBezTo>
                    <a:lnTo>
                      <a:pt x="138" y="376"/>
                    </a:lnTo>
                    <a:lnTo>
                      <a:pt x="192" y="387"/>
                    </a:lnTo>
                    <a:cubicBezTo>
                      <a:pt x="221" y="393"/>
                      <a:pt x="257" y="402"/>
                      <a:pt x="272" y="408"/>
                    </a:cubicBezTo>
                    <a:lnTo>
                      <a:pt x="300" y="419"/>
                    </a:lnTo>
                    <a:lnTo>
                      <a:pt x="314" y="447"/>
                    </a:lnTo>
                    <a:cubicBezTo>
                      <a:pt x="322" y="462"/>
                      <a:pt x="329" y="481"/>
                      <a:pt x="329" y="489"/>
                    </a:cubicBezTo>
                    <a:lnTo>
                      <a:pt x="329" y="504"/>
                    </a:lnTo>
                    <a:lnTo>
                      <a:pt x="336" y="504"/>
                    </a:lnTo>
                  </a:path>
                </a:pathLst>
              </a:custGeom>
              <a:solidFill>
                <a:srgbClr val="ADADA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" name="Freeform 23"/>
              <p:cNvSpPr>
                <a:spLocks noChangeArrowheads="1"/>
              </p:cNvSpPr>
              <p:nvPr/>
            </p:nvSpPr>
            <p:spPr bwMode="auto">
              <a:xfrm>
                <a:off x="182" y="1278"/>
                <a:ext cx="383" cy="187"/>
              </a:xfrm>
              <a:custGeom>
                <a:avLst/>
                <a:gdLst>
                  <a:gd name="T0" fmla="*/ 350 w 1010"/>
                  <a:gd name="T1" fmla="*/ 488 h 495"/>
                  <a:gd name="T2" fmla="*/ 331 w 1010"/>
                  <a:gd name="T3" fmla="*/ 416 h 495"/>
                  <a:gd name="T4" fmla="*/ 277 w 1010"/>
                  <a:gd name="T5" fmla="*/ 375 h 495"/>
                  <a:gd name="T6" fmla="*/ 179 w 1010"/>
                  <a:gd name="T7" fmla="*/ 354 h 495"/>
                  <a:gd name="T8" fmla="*/ 76 w 1010"/>
                  <a:gd name="T9" fmla="*/ 313 h 495"/>
                  <a:gd name="T10" fmla="*/ 42 w 1010"/>
                  <a:gd name="T11" fmla="*/ 277 h 495"/>
                  <a:gd name="T12" fmla="*/ 32 w 1010"/>
                  <a:gd name="T13" fmla="*/ 237 h 495"/>
                  <a:gd name="T14" fmla="*/ 55 w 1010"/>
                  <a:gd name="T15" fmla="*/ 190 h 495"/>
                  <a:gd name="T16" fmla="*/ 88 w 1010"/>
                  <a:gd name="T17" fmla="*/ 165 h 495"/>
                  <a:gd name="T18" fmla="*/ 147 w 1010"/>
                  <a:gd name="T19" fmla="*/ 157 h 495"/>
                  <a:gd name="T20" fmla="*/ 306 w 1010"/>
                  <a:gd name="T21" fmla="*/ 194 h 495"/>
                  <a:gd name="T22" fmla="*/ 331 w 1010"/>
                  <a:gd name="T23" fmla="*/ 246 h 495"/>
                  <a:gd name="T24" fmla="*/ 382 w 1010"/>
                  <a:gd name="T25" fmla="*/ 303 h 495"/>
                  <a:gd name="T26" fmla="*/ 393 w 1010"/>
                  <a:gd name="T27" fmla="*/ 353 h 495"/>
                  <a:gd name="T28" fmla="*/ 445 w 1010"/>
                  <a:gd name="T29" fmla="*/ 413 h 495"/>
                  <a:gd name="T30" fmla="*/ 486 w 1010"/>
                  <a:gd name="T31" fmla="*/ 406 h 495"/>
                  <a:gd name="T32" fmla="*/ 496 w 1010"/>
                  <a:gd name="T33" fmla="*/ 420 h 495"/>
                  <a:gd name="T34" fmla="*/ 527 w 1010"/>
                  <a:gd name="T35" fmla="*/ 413 h 495"/>
                  <a:gd name="T36" fmla="*/ 497 w 1010"/>
                  <a:gd name="T37" fmla="*/ 385 h 495"/>
                  <a:gd name="T38" fmla="*/ 447 w 1010"/>
                  <a:gd name="T39" fmla="*/ 355 h 495"/>
                  <a:gd name="T40" fmla="*/ 457 w 1010"/>
                  <a:gd name="T41" fmla="*/ 341 h 495"/>
                  <a:gd name="T42" fmla="*/ 530 w 1010"/>
                  <a:gd name="T43" fmla="*/ 351 h 495"/>
                  <a:gd name="T44" fmla="*/ 570 w 1010"/>
                  <a:gd name="T45" fmla="*/ 342 h 495"/>
                  <a:gd name="T46" fmla="*/ 612 w 1010"/>
                  <a:gd name="T47" fmla="*/ 333 h 495"/>
                  <a:gd name="T48" fmla="*/ 691 w 1010"/>
                  <a:gd name="T49" fmla="*/ 398 h 495"/>
                  <a:gd name="T50" fmla="*/ 772 w 1010"/>
                  <a:gd name="T51" fmla="*/ 474 h 495"/>
                  <a:gd name="T52" fmla="*/ 787 w 1010"/>
                  <a:gd name="T53" fmla="*/ 466 h 495"/>
                  <a:gd name="T54" fmla="*/ 777 w 1010"/>
                  <a:gd name="T55" fmla="*/ 445 h 495"/>
                  <a:gd name="T56" fmla="*/ 796 w 1010"/>
                  <a:gd name="T57" fmla="*/ 436 h 495"/>
                  <a:gd name="T58" fmla="*/ 787 w 1010"/>
                  <a:gd name="T59" fmla="*/ 415 h 495"/>
                  <a:gd name="T60" fmla="*/ 735 w 1010"/>
                  <a:gd name="T61" fmla="*/ 403 h 495"/>
                  <a:gd name="T62" fmla="*/ 785 w 1010"/>
                  <a:gd name="T63" fmla="*/ 393 h 495"/>
                  <a:gd name="T64" fmla="*/ 852 w 1010"/>
                  <a:gd name="T65" fmla="*/ 421 h 495"/>
                  <a:gd name="T66" fmla="*/ 872 w 1010"/>
                  <a:gd name="T67" fmla="*/ 393 h 495"/>
                  <a:gd name="T68" fmla="*/ 817 w 1010"/>
                  <a:gd name="T69" fmla="*/ 345 h 495"/>
                  <a:gd name="T70" fmla="*/ 849 w 1010"/>
                  <a:gd name="T71" fmla="*/ 301 h 495"/>
                  <a:gd name="T72" fmla="*/ 1009 w 1010"/>
                  <a:gd name="T73" fmla="*/ 269 h 495"/>
                  <a:gd name="T74" fmla="*/ 948 w 1010"/>
                  <a:gd name="T75" fmla="*/ 194 h 495"/>
                  <a:gd name="T76" fmla="*/ 890 w 1010"/>
                  <a:gd name="T77" fmla="*/ 165 h 495"/>
                  <a:gd name="T78" fmla="*/ 876 w 1010"/>
                  <a:gd name="T79" fmla="*/ 103 h 495"/>
                  <a:gd name="T80" fmla="*/ 826 w 1010"/>
                  <a:gd name="T81" fmla="*/ 127 h 495"/>
                  <a:gd name="T82" fmla="*/ 815 w 1010"/>
                  <a:gd name="T83" fmla="*/ 112 h 495"/>
                  <a:gd name="T84" fmla="*/ 708 w 1010"/>
                  <a:gd name="T85" fmla="*/ 77 h 495"/>
                  <a:gd name="T86" fmla="*/ 616 w 1010"/>
                  <a:gd name="T87" fmla="*/ 17 h 495"/>
                  <a:gd name="T88" fmla="*/ 485 w 1010"/>
                  <a:gd name="T89" fmla="*/ 0 h 495"/>
                  <a:gd name="T90" fmla="*/ 418 w 1010"/>
                  <a:gd name="T91" fmla="*/ 27 h 495"/>
                  <a:gd name="T92" fmla="*/ 345 w 1010"/>
                  <a:gd name="T93" fmla="*/ 109 h 495"/>
                  <a:gd name="T94" fmla="*/ 327 w 1010"/>
                  <a:gd name="T95" fmla="*/ 146 h 495"/>
                  <a:gd name="T96" fmla="*/ 176 w 1010"/>
                  <a:gd name="T97" fmla="*/ 118 h 495"/>
                  <a:gd name="T98" fmla="*/ 81 w 1010"/>
                  <a:gd name="T99" fmla="*/ 127 h 495"/>
                  <a:gd name="T100" fmla="*/ 16 w 1010"/>
                  <a:gd name="T101" fmla="*/ 189 h 495"/>
                  <a:gd name="T102" fmla="*/ 5 w 1010"/>
                  <a:gd name="T103" fmla="*/ 249 h 495"/>
                  <a:gd name="T104" fmla="*/ 26 w 1010"/>
                  <a:gd name="T105" fmla="*/ 301 h 495"/>
                  <a:gd name="T106" fmla="*/ 102 w 1010"/>
                  <a:gd name="T107" fmla="*/ 358 h 495"/>
                  <a:gd name="T108" fmla="*/ 232 w 1010"/>
                  <a:gd name="T109" fmla="*/ 391 h 495"/>
                  <a:gd name="T110" fmla="*/ 323 w 1010"/>
                  <a:gd name="T111" fmla="*/ 439 h 495"/>
                  <a:gd name="T112" fmla="*/ 333 w 1010"/>
                  <a:gd name="T113" fmla="*/ 494 h 4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010" h="495">
                    <a:moveTo>
                      <a:pt x="339" y="494"/>
                    </a:moveTo>
                    <a:cubicBezTo>
                      <a:pt x="343" y="494"/>
                      <a:pt x="348" y="492"/>
                      <a:pt x="350" y="488"/>
                    </a:cubicBezTo>
                    <a:lnTo>
                      <a:pt x="354" y="483"/>
                    </a:lnTo>
                    <a:lnTo>
                      <a:pt x="331" y="416"/>
                    </a:lnTo>
                    <a:lnTo>
                      <a:pt x="304" y="395"/>
                    </a:lnTo>
                    <a:lnTo>
                      <a:pt x="277" y="375"/>
                    </a:lnTo>
                    <a:lnTo>
                      <a:pt x="236" y="364"/>
                    </a:lnTo>
                    <a:cubicBezTo>
                      <a:pt x="213" y="359"/>
                      <a:pt x="188" y="354"/>
                      <a:pt x="179" y="354"/>
                    </a:cubicBezTo>
                    <a:lnTo>
                      <a:pt x="164" y="354"/>
                    </a:lnTo>
                    <a:lnTo>
                      <a:pt x="76" y="313"/>
                    </a:lnTo>
                    <a:lnTo>
                      <a:pt x="59" y="295"/>
                    </a:lnTo>
                    <a:lnTo>
                      <a:pt x="42" y="277"/>
                    </a:lnTo>
                    <a:lnTo>
                      <a:pt x="37" y="257"/>
                    </a:lnTo>
                    <a:lnTo>
                      <a:pt x="32" y="237"/>
                    </a:lnTo>
                    <a:lnTo>
                      <a:pt x="44" y="214"/>
                    </a:lnTo>
                    <a:lnTo>
                      <a:pt x="55" y="190"/>
                    </a:lnTo>
                    <a:lnTo>
                      <a:pt x="72" y="177"/>
                    </a:lnTo>
                    <a:lnTo>
                      <a:pt x="88" y="165"/>
                    </a:lnTo>
                    <a:lnTo>
                      <a:pt x="117" y="161"/>
                    </a:lnTo>
                    <a:lnTo>
                      <a:pt x="147" y="157"/>
                    </a:lnTo>
                    <a:lnTo>
                      <a:pt x="213" y="171"/>
                    </a:lnTo>
                    <a:cubicBezTo>
                      <a:pt x="250" y="179"/>
                      <a:pt x="291" y="189"/>
                      <a:pt x="306" y="194"/>
                    </a:cubicBezTo>
                    <a:lnTo>
                      <a:pt x="331" y="202"/>
                    </a:lnTo>
                    <a:lnTo>
                      <a:pt x="331" y="246"/>
                    </a:lnTo>
                    <a:lnTo>
                      <a:pt x="347" y="262"/>
                    </a:lnTo>
                    <a:cubicBezTo>
                      <a:pt x="355" y="270"/>
                      <a:pt x="371" y="289"/>
                      <a:pt x="382" y="303"/>
                    </a:cubicBezTo>
                    <a:lnTo>
                      <a:pt x="402" y="329"/>
                    </a:lnTo>
                    <a:lnTo>
                      <a:pt x="393" y="353"/>
                    </a:lnTo>
                    <a:lnTo>
                      <a:pt x="419" y="383"/>
                    </a:lnTo>
                    <a:lnTo>
                      <a:pt x="445" y="413"/>
                    </a:lnTo>
                    <a:lnTo>
                      <a:pt x="465" y="409"/>
                    </a:lnTo>
                    <a:lnTo>
                      <a:pt x="486" y="406"/>
                    </a:lnTo>
                    <a:lnTo>
                      <a:pt x="491" y="413"/>
                    </a:lnTo>
                    <a:lnTo>
                      <a:pt x="496" y="420"/>
                    </a:lnTo>
                    <a:lnTo>
                      <a:pt x="511" y="416"/>
                    </a:lnTo>
                    <a:lnTo>
                      <a:pt x="527" y="413"/>
                    </a:lnTo>
                    <a:lnTo>
                      <a:pt x="527" y="396"/>
                    </a:lnTo>
                    <a:lnTo>
                      <a:pt x="497" y="385"/>
                    </a:lnTo>
                    <a:cubicBezTo>
                      <a:pt x="481" y="380"/>
                      <a:pt x="463" y="371"/>
                      <a:pt x="457" y="365"/>
                    </a:cubicBezTo>
                    <a:lnTo>
                      <a:pt x="447" y="355"/>
                    </a:lnTo>
                    <a:lnTo>
                      <a:pt x="452" y="348"/>
                    </a:lnTo>
                    <a:lnTo>
                      <a:pt x="457" y="341"/>
                    </a:lnTo>
                    <a:lnTo>
                      <a:pt x="501" y="341"/>
                    </a:lnTo>
                    <a:lnTo>
                      <a:pt x="530" y="351"/>
                    </a:lnTo>
                    <a:lnTo>
                      <a:pt x="558" y="361"/>
                    </a:lnTo>
                    <a:lnTo>
                      <a:pt x="570" y="342"/>
                    </a:lnTo>
                    <a:lnTo>
                      <a:pt x="591" y="337"/>
                    </a:lnTo>
                    <a:lnTo>
                      <a:pt x="612" y="333"/>
                    </a:lnTo>
                    <a:lnTo>
                      <a:pt x="652" y="365"/>
                    </a:lnTo>
                    <a:lnTo>
                      <a:pt x="691" y="398"/>
                    </a:lnTo>
                    <a:lnTo>
                      <a:pt x="729" y="455"/>
                    </a:lnTo>
                    <a:lnTo>
                      <a:pt x="772" y="474"/>
                    </a:lnTo>
                    <a:lnTo>
                      <a:pt x="779" y="470"/>
                    </a:lnTo>
                    <a:lnTo>
                      <a:pt x="787" y="466"/>
                    </a:lnTo>
                    <a:lnTo>
                      <a:pt x="782" y="456"/>
                    </a:lnTo>
                    <a:lnTo>
                      <a:pt x="777" y="445"/>
                    </a:lnTo>
                    <a:lnTo>
                      <a:pt x="787" y="440"/>
                    </a:lnTo>
                    <a:lnTo>
                      <a:pt x="796" y="436"/>
                    </a:lnTo>
                    <a:lnTo>
                      <a:pt x="791" y="425"/>
                    </a:lnTo>
                    <a:lnTo>
                      <a:pt x="787" y="415"/>
                    </a:lnTo>
                    <a:lnTo>
                      <a:pt x="761" y="409"/>
                    </a:lnTo>
                    <a:lnTo>
                      <a:pt x="735" y="403"/>
                    </a:lnTo>
                    <a:lnTo>
                      <a:pt x="760" y="398"/>
                    </a:lnTo>
                    <a:lnTo>
                      <a:pt x="785" y="393"/>
                    </a:lnTo>
                    <a:lnTo>
                      <a:pt x="819" y="407"/>
                    </a:lnTo>
                    <a:lnTo>
                      <a:pt x="852" y="421"/>
                    </a:lnTo>
                    <a:lnTo>
                      <a:pt x="862" y="410"/>
                    </a:lnTo>
                    <a:cubicBezTo>
                      <a:pt x="868" y="403"/>
                      <a:pt x="872" y="396"/>
                      <a:pt x="872" y="393"/>
                    </a:cubicBezTo>
                    <a:cubicBezTo>
                      <a:pt x="872" y="390"/>
                      <a:pt x="860" y="378"/>
                      <a:pt x="845" y="367"/>
                    </a:cubicBezTo>
                    <a:lnTo>
                      <a:pt x="817" y="345"/>
                    </a:lnTo>
                    <a:lnTo>
                      <a:pt x="817" y="327"/>
                    </a:lnTo>
                    <a:lnTo>
                      <a:pt x="849" y="301"/>
                    </a:lnTo>
                    <a:lnTo>
                      <a:pt x="962" y="300"/>
                    </a:lnTo>
                    <a:lnTo>
                      <a:pt x="1009" y="269"/>
                    </a:lnTo>
                    <a:lnTo>
                      <a:pt x="979" y="231"/>
                    </a:lnTo>
                    <a:lnTo>
                      <a:pt x="948" y="194"/>
                    </a:lnTo>
                    <a:lnTo>
                      <a:pt x="919" y="179"/>
                    </a:lnTo>
                    <a:lnTo>
                      <a:pt x="890" y="165"/>
                    </a:lnTo>
                    <a:lnTo>
                      <a:pt x="897" y="107"/>
                    </a:lnTo>
                    <a:lnTo>
                      <a:pt x="876" y="103"/>
                    </a:lnTo>
                    <a:lnTo>
                      <a:pt x="854" y="98"/>
                    </a:lnTo>
                    <a:lnTo>
                      <a:pt x="826" y="127"/>
                    </a:lnTo>
                    <a:lnTo>
                      <a:pt x="821" y="119"/>
                    </a:lnTo>
                    <a:lnTo>
                      <a:pt x="815" y="112"/>
                    </a:lnTo>
                    <a:lnTo>
                      <a:pt x="759" y="120"/>
                    </a:lnTo>
                    <a:lnTo>
                      <a:pt x="708" y="77"/>
                    </a:lnTo>
                    <a:lnTo>
                      <a:pt x="656" y="35"/>
                    </a:lnTo>
                    <a:lnTo>
                      <a:pt x="616" y="17"/>
                    </a:lnTo>
                    <a:lnTo>
                      <a:pt x="575" y="0"/>
                    </a:lnTo>
                    <a:lnTo>
                      <a:pt x="485" y="0"/>
                    </a:lnTo>
                    <a:lnTo>
                      <a:pt x="451" y="14"/>
                    </a:lnTo>
                    <a:lnTo>
                      <a:pt x="418" y="27"/>
                    </a:lnTo>
                    <a:lnTo>
                      <a:pt x="355" y="82"/>
                    </a:lnTo>
                    <a:lnTo>
                      <a:pt x="345" y="109"/>
                    </a:lnTo>
                    <a:cubicBezTo>
                      <a:pt x="340" y="124"/>
                      <a:pt x="334" y="139"/>
                      <a:pt x="331" y="141"/>
                    </a:cubicBezTo>
                    <a:lnTo>
                      <a:pt x="327" y="146"/>
                    </a:lnTo>
                    <a:lnTo>
                      <a:pt x="268" y="134"/>
                    </a:lnTo>
                    <a:cubicBezTo>
                      <a:pt x="236" y="127"/>
                      <a:pt x="194" y="120"/>
                      <a:pt x="176" y="118"/>
                    </a:cubicBezTo>
                    <a:lnTo>
                      <a:pt x="142" y="113"/>
                    </a:lnTo>
                    <a:lnTo>
                      <a:pt x="81" y="127"/>
                    </a:lnTo>
                    <a:lnTo>
                      <a:pt x="32" y="162"/>
                    </a:lnTo>
                    <a:lnTo>
                      <a:pt x="16" y="189"/>
                    </a:lnTo>
                    <a:lnTo>
                      <a:pt x="0" y="216"/>
                    </a:lnTo>
                    <a:lnTo>
                      <a:pt x="5" y="249"/>
                    </a:lnTo>
                    <a:lnTo>
                      <a:pt x="9" y="281"/>
                    </a:lnTo>
                    <a:lnTo>
                      <a:pt x="26" y="301"/>
                    </a:lnTo>
                    <a:cubicBezTo>
                      <a:pt x="35" y="313"/>
                      <a:pt x="56" y="330"/>
                      <a:pt x="72" y="340"/>
                    </a:cubicBezTo>
                    <a:lnTo>
                      <a:pt x="102" y="358"/>
                    </a:lnTo>
                    <a:lnTo>
                      <a:pt x="144" y="369"/>
                    </a:lnTo>
                    <a:cubicBezTo>
                      <a:pt x="167" y="376"/>
                      <a:pt x="207" y="385"/>
                      <a:pt x="232" y="391"/>
                    </a:cubicBezTo>
                    <a:lnTo>
                      <a:pt x="278" y="402"/>
                    </a:lnTo>
                    <a:lnTo>
                      <a:pt x="323" y="439"/>
                    </a:lnTo>
                    <a:lnTo>
                      <a:pt x="328" y="467"/>
                    </a:lnTo>
                    <a:lnTo>
                      <a:pt x="333" y="494"/>
                    </a:lnTo>
                    <a:lnTo>
                      <a:pt x="339" y="494"/>
                    </a:lnTo>
                  </a:path>
                </a:pathLst>
              </a:custGeom>
              <a:solidFill>
                <a:srgbClr val="91919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" name="Freeform 24"/>
              <p:cNvSpPr>
                <a:spLocks noChangeArrowheads="1"/>
              </p:cNvSpPr>
              <p:nvPr/>
            </p:nvSpPr>
            <p:spPr bwMode="auto">
              <a:xfrm>
                <a:off x="182" y="1278"/>
                <a:ext cx="381" cy="189"/>
              </a:xfrm>
              <a:custGeom>
                <a:avLst/>
                <a:gdLst>
                  <a:gd name="T0" fmla="*/ 347 w 1004"/>
                  <a:gd name="T1" fmla="*/ 498 h 499"/>
                  <a:gd name="T2" fmla="*/ 328 w 1004"/>
                  <a:gd name="T3" fmla="*/ 424 h 499"/>
                  <a:gd name="T4" fmla="*/ 286 w 1004"/>
                  <a:gd name="T5" fmla="*/ 386 h 499"/>
                  <a:gd name="T6" fmla="*/ 196 w 1004"/>
                  <a:gd name="T7" fmla="*/ 357 h 499"/>
                  <a:gd name="T8" fmla="*/ 100 w 1004"/>
                  <a:gd name="T9" fmla="*/ 326 h 499"/>
                  <a:gd name="T10" fmla="*/ 47 w 1004"/>
                  <a:gd name="T11" fmla="*/ 283 h 499"/>
                  <a:gd name="T12" fmla="*/ 31 w 1004"/>
                  <a:gd name="T13" fmla="*/ 248 h 499"/>
                  <a:gd name="T14" fmla="*/ 57 w 1004"/>
                  <a:gd name="T15" fmla="*/ 180 h 499"/>
                  <a:gd name="T16" fmla="*/ 117 w 1004"/>
                  <a:gd name="T17" fmla="*/ 160 h 499"/>
                  <a:gd name="T18" fmla="*/ 206 w 1004"/>
                  <a:gd name="T19" fmla="*/ 168 h 499"/>
                  <a:gd name="T20" fmla="*/ 329 w 1004"/>
                  <a:gd name="T21" fmla="*/ 202 h 499"/>
                  <a:gd name="T22" fmla="*/ 353 w 1004"/>
                  <a:gd name="T23" fmla="*/ 265 h 499"/>
                  <a:gd name="T24" fmla="*/ 376 w 1004"/>
                  <a:gd name="T25" fmla="*/ 297 h 499"/>
                  <a:gd name="T26" fmla="*/ 401 w 1004"/>
                  <a:gd name="T27" fmla="*/ 323 h 499"/>
                  <a:gd name="T28" fmla="*/ 449 w 1004"/>
                  <a:gd name="T29" fmla="*/ 414 h 499"/>
                  <a:gd name="T30" fmla="*/ 467 w 1004"/>
                  <a:gd name="T31" fmla="*/ 401 h 499"/>
                  <a:gd name="T32" fmla="*/ 496 w 1004"/>
                  <a:gd name="T33" fmla="*/ 419 h 499"/>
                  <a:gd name="T34" fmla="*/ 525 w 1004"/>
                  <a:gd name="T35" fmla="*/ 413 h 499"/>
                  <a:gd name="T36" fmla="*/ 499 w 1004"/>
                  <a:gd name="T37" fmla="*/ 388 h 499"/>
                  <a:gd name="T38" fmla="*/ 459 w 1004"/>
                  <a:gd name="T39" fmla="*/ 368 h 499"/>
                  <a:gd name="T40" fmla="*/ 451 w 1004"/>
                  <a:gd name="T41" fmla="*/ 347 h 499"/>
                  <a:gd name="T42" fmla="*/ 485 w 1004"/>
                  <a:gd name="T43" fmla="*/ 343 h 499"/>
                  <a:gd name="T44" fmla="*/ 559 w 1004"/>
                  <a:gd name="T45" fmla="*/ 356 h 499"/>
                  <a:gd name="T46" fmla="*/ 573 w 1004"/>
                  <a:gd name="T47" fmla="*/ 334 h 499"/>
                  <a:gd name="T48" fmla="*/ 654 w 1004"/>
                  <a:gd name="T49" fmla="*/ 368 h 499"/>
                  <a:gd name="T50" fmla="*/ 733 w 1004"/>
                  <a:gd name="T51" fmla="*/ 461 h 499"/>
                  <a:gd name="T52" fmla="*/ 769 w 1004"/>
                  <a:gd name="T53" fmla="*/ 474 h 499"/>
                  <a:gd name="T54" fmla="*/ 783 w 1004"/>
                  <a:gd name="T55" fmla="*/ 467 h 499"/>
                  <a:gd name="T56" fmla="*/ 774 w 1004"/>
                  <a:gd name="T57" fmla="*/ 448 h 499"/>
                  <a:gd name="T58" fmla="*/ 793 w 1004"/>
                  <a:gd name="T59" fmla="*/ 428 h 499"/>
                  <a:gd name="T60" fmla="*/ 758 w 1004"/>
                  <a:gd name="T61" fmla="*/ 408 h 499"/>
                  <a:gd name="T62" fmla="*/ 755 w 1004"/>
                  <a:gd name="T63" fmla="*/ 398 h 499"/>
                  <a:gd name="T64" fmla="*/ 808 w 1004"/>
                  <a:gd name="T65" fmla="*/ 401 h 499"/>
                  <a:gd name="T66" fmla="*/ 839 w 1004"/>
                  <a:gd name="T67" fmla="*/ 415 h 499"/>
                  <a:gd name="T68" fmla="*/ 861 w 1004"/>
                  <a:gd name="T69" fmla="*/ 407 h 499"/>
                  <a:gd name="T70" fmla="*/ 843 w 1004"/>
                  <a:gd name="T71" fmla="*/ 370 h 499"/>
                  <a:gd name="T72" fmla="*/ 815 w 1004"/>
                  <a:gd name="T73" fmla="*/ 321 h 499"/>
                  <a:gd name="T74" fmla="*/ 850 w 1004"/>
                  <a:gd name="T75" fmla="*/ 301 h 499"/>
                  <a:gd name="T76" fmla="*/ 972 w 1004"/>
                  <a:gd name="T77" fmla="*/ 289 h 499"/>
                  <a:gd name="T78" fmla="*/ 1003 w 1004"/>
                  <a:gd name="T79" fmla="*/ 261 h 499"/>
                  <a:gd name="T80" fmla="*/ 887 w 1004"/>
                  <a:gd name="T81" fmla="*/ 166 h 499"/>
                  <a:gd name="T82" fmla="*/ 896 w 1004"/>
                  <a:gd name="T83" fmla="*/ 120 h 499"/>
                  <a:gd name="T84" fmla="*/ 876 w 1004"/>
                  <a:gd name="T85" fmla="*/ 100 h 499"/>
                  <a:gd name="T86" fmla="*/ 828 w 1004"/>
                  <a:gd name="T87" fmla="*/ 126 h 499"/>
                  <a:gd name="T88" fmla="*/ 777 w 1004"/>
                  <a:gd name="T89" fmla="*/ 117 h 499"/>
                  <a:gd name="T90" fmla="*/ 710 w 1004"/>
                  <a:gd name="T91" fmla="*/ 81 h 499"/>
                  <a:gd name="T92" fmla="*/ 618 w 1004"/>
                  <a:gd name="T93" fmla="*/ 21 h 499"/>
                  <a:gd name="T94" fmla="*/ 485 w 1004"/>
                  <a:gd name="T95" fmla="*/ 0 h 499"/>
                  <a:gd name="T96" fmla="*/ 411 w 1004"/>
                  <a:gd name="T97" fmla="*/ 32 h 499"/>
                  <a:gd name="T98" fmla="*/ 346 w 1004"/>
                  <a:gd name="T99" fmla="*/ 91 h 499"/>
                  <a:gd name="T100" fmla="*/ 336 w 1004"/>
                  <a:gd name="T101" fmla="*/ 147 h 499"/>
                  <a:gd name="T102" fmla="*/ 274 w 1004"/>
                  <a:gd name="T103" fmla="*/ 137 h 499"/>
                  <a:gd name="T104" fmla="*/ 141 w 1004"/>
                  <a:gd name="T105" fmla="*/ 114 h 499"/>
                  <a:gd name="T106" fmla="*/ 66 w 1004"/>
                  <a:gd name="T107" fmla="*/ 133 h 499"/>
                  <a:gd name="T108" fmla="*/ 13 w 1004"/>
                  <a:gd name="T109" fmla="*/ 192 h 499"/>
                  <a:gd name="T110" fmla="*/ 0 w 1004"/>
                  <a:gd name="T111" fmla="*/ 229 h 499"/>
                  <a:gd name="T112" fmla="*/ 17 w 1004"/>
                  <a:gd name="T113" fmla="*/ 295 h 499"/>
                  <a:gd name="T114" fmla="*/ 77 w 1004"/>
                  <a:gd name="T115" fmla="*/ 346 h 499"/>
                  <a:gd name="T116" fmla="*/ 212 w 1004"/>
                  <a:gd name="T117" fmla="*/ 387 h 499"/>
                  <a:gd name="T118" fmla="*/ 314 w 1004"/>
                  <a:gd name="T119" fmla="*/ 430 h 499"/>
                  <a:gd name="T120" fmla="*/ 339 w 1004"/>
                  <a:gd name="T121" fmla="*/ 491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004" h="499">
                    <a:moveTo>
                      <a:pt x="339" y="491"/>
                    </a:moveTo>
                    <a:lnTo>
                      <a:pt x="347" y="498"/>
                    </a:lnTo>
                    <a:lnTo>
                      <a:pt x="343" y="470"/>
                    </a:lnTo>
                    <a:cubicBezTo>
                      <a:pt x="340" y="455"/>
                      <a:pt x="334" y="434"/>
                      <a:pt x="328" y="424"/>
                    </a:cubicBezTo>
                    <a:lnTo>
                      <a:pt x="317" y="405"/>
                    </a:lnTo>
                    <a:lnTo>
                      <a:pt x="286" y="386"/>
                    </a:lnTo>
                    <a:lnTo>
                      <a:pt x="255" y="367"/>
                    </a:lnTo>
                    <a:lnTo>
                      <a:pt x="196" y="357"/>
                    </a:lnTo>
                    <a:lnTo>
                      <a:pt x="138" y="347"/>
                    </a:lnTo>
                    <a:lnTo>
                      <a:pt x="100" y="326"/>
                    </a:lnTo>
                    <a:lnTo>
                      <a:pt x="62" y="305"/>
                    </a:lnTo>
                    <a:lnTo>
                      <a:pt x="47" y="283"/>
                    </a:lnTo>
                    <a:lnTo>
                      <a:pt x="31" y="262"/>
                    </a:lnTo>
                    <a:lnTo>
                      <a:pt x="31" y="248"/>
                    </a:lnTo>
                    <a:cubicBezTo>
                      <a:pt x="31" y="240"/>
                      <a:pt x="37" y="222"/>
                      <a:pt x="44" y="207"/>
                    </a:cubicBezTo>
                    <a:lnTo>
                      <a:pt x="57" y="180"/>
                    </a:lnTo>
                    <a:lnTo>
                      <a:pt x="73" y="172"/>
                    </a:lnTo>
                    <a:cubicBezTo>
                      <a:pt x="82" y="168"/>
                      <a:pt x="102" y="162"/>
                      <a:pt x="117" y="160"/>
                    </a:cubicBezTo>
                    <a:lnTo>
                      <a:pt x="143" y="154"/>
                    </a:lnTo>
                    <a:lnTo>
                      <a:pt x="206" y="168"/>
                    </a:lnTo>
                    <a:cubicBezTo>
                      <a:pt x="240" y="175"/>
                      <a:pt x="282" y="185"/>
                      <a:pt x="299" y="191"/>
                    </a:cubicBezTo>
                    <a:lnTo>
                      <a:pt x="329" y="202"/>
                    </a:lnTo>
                    <a:lnTo>
                      <a:pt x="329" y="242"/>
                    </a:lnTo>
                    <a:lnTo>
                      <a:pt x="353" y="265"/>
                    </a:lnTo>
                    <a:lnTo>
                      <a:pt x="376" y="288"/>
                    </a:lnTo>
                    <a:lnTo>
                      <a:pt x="376" y="297"/>
                    </a:lnTo>
                    <a:cubicBezTo>
                      <a:pt x="376" y="302"/>
                      <a:pt x="382" y="309"/>
                      <a:pt x="388" y="314"/>
                    </a:cubicBezTo>
                    <a:lnTo>
                      <a:pt x="401" y="323"/>
                    </a:lnTo>
                    <a:lnTo>
                      <a:pt x="392" y="352"/>
                    </a:lnTo>
                    <a:lnTo>
                      <a:pt x="449" y="414"/>
                    </a:lnTo>
                    <a:lnTo>
                      <a:pt x="458" y="408"/>
                    </a:lnTo>
                    <a:lnTo>
                      <a:pt x="467" y="401"/>
                    </a:lnTo>
                    <a:lnTo>
                      <a:pt x="482" y="410"/>
                    </a:lnTo>
                    <a:lnTo>
                      <a:pt x="496" y="419"/>
                    </a:lnTo>
                    <a:lnTo>
                      <a:pt x="511" y="416"/>
                    </a:lnTo>
                    <a:lnTo>
                      <a:pt x="525" y="413"/>
                    </a:lnTo>
                    <a:lnTo>
                      <a:pt x="525" y="395"/>
                    </a:lnTo>
                    <a:lnTo>
                      <a:pt x="499" y="388"/>
                    </a:lnTo>
                    <a:lnTo>
                      <a:pt x="472" y="380"/>
                    </a:lnTo>
                    <a:lnTo>
                      <a:pt x="459" y="368"/>
                    </a:lnTo>
                    <a:lnTo>
                      <a:pt x="445" y="355"/>
                    </a:lnTo>
                    <a:lnTo>
                      <a:pt x="451" y="347"/>
                    </a:lnTo>
                    <a:lnTo>
                      <a:pt x="456" y="340"/>
                    </a:lnTo>
                    <a:lnTo>
                      <a:pt x="485" y="343"/>
                    </a:lnTo>
                    <a:cubicBezTo>
                      <a:pt x="500" y="345"/>
                      <a:pt x="524" y="349"/>
                      <a:pt x="536" y="351"/>
                    </a:cubicBezTo>
                    <a:lnTo>
                      <a:pt x="559" y="356"/>
                    </a:lnTo>
                    <a:lnTo>
                      <a:pt x="566" y="345"/>
                    </a:lnTo>
                    <a:lnTo>
                      <a:pt x="573" y="334"/>
                    </a:lnTo>
                    <a:lnTo>
                      <a:pt x="612" y="334"/>
                    </a:lnTo>
                    <a:lnTo>
                      <a:pt x="654" y="368"/>
                    </a:lnTo>
                    <a:lnTo>
                      <a:pt x="696" y="401"/>
                    </a:lnTo>
                    <a:lnTo>
                      <a:pt x="733" y="461"/>
                    </a:lnTo>
                    <a:lnTo>
                      <a:pt x="759" y="461"/>
                    </a:lnTo>
                    <a:lnTo>
                      <a:pt x="769" y="474"/>
                    </a:lnTo>
                    <a:lnTo>
                      <a:pt x="776" y="471"/>
                    </a:lnTo>
                    <a:lnTo>
                      <a:pt x="783" y="467"/>
                    </a:lnTo>
                    <a:lnTo>
                      <a:pt x="779" y="457"/>
                    </a:lnTo>
                    <a:lnTo>
                      <a:pt x="774" y="448"/>
                    </a:lnTo>
                    <a:lnTo>
                      <a:pt x="784" y="438"/>
                    </a:lnTo>
                    <a:lnTo>
                      <a:pt x="793" y="428"/>
                    </a:lnTo>
                    <a:lnTo>
                      <a:pt x="788" y="421"/>
                    </a:lnTo>
                    <a:cubicBezTo>
                      <a:pt x="785" y="417"/>
                      <a:pt x="772" y="412"/>
                      <a:pt x="758" y="408"/>
                    </a:cubicBezTo>
                    <a:lnTo>
                      <a:pt x="733" y="403"/>
                    </a:lnTo>
                    <a:lnTo>
                      <a:pt x="755" y="398"/>
                    </a:lnTo>
                    <a:lnTo>
                      <a:pt x="777" y="392"/>
                    </a:lnTo>
                    <a:lnTo>
                      <a:pt x="808" y="401"/>
                    </a:lnTo>
                    <a:lnTo>
                      <a:pt x="839" y="410"/>
                    </a:lnTo>
                    <a:lnTo>
                      <a:pt x="839" y="415"/>
                    </a:lnTo>
                    <a:cubicBezTo>
                      <a:pt x="839" y="418"/>
                      <a:pt x="841" y="421"/>
                      <a:pt x="845" y="421"/>
                    </a:cubicBezTo>
                    <a:cubicBezTo>
                      <a:pt x="848" y="421"/>
                      <a:pt x="855" y="414"/>
                      <a:pt x="861" y="407"/>
                    </a:cubicBezTo>
                    <a:lnTo>
                      <a:pt x="871" y="392"/>
                    </a:lnTo>
                    <a:lnTo>
                      <a:pt x="843" y="370"/>
                    </a:lnTo>
                    <a:lnTo>
                      <a:pt x="815" y="348"/>
                    </a:lnTo>
                    <a:lnTo>
                      <a:pt x="815" y="321"/>
                    </a:lnTo>
                    <a:lnTo>
                      <a:pt x="833" y="311"/>
                    </a:lnTo>
                    <a:lnTo>
                      <a:pt x="850" y="301"/>
                    </a:lnTo>
                    <a:lnTo>
                      <a:pt x="950" y="301"/>
                    </a:lnTo>
                    <a:lnTo>
                      <a:pt x="972" y="289"/>
                    </a:lnTo>
                    <a:cubicBezTo>
                      <a:pt x="985" y="283"/>
                      <a:pt x="997" y="274"/>
                      <a:pt x="999" y="269"/>
                    </a:cubicBezTo>
                    <a:lnTo>
                      <a:pt x="1003" y="261"/>
                    </a:lnTo>
                    <a:lnTo>
                      <a:pt x="939" y="192"/>
                    </a:lnTo>
                    <a:lnTo>
                      <a:pt x="887" y="166"/>
                    </a:lnTo>
                    <a:lnTo>
                      <a:pt x="891" y="143"/>
                    </a:lnTo>
                    <a:lnTo>
                      <a:pt x="896" y="120"/>
                    </a:lnTo>
                    <a:lnTo>
                      <a:pt x="886" y="110"/>
                    </a:lnTo>
                    <a:lnTo>
                      <a:pt x="876" y="100"/>
                    </a:lnTo>
                    <a:lnTo>
                      <a:pt x="847" y="100"/>
                    </a:lnTo>
                    <a:lnTo>
                      <a:pt x="828" y="126"/>
                    </a:lnTo>
                    <a:lnTo>
                      <a:pt x="798" y="113"/>
                    </a:lnTo>
                    <a:lnTo>
                      <a:pt x="777" y="117"/>
                    </a:lnTo>
                    <a:lnTo>
                      <a:pt x="755" y="121"/>
                    </a:lnTo>
                    <a:lnTo>
                      <a:pt x="710" y="81"/>
                    </a:lnTo>
                    <a:lnTo>
                      <a:pt x="666" y="42"/>
                    </a:lnTo>
                    <a:lnTo>
                      <a:pt x="618" y="21"/>
                    </a:lnTo>
                    <a:lnTo>
                      <a:pt x="570" y="0"/>
                    </a:lnTo>
                    <a:lnTo>
                      <a:pt x="485" y="0"/>
                    </a:lnTo>
                    <a:lnTo>
                      <a:pt x="448" y="16"/>
                    </a:lnTo>
                    <a:lnTo>
                      <a:pt x="411" y="32"/>
                    </a:lnTo>
                    <a:lnTo>
                      <a:pt x="379" y="62"/>
                    </a:lnTo>
                    <a:lnTo>
                      <a:pt x="346" y="91"/>
                    </a:lnTo>
                    <a:lnTo>
                      <a:pt x="341" y="119"/>
                    </a:lnTo>
                    <a:lnTo>
                      <a:pt x="336" y="147"/>
                    </a:lnTo>
                    <a:lnTo>
                      <a:pt x="326" y="147"/>
                    </a:lnTo>
                    <a:cubicBezTo>
                      <a:pt x="321" y="147"/>
                      <a:pt x="298" y="142"/>
                      <a:pt x="274" y="137"/>
                    </a:cubicBezTo>
                    <a:cubicBezTo>
                      <a:pt x="250" y="131"/>
                      <a:pt x="211" y="124"/>
                      <a:pt x="186" y="120"/>
                    </a:cubicBezTo>
                    <a:lnTo>
                      <a:pt x="141" y="114"/>
                    </a:lnTo>
                    <a:lnTo>
                      <a:pt x="103" y="124"/>
                    </a:lnTo>
                    <a:lnTo>
                      <a:pt x="66" y="133"/>
                    </a:lnTo>
                    <a:lnTo>
                      <a:pt x="45" y="152"/>
                    </a:lnTo>
                    <a:cubicBezTo>
                      <a:pt x="34" y="162"/>
                      <a:pt x="20" y="180"/>
                      <a:pt x="13" y="192"/>
                    </a:cubicBezTo>
                    <a:lnTo>
                      <a:pt x="0" y="213"/>
                    </a:lnTo>
                    <a:lnTo>
                      <a:pt x="0" y="229"/>
                    </a:lnTo>
                    <a:cubicBezTo>
                      <a:pt x="0" y="237"/>
                      <a:pt x="4" y="255"/>
                      <a:pt x="8" y="269"/>
                    </a:cubicBezTo>
                    <a:lnTo>
                      <a:pt x="17" y="295"/>
                    </a:lnTo>
                    <a:lnTo>
                      <a:pt x="47" y="321"/>
                    </a:lnTo>
                    <a:lnTo>
                      <a:pt x="77" y="346"/>
                    </a:lnTo>
                    <a:lnTo>
                      <a:pt x="112" y="360"/>
                    </a:lnTo>
                    <a:cubicBezTo>
                      <a:pt x="132" y="367"/>
                      <a:pt x="177" y="379"/>
                      <a:pt x="212" y="387"/>
                    </a:cubicBezTo>
                    <a:lnTo>
                      <a:pt x="277" y="401"/>
                    </a:lnTo>
                    <a:lnTo>
                      <a:pt x="314" y="430"/>
                    </a:lnTo>
                    <a:lnTo>
                      <a:pt x="323" y="457"/>
                    </a:lnTo>
                    <a:cubicBezTo>
                      <a:pt x="328" y="472"/>
                      <a:pt x="335" y="487"/>
                      <a:pt x="339" y="491"/>
                    </a:cubicBezTo>
                  </a:path>
                </a:pathLst>
              </a:custGeom>
              <a:solidFill>
                <a:srgbClr val="70707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" name="Freeform 25"/>
              <p:cNvSpPr>
                <a:spLocks noChangeArrowheads="1"/>
              </p:cNvSpPr>
              <p:nvPr/>
            </p:nvSpPr>
            <p:spPr bwMode="auto">
              <a:xfrm>
                <a:off x="182" y="1278"/>
                <a:ext cx="380" cy="187"/>
              </a:xfrm>
              <a:custGeom>
                <a:avLst/>
                <a:gdLst>
                  <a:gd name="T0" fmla="*/ 346 w 1000"/>
                  <a:gd name="T1" fmla="*/ 495 h 496"/>
                  <a:gd name="T2" fmla="*/ 337 w 1000"/>
                  <a:gd name="T3" fmla="*/ 444 h 496"/>
                  <a:gd name="T4" fmla="*/ 299 w 1000"/>
                  <a:gd name="T5" fmla="*/ 394 h 496"/>
                  <a:gd name="T6" fmla="*/ 224 w 1000"/>
                  <a:gd name="T7" fmla="*/ 365 h 496"/>
                  <a:gd name="T8" fmla="*/ 101 w 1000"/>
                  <a:gd name="T9" fmla="*/ 327 h 496"/>
                  <a:gd name="T10" fmla="*/ 48 w 1000"/>
                  <a:gd name="T11" fmla="*/ 286 h 496"/>
                  <a:gd name="T12" fmla="*/ 32 w 1000"/>
                  <a:gd name="T13" fmla="*/ 227 h 496"/>
                  <a:gd name="T14" fmla="*/ 64 w 1000"/>
                  <a:gd name="T15" fmla="*/ 174 h 496"/>
                  <a:gd name="T16" fmla="*/ 116 w 1000"/>
                  <a:gd name="T17" fmla="*/ 158 h 496"/>
                  <a:gd name="T18" fmla="*/ 205 w 1000"/>
                  <a:gd name="T19" fmla="*/ 167 h 496"/>
                  <a:gd name="T20" fmla="*/ 330 w 1000"/>
                  <a:gd name="T21" fmla="*/ 202 h 496"/>
                  <a:gd name="T22" fmla="*/ 352 w 1000"/>
                  <a:gd name="T23" fmla="*/ 263 h 496"/>
                  <a:gd name="T24" fmla="*/ 407 w 1000"/>
                  <a:gd name="T25" fmla="*/ 332 h 496"/>
                  <a:gd name="T26" fmla="*/ 422 w 1000"/>
                  <a:gd name="T27" fmla="*/ 382 h 496"/>
                  <a:gd name="T28" fmla="*/ 461 w 1000"/>
                  <a:gd name="T29" fmla="*/ 399 h 496"/>
                  <a:gd name="T30" fmla="*/ 510 w 1000"/>
                  <a:gd name="T31" fmla="*/ 414 h 496"/>
                  <a:gd name="T32" fmla="*/ 526 w 1000"/>
                  <a:gd name="T33" fmla="*/ 408 h 496"/>
                  <a:gd name="T34" fmla="*/ 487 w 1000"/>
                  <a:gd name="T35" fmla="*/ 385 h 496"/>
                  <a:gd name="T36" fmla="*/ 457 w 1000"/>
                  <a:gd name="T37" fmla="*/ 367 h 496"/>
                  <a:gd name="T38" fmla="*/ 462 w 1000"/>
                  <a:gd name="T39" fmla="*/ 339 h 496"/>
                  <a:gd name="T40" fmla="*/ 544 w 1000"/>
                  <a:gd name="T41" fmla="*/ 351 h 496"/>
                  <a:gd name="T42" fmla="*/ 565 w 1000"/>
                  <a:gd name="T43" fmla="*/ 334 h 496"/>
                  <a:gd name="T44" fmla="*/ 661 w 1000"/>
                  <a:gd name="T45" fmla="*/ 372 h 496"/>
                  <a:gd name="T46" fmla="*/ 717 w 1000"/>
                  <a:gd name="T47" fmla="*/ 432 h 496"/>
                  <a:gd name="T48" fmla="*/ 754 w 1000"/>
                  <a:gd name="T49" fmla="*/ 464 h 496"/>
                  <a:gd name="T50" fmla="*/ 774 w 1000"/>
                  <a:gd name="T51" fmla="*/ 454 h 496"/>
                  <a:gd name="T52" fmla="*/ 779 w 1000"/>
                  <a:gd name="T53" fmla="*/ 436 h 496"/>
                  <a:gd name="T54" fmla="*/ 789 w 1000"/>
                  <a:gd name="T55" fmla="*/ 419 h 496"/>
                  <a:gd name="T56" fmla="*/ 734 w 1000"/>
                  <a:gd name="T57" fmla="*/ 402 h 496"/>
                  <a:gd name="T58" fmla="*/ 762 w 1000"/>
                  <a:gd name="T59" fmla="*/ 393 h 496"/>
                  <a:gd name="T60" fmla="*/ 837 w 1000"/>
                  <a:gd name="T61" fmla="*/ 408 h 496"/>
                  <a:gd name="T62" fmla="*/ 855 w 1000"/>
                  <a:gd name="T63" fmla="*/ 411 h 496"/>
                  <a:gd name="T64" fmla="*/ 863 w 1000"/>
                  <a:gd name="T65" fmla="*/ 381 h 496"/>
                  <a:gd name="T66" fmla="*/ 821 w 1000"/>
                  <a:gd name="T67" fmla="*/ 352 h 496"/>
                  <a:gd name="T68" fmla="*/ 823 w 1000"/>
                  <a:gd name="T69" fmla="*/ 320 h 496"/>
                  <a:gd name="T70" fmla="*/ 966 w 1000"/>
                  <a:gd name="T71" fmla="*/ 296 h 496"/>
                  <a:gd name="T72" fmla="*/ 999 w 1000"/>
                  <a:gd name="T73" fmla="*/ 268 h 496"/>
                  <a:gd name="T74" fmla="*/ 957 w 1000"/>
                  <a:gd name="T75" fmla="*/ 211 h 496"/>
                  <a:gd name="T76" fmla="*/ 909 w 1000"/>
                  <a:gd name="T77" fmla="*/ 176 h 496"/>
                  <a:gd name="T78" fmla="*/ 891 w 1000"/>
                  <a:gd name="T79" fmla="*/ 140 h 496"/>
                  <a:gd name="T80" fmla="*/ 854 w 1000"/>
                  <a:gd name="T81" fmla="*/ 97 h 496"/>
                  <a:gd name="T82" fmla="*/ 814 w 1000"/>
                  <a:gd name="T83" fmla="*/ 121 h 496"/>
                  <a:gd name="T84" fmla="*/ 778 w 1000"/>
                  <a:gd name="T85" fmla="*/ 118 h 496"/>
                  <a:gd name="T86" fmla="*/ 705 w 1000"/>
                  <a:gd name="T87" fmla="*/ 80 h 496"/>
                  <a:gd name="T88" fmla="*/ 562 w 1000"/>
                  <a:gd name="T89" fmla="*/ 0 h 496"/>
                  <a:gd name="T90" fmla="*/ 409 w 1000"/>
                  <a:gd name="T91" fmla="*/ 34 h 496"/>
                  <a:gd name="T92" fmla="*/ 348 w 1000"/>
                  <a:gd name="T93" fmla="*/ 93 h 496"/>
                  <a:gd name="T94" fmla="*/ 327 w 1000"/>
                  <a:gd name="T95" fmla="*/ 147 h 496"/>
                  <a:gd name="T96" fmla="*/ 185 w 1000"/>
                  <a:gd name="T97" fmla="*/ 119 h 496"/>
                  <a:gd name="T98" fmla="*/ 89 w 1000"/>
                  <a:gd name="T99" fmla="*/ 125 h 496"/>
                  <a:gd name="T100" fmla="*/ 34 w 1000"/>
                  <a:gd name="T101" fmla="*/ 161 h 496"/>
                  <a:gd name="T102" fmla="*/ 10 w 1000"/>
                  <a:gd name="T103" fmla="*/ 280 h 496"/>
                  <a:gd name="T104" fmla="*/ 64 w 1000"/>
                  <a:gd name="T105" fmla="*/ 333 h 496"/>
                  <a:gd name="T106" fmla="*/ 200 w 1000"/>
                  <a:gd name="T107" fmla="*/ 382 h 496"/>
                  <a:gd name="T108" fmla="*/ 281 w 1000"/>
                  <a:gd name="T109" fmla="*/ 405 h 496"/>
                  <a:gd name="T110" fmla="*/ 330 w 1000"/>
                  <a:gd name="T111" fmla="*/ 458 h 496"/>
                  <a:gd name="T112" fmla="*/ 330 w 1000"/>
                  <a:gd name="T113" fmla="*/ 487 h 4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000" h="496">
                    <a:moveTo>
                      <a:pt x="338" y="491"/>
                    </a:moveTo>
                    <a:lnTo>
                      <a:pt x="346" y="495"/>
                    </a:lnTo>
                    <a:lnTo>
                      <a:pt x="346" y="484"/>
                    </a:lnTo>
                    <a:cubicBezTo>
                      <a:pt x="346" y="479"/>
                      <a:pt x="342" y="460"/>
                      <a:pt x="337" y="444"/>
                    </a:cubicBezTo>
                    <a:lnTo>
                      <a:pt x="328" y="414"/>
                    </a:lnTo>
                    <a:lnTo>
                      <a:pt x="299" y="394"/>
                    </a:lnTo>
                    <a:lnTo>
                      <a:pt x="270" y="375"/>
                    </a:lnTo>
                    <a:lnTo>
                      <a:pt x="224" y="365"/>
                    </a:lnTo>
                    <a:cubicBezTo>
                      <a:pt x="198" y="359"/>
                      <a:pt x="168" y="353"/>
                      <a:pt x="157" y="351"/>
                    </a:cubicBezTo>
                    <a:cubicBezTo>
                      <a:pt x="147" y="349"/>
                      <a:pt x="121" y="338"/>
                      <a:pt x="101" y="327"/>
                    </a:cubicBezTo>
                    <a:lnTo>
                      <a:pt x="63" y="307"/>
                    </a:lnTo>
                    <a:lnTo>
                      <a:pt x="48" y="286"/>
                    </a:lnTo>
                    <a:lnTo>
                      <a:pt x="32" y="264"/>
                    </a:lnTo>
                    <a:lnTo>
                      <a:pt x="32" y="227"/>
                    </a:lnTo>
                    <a:lnTo>
                      <a:pt x="48" y="200"/>
                    </a:lnTo>
                    <a:lnTo>
                      <a:pt x="64" y="174"/>
                    </a:lnTo>
                    <a:lnTo>
                      <a:pt x="77" y="168"/>
                    </a:lnTo>
                    <a:cubicBezTo>
                      <a:pt x="85" y="165"/>
                      <a:pt x="103" y="160"/>
                      <a:pt x="116" y="158"/>
                    </a:cubicBezTo>
                    <a:lnTo>
                      <a:pt x="142" y="154"/>
                    </a:lnTo>
                    <a:lnTo>
                      <a:pt x="205" y="167"/>
                    </a:lnTo>
                    <a:cubicBezTo>
                      <a:pt x="241" y="175"/>
                      <a:pt x="283" y="185"/>
                      <a:pt x="300" y="191"/>
                    </a:cubicBezTo>
                    <a:lnTo>
                      <a:pt x="330" y="202"/>
                    </a:lnTo>
                    <a:lnTo>
                      <a:pt x="330" y="239"/>
                    </a:lnTo>
                    <a:lnTo>
                      <a:pt x="352" y="263"/>
                    </a:lnTo>
                    <a:cubicBezTo>
                      <a:pt x="364" y="276"/>
                      <a:pt x="381" y="297"/>
                      <a:pt x="390" y="310"/>
                    </a:cubicBezTo>
                    <a:lnTo>
                      <a:pt x="407" y="332"/>
                    </a:lnTo>
                    <a:lnTo>
                      <a:pt x="394" y="349"/>
                    </a:lnTo>
                    <a:lnTo>
                      <a:pt x="422" y="382"/>
                    </a:lnTo>
                    <a:lnTo>
                      <a:pt x="450" y="415"/>
                    </a:lnTo>
                    <a:lnTo>
                      <a:pt x="461" y="399"/>
                    </a:lnTo>
                    <a:lnTo>
                      <a:pt x="477" y="407"/>
                    </a:lnTo>
                    <a:cubicBezTo>
                      <a:pt x="486" y="411"/>
                      <a:pt x="501" y="414"/>
                      <a:pt x="510" y="414"/>
                    </a:cubicBezTo>
                    <a:lnTo>
                      <a:pt x="526" y="414"/>
                    </a:lnTo>
                    <a:lnTo>
                      <a:pt x="526" y="408"/>
                    </a:lnTo>
                    <a:cubicBezTo>
                      <a:pt x="526" y="405"/>
                      <a:pt x="522" y="399"/>
                      <a:pt x="516" y="396"/>
                    </a:cubicBezTo>
                    <a:cubicBezTo>
                      <a:pt x="511" y="392"/>
                      <a:pt x="498" y="388"/>
                      <a:pt x="487" y="385"/>
                    </a:cubicBezTo>
                    <a:lnTo>
                      <a:pt x="467" y="381"/>
                    </a:lnTo>
                    <a:lnTo>
                      <a:pt x="457" y="367"/>
                    </a:lnTo>
                    <a:lnTo>
                      <a:pt x="446" y="353"/>
                    </a:lnTo>
                    <a:lnTo>
                      <a:pt x="462" y="339"/>
                    </a:lnTo>
                    <a:lnTo>
                      <a:pt x="492" y="343"/>
                    </a:lnTo>
                    <a:cubicBezTo>
                      <a:pt x="508" y="345"/>
                      <a:pt x="532" y="349"/>
                      <a:pt x="544" y="351"/>
                    </a:cubicBezTo>
                    <a:lnTo>
                      <a:pt x="565" y="356"/>
                    </a:lnTo>
                    <a:lnTo>
                      <a:pt x="565" y="334"/>
                    </a:lnTo>
                    <a:lnTo>
                      <a:pt x="617" y="334"/>
                    </a:lnTo>
                    <a:lnTo>
                      <a:pt x="661" y="372"/>
                    </a:lnTo>
                    <a:lnTo>
                      <a:pt x="705" y="411"/>
                    </a:lnTo>
                    <a:lnTo>
                      <a:pt x="717" y="432"/>
                    </a:lnTo>
                    <a:lnTo>
                      <a:pt x="730" y="453"/>
                    </a:lnTo>
                    <a:lnTo>
                      <a:pt x="754" y="464"/>
                    </a:lnTo>
                    <a:lnTo>
                      <a:pt x="779" y="474"/>
                    </a:lnTo>
                    <a:lnTo>
                      <a:pt x="774" y="454"/>
                    </a:lnTo>
                    <a:lnTo>
                      <a:pt x="769" y="434"/>
                    </a:lnTo>
                    <a:lnTo>
                      <a:pt x="779" y="436"/>
                    </a:lnTo>
                    <a:lnTo>
                      <a:pt x="789" y="438"/>
                    </a:lnTo>
                    <a:lnTo>
                      <a:pt x="789" y="419"/>
                    </a:lnTo>
                    <a:lnTo>
                      <a:pt x="761" y="411"/>
                    </a:lnTo>
                    <a:lnTo>
                      <a:pt x="734" y="402"/>
                    </a:lnTo>
                    <a:lnTo>
                      <a:pt x="748" y="398"/>
                    </a:lnTo>
                    <a:lnTo>
                      <a:pt x="762" y="393"/>
                    </a:lnTo>
                    <a:lnTo>
                      <a:pt x="794" y="397"/>
                    </a:lnTo>
                    <a:cubicBezTo>
                      <a:pt x="813" y="399"/>
                      <a:pt x="832" y="405"/>
                      <a:pt x="837" y="408"/>
                    </a:cubicBezTo>
                    <a:lnTo>
                      <a:pt x="847" y="415"/>
                    </a:lnTo>
                    <a:lnTo>
                      <a:pt x="855" y="411"/>
                    </a:lnTo>
                    <a:lnTo>
                      <a:pt x="863" y="407"/>
                    </a:lnTo>
                    <a:lnTo>
                      <a:pt x="863" y="381"/>
                    </a:lnTo>
                    <a:lnTo>
                      <a:pt x="849" y="375"/>
                    </a:lnTo>
                    <a:cubicBezTo>
                      <a:pt x="841" y="371"/>
                      <a:pt x="828" y="361"/>
                      <a:pt x="821" y="352"/>
                    </a:cubicBezTo>
                    <a:lnTo>
                      <a:pt x="809" y="335"/>
                    </a:lnTo>
                    <a:lnTo>
                      <a:pt x="823" y="320"/>
                    </a:lnTo>
                    <a:lnTo>
                      <a:pt x="838" y="304"/>
                    </a:lnTo>
                    <a:lnTo>
                      <a:pt x="966" y="296"/>
                    </a:lnTo>
                    <a:lnTo>
                      <a:pt x="982" y="282"/>
                    </a:lnTo>
                    <a:lnTo>
                      <a:pt x="999" y="268"/>
                    </a:lnTo>
                    <a:lnTo>
                      <a:pt x="991" y="252"/>
                    </a:lnTo>
                    <a:cubicBezTo>
                      <a:pt x="986" y="243"/>
                      <a:pt x="971" y="225"/>
                      <a:pt x="957" y="211"/>
                    </a:cubicBezTo>
                    <a:lnTo>
                      <a:pt x="931" y="186"/>
                    </a:lnTo>
                    <a:lnTo>
                      <a:pt x="909" y="176"/>
                    </a:lnTo>
                    <a:lnTo>
                      <a:pt x="887" y="167"/>
                    </a:lnTo>
                    <a:lnTo>
                      <a:pt x="891" y="140"/>
                    </a:lnTo>
                    <a:lnTo>
                      <a:pt x="896" y="114"/>
                    </a:lnTo>
                    <a:lnTo>
                      <a:pt x="854" y="97"/>
                    </a:lnTo>
                    <a:lnTo>
                      <a:pt x="826" y="129"/>
                    </a:lnTo>
                    <a:lnTo>
                      <a:pt x="814" y="121"/>
                    </a:lnTo>
                    <a:lnTo>
                      <a:pt x="803" y="113"/>
                    </a:lnTo>
                    <a:lnTo>
                      <a:pt x="778" y="118"/>
                    </a:lnTo>
                    <a:lnTo>
                      <a:pt x="754" y="122"/>
                    </a:lnTo>
                    <a:lnTo>
                      <a:pt x="705" y="80"/>
                    </a:lnTo>
                    <a:lnTo>
                      <a:pt x="656" y="38"/>
                    </a:lnTo>
                    <a:lnTo>
                      <a:pt x="562" y="0"/>
                    </a:lnTo>
                    <a:lnTo>
                      <a:pt x="490" y="0"/>
                    </a:lnTo>
                    <a:lnTo>
                      <a:pt x="409" y="34"/>
                    </a:lnTo>
                    <a:lnTo>
                      <a:pt x="378" y="64"/>
                    </a:lnTo>
                    <a:lnTo>
                      <a:pt x="348" y="93"/>
                    </a:lnTo>
                    <a:lnTo>
                      <a:pt x="338" y="147"/>
                    </a:lnTo>
                    <a:lnTo>
                      <a:pt x="327" y="147"/>
                    </a:lnTo>
                    <a:cubicBezTo>
                      <a:pt x="321" y="147"/>
                      <a:pt x="287" y="140"/>
                      <a:pt x="251" y="133"/>
                    </a:cubicBezTo>
                    <a:lnTo>
                      <a:pt x="185" y="119"/>
                    </a:lnTo>
                    <a:lnTo>
                      <a:pt x="137" y="122"/>
                    </a:lnTo>
                    <a:lnTo>
                      <a:pt x="89" y="125"/>
                    </a:lnTo>
                    <a:lnTo>
                      <a:pt x="61" y="143"/>
                    </a:lnTo>
                    <a:lnTo>
                      <a:pt x="34" y="161"/>
                    </a:lnTo>
                    <a:lnTo>
                      <a:pt x="0" y="222"/>
                    </a:lnTo>
                    <a:lnTo>
                      <a:pt x="10" y="280"/>
                    </a:lnTo>
                    <a:lnTo>
                      <a:pt x="28" y="300"/>
                    </a:lnTo>
                    <a:cubicBezTo>
                      <a:pt x="38" y="311"/>
                      <a:pt x="54" y="326"/>
                      <a:pt x="64" y="333"/>
                    </a:cubicBezTo>
                    <a:cubicBezTo>
                      <a:pt x="75" y="340"/>
                      <a:pt x="95" y="351"/>
                      <a:pt x="110" y="357"/>
                    </a:cubicBezTo>
                    <a:cubicBezTo>
                      <a:pt x="125" y="364"/>
                      <a:pt x="165" y="375"/>
                      <a:pt x="200" y="382"/>
                    </a:cubicBezTo>
                    <a:lnTo>
                      <a:pt x="263" y="395"/>
                    </a:lnTo>
                    <a:lnTo>
                      <a:pt x="281" y="405"/>
                    </a:lnTo>
                    <a:cubicBezTo>
                      <a:pt x="291" y="410"/>
                      <a:pt x="306" y="425"/>
                      <a:pt x="315" y="436"/>
                    </a:cubicBezTo>
                    <a:lnTo>
                      <a:pt x="330" y="458"/>
                    </a:lnTo>
                    <a:lnTo>
                      <a:pt x="330" y="472"/>
                    </a:lnTo>
                    <a:lnTo>
                      <a:pt x="330" y="487"/>
                    </a:lnTo>
                    <a:lnTo>
                      <a:pt x="338" y="491"/>
                    </a:lnTo>
                  </a:path>
                </a:pathLst>
              </a:custGeom>
              <a:solidFill>
                <a:srgbClr val="4F4F4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9" name="Freeform 26"/>
              <p:cNvSpPr>
                <a:spLocks noChangeArrowheads="1"/>
              </p:cNvSpPr>
              <p:nvPr/>
            </p:nvSpPr>
            <p:spPr bwMode="auto">
              <a:xfrm>
                <a:off x="182" y="1278"/>
                <a:ext cx="378" cy="189"/>
              </a:xfrm>
              <a:custGeom>
                <a:avLst/>
                <a:gdLst>
                  <a:gd name="T0" fmla="*/ 346 w 997"/>
                  <a:gd name="T1" fmla="*/ 484 h 497"/>
                  <a:gd name="T2" fmla="*/ 321 w 997"/>
                  <a:gd name="T3" fmla="*/ 410 h 497"/>
                  <a:gd name="T4" fmla="*/ 250 w 997"/>
                  <a:gd name="T5" fmla="*/ 370 h 497"/>
                  <a:gd name="T6" fmla="*/ 162 w 997"/>
                  <a:gd name="T7" fmla="*/ 356 h 497"/>
                  <a:gd name="T8" fmla="*/ 79 w 997"/>
                  <a:gd name="T9" fmla="*/ 321 h 497"/>
                  <a:gd name="T10" fmla="*/ 38 w 997"/>
                  <a:gd name="T11" fmla="*/ 208 h 497"/>
                  <a:gd name="T12" fmla="*/ 69 w 997"/>
                  <a:gd name="T13" fmla="*/ 172 h 497"/>
                  <a:gd name="T14" fmla="*/ 133 w 997"/>
                  <a:gd name="T15" fmla="*/ 153 h 497"/>
                  <a:gd name="T16" fmla="*/ 300 w 997"/>
                  <a:gd name="T17" fmla="*/ 191 h 497"/>
                  <a:gd name="T18" fmla="*/ 332 w 997"/>
                  <a:gd name="T19" fmla="*/ 226 h 497"/>
                  <a:gd name="T20" fmla="*/ 355 w 997"/>
                  <a:gd name="T21" fmla="*/ 269 h 497"/>
                  <a:gd name="T22" fmla="*/ 404 w 997"/>
                  <a:gd name="T23" fmla="*/ 346 h 497"/>
                  <a:gd name="T24" fmla="*/ 444 w 997"/>
                  <a:gd name="T25" fmla="*/ 409 h 497"/>
                  <a:gd name="T26" fmla="*/ 487 w 997"/>
                  <a:gd name="T27" fmla="*/ 409 h 497"/>
                  <a:gd name="T28" fmla="*/ 502 w 997"/>
                  <a:gd name="T29" fmla="*/ 401 h 497"/>
                  <a:gd name="T30" fmla="*/ 526 w 997"/>
                  <a:gd name="T31" fmla="*/ 418 h 497"/>
                  <a:gd name="T32" fmla="*/ 491 w 997"/>
                  <a:gd name="T33" fmla="*/ 390 h 497"/>
                  <a:gd name="T34" fmla="*/ 448 w 997"/>
                  <a:gd name="T35" fmla="*/ 363 h 497"/>
                  <a:gd name="T36" fmla="*/ 479 w 997"/>
                  <a:gd name="T37" fmla="*/ 341 h 497"/>
                  <a:gd name="T38" fmla="*/ 544 w 997"/>
                  <a:gd name="T39" fmla="*/ 353 h 497"/>
                  <a:gd name="T40" fmla="*/ 565 w 997"/>
                  <a:gd name="T41" fmla="*/ 336 h 497"/>
                  <a:gd name="T42" fmla="*/ 661 w 997"/>
                  <a:gd name="T43" fmla="*/ 373 h 497"/>
                  <a:gd name="T44" fmla="*/ 734 w 997"/>
                  <a:gd name="T45" fmla="*/ 460 h 497"/>
                  <a:gd name="T46" fmla="*/ 744 w 997"/>
                  <a:gd name="T47" fmla="*/ 453 h 497"/>
                  <a:gd name="T48" fmla="*/ 779 w 997"/>
                  <a:gd name="T49" fmla="*/ 480 h 497"/>
                  <a:gd name="T50" fmla="*/ 769 w 997"/>
                  <a:gd name="T51" fmla="*/ 436 h 497"/>
                  <a:gd name="T52" fmla="*/ 776 w 997"/>
                  <a:gd name="T53" fmla="*/ 417 h 497"/>
                  <a:gd name="T54" fmla="*/ 737 w 997"/>
                  <a:gd name="T55" fmla="*/ 413 h 497"/>
                  <a:gd name="T56" fmla="*/ 734 w 997"/>
                  <a:gd name="T57" fmla="*/ 400 h 497"/>
                  <a:gd name="T58" fmla="*/ 850 w 997"/>
                  <a:gd name="T59" fmla="*/ 416 h 497"/>
                  <a:gd name="T60" fmla="*/ 863 w 997"/>
                  <a:gd name="T61" fmla="*/ 392 h 497"/>
                  <a:gd name="T62" fmla="*/ 844 w 997"/>
                  <a:gd name="T63" fmla="*/ 374 h 497"/>
                  <a:gd name="T64" fmla="*/ 808 w 997"/>
                  <a:gd name="T65" fmla="*/ 337 h 497"/>
                  <a:gd name="T66" fmla="*/ 845 w 997"/>
                  <a:gd name="T67" fmla="*/ 300 h 497"/>
                  <a:gd name="T68" fmla="*/ 964 w 997"/>
                  <a:gd name="T69" fmla="*/ 299 h 497"/>
                  <a:gd name="T70" fmla="*/ 996 w 997"/>
                  <a:gd name="T71" fmla="*/ 269 h 497"/>
                  <a:gd name="T72" fmla="*/ 948 w 997"/>
                  <a:gd name="T73" fmla="*/ 201 h 497"/>
                  <a:gd name="T74" fmla="*/ 887 w 997"/>
                  <a:gd name="T75" fmla="*/ 169 h 497"/>
                  <a:gd name="T76" fmla="*/ 897 w 997"/>
                  <a:gd name="T77" fmla="*/ 115 h 497"/>
                  <a:gd name="T78" fmla="*/ 859 w 997"/>
                  <a:gd name="T79" fmla="*/ 104 h 497"/>
                  <a:gd name="T80" fmla="*/ 840 w 997"/>
                  <a:gd name="T81" fmla="*/ 123 h 497"/>
                  <a:gd name="T82" fmla="*/ 813 w 997"/>
                  <a:gd name="T83" fmla="*/ 125 h 497"/>
                  <a:gd name="T84" fmla="*/ 778 w 997"/>
                  <a:gd name="T85" fmla="*/ 122 h 497"/>
                  <a:gd name="T86" fmla="*/ 702 w 997"/>
                  <a:gd name="T87" fmla="*/ 82 h 497"/>
                  <a:gd name="T88" fmla="*/ 600 w 997"/>
                  <a:gd name="T89" fmla="*/ 17 h 497"/>
                  <a:gd name="T90" fmla="*/ 513 w 997"/>
                  <a:gd name="T91" fmla="*/ 4 h 497"/>
                  <a:gd name="T92" fmla="*/ 434 w 997"/>
                  <a:gd name="T93" fmla="*/ 27 h 497"/>
                  <a:gd name="T94" fmla="*/ 372 w 997"/>
                  <a:gd name="T95" fmla="*/ 73 h 497"/>
                  <a:gd name="T96" fmla="*/ 343 w 997"/>
                  <a:gd name="T97" fmla="*/ 127 h 497"/>
                  <a:gd name="T98" fmla="*/ 281 w 997"/>
                  <a:gd name="T99" fmla="*/ 142 h 497"/>
                  <a:gd name="T100" fmla="*/ 142 w 997"/>
                  <a:gd name="T101" fmla="*/ 120 h 497"/>
                  <a:gd name="T102" fmla="*/ 87 w 997"/>
                  <a:gd name="T103" fmla="*/ 129 h 497"/>
                  <a:gd name="T104" fmla="*/ 31 w 997"/>
                  <a:gd name="T105" fmla="*/ 171 h 497"/>
                  <a:gd name="T106" fmla="*/ 0 w 997"/>
                  <a:gd name="T107" fmla="*/ 223 h 497"/>
                  <a:gd name="T108" fmla="*/ 22 w 997"/>
                  <a:gd name="T109" fmla="*/ 291 h 497"/>
                  <a:gd name="T110" fmla="*/ 110 w 997"/>
                  <a:gd name="T111" fmla="*/ 357 h 497"/>
                  <a:gd name="T112" fmla="*/ 271 w 997"/>
                  <a:gd name="T113" fmla="*/ 398 h 497"/>
                  <a:gd name="T114" fmla="*/ 314 w 997"/>
                  <a:gd name="T115" fmla="*/ 426 h 497"/>
                  <a:gd name="T116" fmla="*/ 342 w 997"/>
                  <a:gd name="T117" fmla="*/ 496 h 4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997" h="497">
                    <a:moveTo>
                      <a:pt x="342" y="496"/>
                    </a:moveTo>
                    <a:cubicBezTo>
                      <a:pt x="344" y="496"/>
                      <a:pt x="346" y="491"/>
                      <a:pt x="346" y="484"/>
                    </a:cubicBezTo>
                    <a:cubicBezTo>
                      <a:pt x="346" y="477"/>
                      <a:pt x="340" y="458"/>
                      <a:pt x="333" y="441"/>
                    </a:cubicBezTo>
                    <a:lnTo>
                      <a:pt x="321" y="410"/>
                    </a:lnTo>
                    <a:lnTo>
                      <a:pt x="285" y="390"/>
                    </a:lnTo>
                    <a:lnTo>
                      <a:pt x="250" y="370"/>
                    </a:lnTo>
                    <a:lnTo>
                      <a:pt x="206" y="363"/>
                    </a:lnTo>
                    <a:lnTo>
                      <a:pt x="162" y="356"/>
                    </a:lnTo>
                    <a:lnTo>
                      <a:pt x="120" y="338"/>
                    </a:lnTo>
                    <a:lnTo>
                      <a:pt x="79" y="321"/>
                    </a:lnTo>
                    <a:lnTo>
                      <a:pt x="31" y="274"/>
                    </a:lnTo>
                    <a:lnTo>
                      <a:pt x="38" y="208"/>
                    </a:lnTo>
                    <a:lnTo>
                      <a:pt x="53" y="190"/>
                    </a:lnTo>
                    <a:lnTo>
                      <a:pt x="69" y="172"/>
                    </a:lnTo>
                    <a:lnTo>
                      <a:pt x="101" y="163"/>
                    </a:lnTo>
                    <a:lnTo>
                      <a:pt x="133" y="153"/>
                    </a:lnTo>
                    <a:lnTo>
                      <a:pt x="202" y="167"/>
                    </a:lnTo>
                    <a:cubicBezTo>
                      <a:pt x="240" y="175"/>
                      <a:pt x="284" y="186"/>
                      <a:pt x="300" y="191"/>
                    </a:cubicBezTo>
                    <a:lnTo>
                      <a:pt x="328" y="202"/>
                    </a:lnTo>
                    <a:lnTo>
                      <a:pt x="332" y="226"/>
                    </a:lnTo>
                    <a:lnTo>
                      <a:pt x="337" y="250"/>
                    </a:lnTo>
                    <a:lnTo>
                      <a:pt x="355" y="269"/>
                    </a:lnTo>
                    <a:cubicBezTo>
                      <a:pt x="365" y="279"/>
                      <a:pt x="380" y="298"/>
                      <a:pt x="388" y="310"/>
                    </a:cubicBezTo>
                    <a:cubicBezTo>
                      <a:pt x="396" y="323"/>
                      <a:pt x="403" y="339"/>
                      <a:pt x="404" y="346"/>
                    </a:cubicBezTo>
                    <a:lnTo>
                      <a:pt x="404" y="360"/>
                    </a:lnTo>
                    <a:lnTo>
                      <a:pt x="444" y="409"/>
                    </a:lnTo>
                    <a:lnTo>
                      <a:pt x="470" y="402"/>
                    </a:lnTo>
                    <a:lnTo>
                      <a:pt x="487" y="409"/>
                    </a:lnTo>
                    <a:lnTo>
                      <a:pt x="502" y="417"/>
                    </a:lnTo>
                    <a:lnTo>
                      <a:pt x="502" y="401"/>
                    </a:lnTo>
                    <a:lnTo>
                      <a:pt x="514" y="409"/>
                    </a:lnTo>
                    <a:lnTo>
                      <a:pt x="526" y="418"/>
                    </a:lnTo>
                    <a:lnTo>
                      <a:pt x="526" y="402"/>
                    </a:lnTo>
                    <a:lnTo>
                      <a:pt x="491" y="390"/>
                    </a:lnTo>
                    <a:lnTo>
                      <a:pt x="457" y="377"/>
                    </a:lnTo>
                    <a:lnTo>
                      <a:pt x="448" y="363"/>
                    </a:lnTo>
                    <a:lnTo>
                      <a:pt x="439" y="350"/>
                    </a:lnTo>
                    <a:lnTo>
                      <a:pt x="479" y="341"/>
                    </a:lnTo>
                    <a:lnTo>
                      <a:pt x="501" y="345"/>
                    </a:lnTo>
                    <a:cubicBezTo>
                      <a:pt x="512" y="347"/>
                      <a:pt x="532" y="351"/>
                      <a:pt x="544" y="353"/>
                    </a:cubicBezTo>
                    <a:lnTo>
                      <a:pt x="565" y="358"/>
                    </a:lnTo>
                    <a:lnTo>
                      <a:pt x="565" y="336"/>
                    </a:lnTo>
                    <a:lnTo>
                      <a:pt x="621" y="336"/>
                    </a:lnTo>
                    <a:lnTo>
                      <a:pt x="661" y="373"/>
                    </a:lnTo>
                    <a:cubicBezTo>
                      <a:pt x="684" y="394"/>
                      <a:pt x="710" y="422"/>
                      <a:pt x="718" y="435"/>
                    </a:cubicBezTo>
                    <a:lnTo>
                      <a:pt x="734" y="460"/>
                    </a:lnTo>
                    <a:lnTo>
                      <a:pt x="739" y="456"/>
                    </a:lnTo>
                    <a:lnTo>
                      <a:pt x="744" y="453"/>
                    </a:lnTo>
                    <a:lnTo>
                      <a:pt x="762" y="466"/>
                    </a:lnTo>
                    <a:lnTo>
                      <a:pt x="779" y="480"/>
                    </a:lnTo>
                    <a:lnTo>
                      <a:pt x="774" y="458"/>
                    </a:lnTo>
                    <a:lnTo>
                      <a:pt x="769" y="436"/>
                    </a:lnTo>
                    <a:lnTo>
                      <a:pt x="794" y="436"/>
                    </a:lnTo>
                    <a:lnTo>
                      <a:pt x="776" y="417"/>
                    </a:lnTo>
                    <a:lnTo>
                      <a:pt x="757" y="415"/>
                    </a:lnTo>
                    <a:lnTo>
                      <a:pt x="737" y="413"/>
                    </a:lnTo>
                    <a:lnTo>
                      <a:pt x="736" y="406"/>
                    </a:lnTo>
                    <a:lnTo>
                      <a:pt x="734" y="400"/>
                    </a:lnTo>
                    <a:lnTo>
                      <a:pt x="801" y="395"/>
                    </a:lnTo>
                    <a:lnTo>
                      <a:pt x="850" y="416"/>
                    </a:lnTo>
                    <a:lnTo>
                      <a:pt x="857" y="408"/>
                    </a:lnTo>
                    <a:cubicBezTo>
                      <a:pt x="860" y="403"/>
                      <a:pt x="863" y="396"/>
                      <a:pt x="863" y="392"/>
                    </a:cubicBezTo>
                    <a:lnTo>
                      <a:pt x="863" y="384"/>
                    </a:lnTo>
                    <a:lnTo>
                      <a:pt x="844" y="374"/>
                    </a:lnTo>
                    <a:cubicBezTo>
                      <a:pt x="833" y="368"/>
                      <a:pt x="821" y="357"/>
                      <a:pt x="816" y="350"/>
                    </a:cubicBezTo>
                    <a:lnTo>
                      <a:pt x="808" y="337"/>
                    </a:lnTo>
                    <a:lnTo>
                      <a:pt x="827" y="319"/>
                    </a:lnTo>
                    <a:lnTo>
                      <a:pt x="845" y="300"/>
                    </a:lnTo>
                    <a:lnTo>
                      <a:pt x="905" y="299"/>
                    </a:lnTo>
                    <a:lnTo>
                      <a:pt x="964" y="299"/>
                    </a:lnTo>
                    <a:lnTo>
                      <a:pt x="980" y="286"/>
                    </a:lnTo>
                    <a:cubicBezTo>
                      <a:pt x="989" y="280"/>
                      <a:pt x="996" y="271"/>
                      <a:pt x="996" y="269"/>
                    </a:cubicBezTo>
                    <a:cubicBezTo>
                      <a:pt x="996" y="266"/>
                      <a:pt x="986" y="249"/>
                      <a:pt x="972" y="232"/>
                    </a:cubicBezTo>
                    <a:lnTo>
                      <a:pt x="948" y="201"/>
                    </a:lnTo>
                    <a:lnTo>
                      <a:pt x="917" y="185"/>
                    </a:lnTo>
                    <a:lnTo>
                      <a:pt x="887" y="169"/>
                    </a:lnTo>
                    <a:lnTo>
                      <a:pt x="892" y="142"/>
                    </a:lnTo>
                    <a:lnTo>
                      <a:pt x="897" y="115"/>
                    </a:lnTo>
                    <a:lnTo>
                      <a:pt x="878" y="110"/>
                    </a:lnTo>
                    <a:lnTo>
                      <a:pt x="859" y="104"/>
                    </a:lnTo>
                    <a:lnTo>
                      <a:pt x="840" y="110"/>
                    </a:lnTo>
                    <a:lnTo>
                      <a:pt x="840" y="123"/>
                    </a:lnTo>
                    <a:cubicBezTo>
                      <a:pt x="840" y="130"/>
                      <a:pt x="838" y="135"/>
                      <a:pt x="836" y="135"/>
                    </a:cubicBezTo>
                    <a:cubicBezTo>
                      <a:pt x="833" y="135"/>
                      <a:pt x="823" y="131"/>
                      <a:pt x="813" y="125"/>
                    </a:cubicBezTo>
                    <a:lnTo>
                      <a:pt x="794" y="114"/>
                    </a:lnTo>
                    <a:lnTo>
                      <a:pt x="778" y="122"/>
                    </a:lnTo>
                    <a:lnTo>
                      <a:pt x="761" y="129"/>
                    </a:lnTo>
                    <a:lnTo>
                      <a:pt x="702" y="82"/>
                    </a:lnTo>
                    <a:lnTo>
                      <a:pt x="644" y="34"/>
                    </a:lnTo>
                    <a:lnTo>
                      <a:pt x="600" y="17"/>
                    </a:lnTo>
                    <a:lnTo>
                      <a:pt x="556" y="0"/>
                    </a:lnTo>
                    <a:lnTo>
                      <a:pt x="513" y="4"/>
                    </a:lnTo>
                    <a:lnTo>
                      <a:pt x="471" y="8"/>
                    </a:lnTo>
                    <a:lnTo>
                      <a:pt x="434" y="27"/>
                    </a:lnTo>
                    <a:lnTo>
                      <a:pt x="397" y="46"/>
                    </a:lnTo>
                    <a:lnTo>
                      <a:pt x="372" y="73"/>
                    </a:lnTo>
                    <a:lnTo>
                      <a:pt x="348" y="101"/>
                    </a:lnTo>
                    <a:lnTo>
                      <a:pt x="343" y="127"/>
                    </a:lnTo>
                    <a:lnTo>
                      <a:pt x="338" y="154"/>
                    </a:lnTo>
                    <a:lnTo>
                      <a:pt x="281" y="142"/>
                    </a:lnTo>
                    <a:cubicBezTo>
                      <a:pt x="250" y="135"/>
                      <a:pt x="206" y="127"/>
                      <a:pt x="184" y="125"/>
                    </a:cubicBezTo>
                    <a:lnTo>
                      <a:pt x="142" y="120"/>
                    </a:lnTo>
                    <a:lnTo>
                      <a:pt x="114" y="125"/>
                    </a:lnTo>
                    <a:lnTo>
                      <a:pt x="87" y="129"/>
                    </a:lnTo>
                    <a:lnTo>
                      <a:pt x="59" y="150"/>
                    </a:lnTo>
                    <a:lnTo>
                      <a:pt x="31" y="171"/>
                    </a:lnTo>
                    <a:lnTo>
                      <a:pt x="16" y="197"/>
                    </a:lnTo>
                    <a:lnTo>
                      <a:pt x="0" y="223"/>
                    </a:lnTo>
                    <a:lnTo>
                      <a:pt x="6" y="248"/>
                    </a:lnTo>
                    <a:cubicBezTo>
                      <a:pt x="8" y="262"/>
                      <a:pt x="16" y="281"/>
                      <a:pt x="22" y="291"/>
                    </a:cubicBezTo>
                    <a:cubicBezTo>
                      <a:pt x="28" y="301"/>
                      <a:pt x="42" y="316"/>
                      <a:pt x="54" y="326"/>
                    </a:cubicBezTo>
                    <a:cubicBezTo>
                      <a:pt x="66" y="335"/>
                      <a:pt x="91" y="349"/>
                      <a:pt x="110" y="357"/>
                    </a:cubicBezTo>
                    <a:cubicBezTo>
                      <a:pt x="129" y="365"/>
                      <a:pt x="174" y="377"/>
                      <a:pt x="208" y="384"/>
                    </a:cubicBezTo>
                    <a:lnTo>
                      <a:pt x="271" y="398"/>
                    </a:lnTo>
                    <a:lnTo>
                      <a:pt x="293" y="412"/>
                    </a:lnTo>
                    <a:lnTo>
                      <a:pt x="314" y="426"/>
                    </a:lnTo>
                    <a:lnTo>
                      <a:pt x="326" y="461"/>
                    </a:lnTo>
                    <a:cubicBezTo>
                      <a:pt x="333" y="481"/>
                      <a:pt x="340" y="496"/>
                      <a:pt x="342" y="496"/>
                    </a:cubicBezTo>
                  </a:path>
                </a:pathLst>
              </a:custGeom>
              <a:solidFill>
                <a:srgbClr val="2E2E2E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" name="Freeform 27"/>
              <p:cNvSpPr>
                <a:spLocks noChangeArrowheads="1"/>
              </p:cNvSpPr>
              <p:nvPr/>
            </p:nvSpPr>
            <p:spPr bwMode="auto">
              <a:xfrm>
                <a:off x="186" y="1279"/>
                <a:ext cx="376" cy="184"/>
              </a:xfrm>
              <a:custGeom>
                <a:avLst/>
                <a:gdLst>
                  <a:gd name="T0" fmla="*/ 325 w 992"/>
                  <a:gd name="T1" fmla="*/ 443 h 485"/>
                  <a:gd name="T2" fmla="*/ 254 w 992"/>
                  <a:gd name="T3" fmla="*/ 374 h 485"/>
                  <a:gd name="T4" fmla="*/ 98 w 992"/>
                  <a:gd name="T5" fmla="*/ 330 h 485"/>
                  <a:gd name="T6" fmla="*/ 21 w 992"/>
                  <a:gd name="T7" fmla="*/ 220 h 485"/>
                  <a:gd name="T8" fmla="*/ 79 w 992"/>
                  <a:gd name="T9" fmla="*/ 157 h 485"/>
                  <a:gd name="T10" fmla="*/ 300 w 992"/>
                  <a:gd name="T11" fmla="*/ 186 h 485"/>
                  <a:gd name="T12" fmla="*/ 345 w 992"/>
                  <a:gd name="T13" fmla="*/ 257 h 485"/>
                  <a:gd name="T14" fmla="*/ 395 w 992"/>
                  <a:gd name="T15" fmla="*/ 337 h 485"/>
                  <a:gd name="T16" fmla="*/ 436 w 992"/>
                  <a:gd name="T17" fmla="*/ 392 h 485"/>
                  <a:gd name="T18" fmla="*/ 486 w 992"/>
                  <a:gd name="T19" fmla="*/ 384 h 485"/>
                  <a:gd name="T20" fmla="*/ 427 w 992"/>
                  <a:gd name="T21" fmla="*/ 349 h 485"/>
                  <a:gd name="T22" fmla="*/ 472 w 992"/>
                  <a:gd name="T23" fmla="*/ 330 h 485"/>
                  <a:gd name="T24" fmla="*/ 549 w 992"/>
                  <a:gd name="T25" fmla="*/ 346 h 485"/>
                  <a:gd name="T26" fmla="*/ 548 w 992"/>
                  <a:gd name="T27" fmla="*/ 330 h 485"/>
                  <a:gd name="T28" fmla="*/ 702 w 992"/>
                  <a:gd name="T29" fmla="*/ 407 h 485"/>
                  <a:gd name="T30" fmla="*/ 730 w 992"/>
                  <a:gd name="T31" fmla="*/ 450 h 485"/>
                  <a:gd name="T32" fmla="*/ 753 w 992"/>
                  <a:gd name="T33" fmla="*/ 451 h 485"/>
                  <a:gd name="T34" fmla="*/ 754 w 992"/>
                  <a:gd name="T35" fmla="*/ 431 h 485"/>
                  <a:gd name="T36" fmla="*/ 771 w 992"/>
                  <a:gd name="T37" fmla="*/ 414 h 485"/>
                  <a:gd name="T38" fmla="*/ 727 w 992"/>
                  <a:gd name="T39" fmla="*/ 401 h 485"/>
                  <a:gd name="T40" fmla="*/ 790 w 992"/>
                  <a:gd name="T41" fmla="*/ 378 h 485"/>
                  <a:gd name="T42" fmla="*/ 831 w 992"/>
                  <a:gd name="T43" fmla="*/ 397 h 485"/>
                  <a:gd name="T44" fmla="*/ 857 w 992"/>
                  <a:gd name="T45" fmla="*/ 391 h 485"/>
                  <a:gd name="T46" fmla="*/ 812 w 992"/>
                  <a:gd name="T47" fmla="*/ 377 h 485"/>
                  <a:gd name="T48" fmla="*/ 799 w 992"/>
                  <a:gd name="T49" fmla="*/ 336 h 485"/>
                  <a:gd name="T50" fmla="*/ 832 w 992"/>
                  <a:gd name="T51" fmla="*/ 299 h 485"/>
                  <a:gd name="T52" fmla="*/ 937 w 992"/>
                  <a:gd name="T53" fmla="*/ 291 h 485"/>
                  <a:gd name="T54" fmla="*/ 991 w 992"/>
                  <a:gd name="T55" fmla="*/ 264 h 485"/>
                  <a:gd name="T56" fmla="*/ 903 w 992"/>
                  <a:gd name="T57" fmla="*/ 179 h 485"/>
                  <a:gd name="T58" fmla="*/ 888 w 992"/>
                  <a:gd name="T59" fmla="*/ 123 h 485"/>
                  <a:gd name="T60" fmla="*/ 833 w 992"/>
                  <a:gd name="T61" fmla="*/ 116 h 485"/>
                  <a:gd name="T62" fmla="*/ 805 w 992"/>
                  <a:gd name="T63" fmla="*/ 114 h 485"/>
                  <a:gd name="T64" fmla="*/ 646 w 992"/>
                  <a:gd name="T65" fmla="*/ 38 h 485"/>
                  <a:gd name="T66" fmla="*/ 517 w 992"/>
                  <a:gd name="T67" fmla="*/ 0 h 485"/>
                  <a:gd name="T68" fmla="*/ 411 w 992"/>
                  <a:gd name="T69" fmla="*/ 28 h 485"/>
                  <a:gd name="T70" fmla="*/ 340 w 992"/>
                  <a:gd name="T71" fmla="*/ 109 h 485"/>
                  <a:gd name="T72" fmla="*/ 268 w 992"/>
                  <a:gd name="T73" fmla="*/ 136 h 485"/>
                  <a:gd name="T74" fmla="*/ 89 w 992"/>
                  <a:gd name="T75" fmla="*/ 126 h 485"/>
                  <a:gd name="T76" fmla="*/ 11 w 992"/>
                  <a:gd name="T77" fmla="*/ 189 h 485"/>
                  <a:gd name="T78" fmla="*/ 12 w 992"/>
                  <a:gd name="T79" fmla="*/ 281 h 485"/>
                  <a:gd name="T80" fmla="*/ 107 w 992"/>
                  <a:gd name="T81" fmla="*/ 352 h 485"/>
                  <a:gd name="T82" fmla="*/ 275 w 992"/>
                  <a:gd name="T83" fmla="*/ 393 h 485"/>
                  <a:gd name="T84" fmla="*/ 322 w 992"/>
                  <a:gd name="T85" fmla="*/ 456 h 485"/>
                  <a:gd name="T86" fmla="*/ 513 w 992"/>
                  <a:gd name="T87" fmla="*/ 397 h 485"/>
                  <a:gd name="T88" fmla="*/ 497 w 992"/>
                  <a:gd name="T89" fmla="*/ 397 h 485"/>
                  <a:gd name="T90" fmla="*/ 493 w 992"/>
                  <a:gd name="T91" fmla="*/ 394 h 4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92" h="485">
                    <a:moveTo>
                      <a:pt x="322" y="456"/>
                    </a:moveTo>
                    <a:cubicBezTo>
                      <a:pt x="330" y="473"/>
                      <a:pt x="336" y="484"/>
                      <a:pt x="336" y="479"/>
                    </a:cubicBezTo>
                    <a:cubicBezTo>
                      <a:pt x="336" y="475"/>
                      <a:pt x="331" y="459"/>
                      <a:pt x="325" y="443"/>
                    </a:cubicBezTo>
                    <a:lnTo>
                      <a:pt x="313" y="414"/>
                    </a:lnTo>
                    <a:lnTo>
                      <a:pt x="296" y="399"/>
                    </a:lnTo>
                    <a:cubicBezTo>
                      <a:pt x="287" y="391"/>
                      <a:pt x="268" y="380"/>
                      <a:pt x="254" y="374"/>
                    </a:cubicBezTo>
                    <a:cubicBezTo>
                      <a:pt x="240" y="368"/>
                      <a:pt x="207" y="360"/>
                      <a:pt x="182" y="356"/>
                    </a:cubicBezTo>
                    <a:lnTo>
                      <a:pt x="137" y="349"/>
                    </a:lnTo>
                    <a:lnTo>
                      <a:pt x="98" y="330"/>
                    </a:lnTo>
                    <a:lnTo>
                      <a:pt x="58" y="311"/>
                    </a:lnTo>
                    <a:lnTo>
                      <a:pt x="21" y="268"/>
                    </a:lnTo>
                    <a:lnTo>
                      <a:pt x="21" y="220"/>
                    </a:lnTo>
                    <a:lnTo>
                      <a:pt x="37" y="192"/>
                    </a:lnTo>
                    <a:lnTo>
                      <a:pt x="54" y="164"/>
                    </a:lnTo>
                    <a:lnTo>
                      <a:pt x="79" y="157"/>
                    </a:lnTo>
                    <a:cubicBezTo>
                      <a:pt x="93" y="153"/>
                      <a:pt x="114" y="149"/>
                      <a:pt x="127" y="149"/>
                    </a:cubicBezTo>
                    <a:cubicBezTo>
                      <a:pt x="140" y="149"/>
                      <a:pt x="177" y="155"/>
                      <a:pt x="210" y="163"/>
                    </a:cubicBezTo>
                    <a:cubicBezTo>
                      <a:pt x="244" y="170"/>
                      <a:pt x="284" y="181"/>
                      <a:pt x="300" y="186"/>
                    </a:cubicBezTo>
                    <a:lnTo>
                      <a:pt x="329" y="196"/>
                    </a:lnTo>
                    <a:lnTo>
                      <a:pt x="329" y="241"/>
                    </a:lnTo>
                    <a:lnTo>
                      <a:pt x="345" y="257"/>
                    </a:lnTo>
                    <a:cubicBezTo>
                      <a:pt x="354" y="266"/>
                      <a:pt x="370" y="285"/>
                      <a:pt x="380" y="299"/>
                    </a:cubicBezTo>
                    <a:lnTo>
                      <a:pt x="400" y="325"/>
                    </a:lnTo>
                    <a:lnTo>
                      <a:pt x="395" y="337"/>
                    </a:lnTo>
                    <a:lnTo>
                      <a:pt x="390" y="350"/>
                    </a:lnTo>
                    <a:lnTo>
                      <a:pt x="412" y="372"/>
                    </a:lnTo>
                    <a:cubicBezTo>
                      <a:pt x="423" y="384"/>
                      <a:pt x="434" y="393"/>
                      <a:pt x="436" y="392"/>
                    </a:cubicBezTo>
                    <a:cubicBezTo>
                      <a:pt x="437" y="392"/>
                      <a:pt x="449" y="394"/>
                      <a:pt x="462" y="397"/>
                    </a:cubicBezTo>
                    <a:lnTo>
                      <a:pt x="486" y="403"/>
                    </a:lnTo>
                    <a:lnTo>
                      <a:pt x="486" y="384"/>
                    </a:lnTo>
                    <a:lnTo>
                      <a:pt x="465" y="384"/>
                    </a:lnTo>
                    <a:lnTo>
                      <a:pt x="446" y="366"/>
                    </a:lnTo>
                    <a:lnTo>
                      <a:pt x="427" y="349"/>
                    </a:lnTo>
                    <a:lnTo>
                      <a:pt x="442" y="340"/>
                    </a:lnTo>
                    <a:lnTo>
                      <a:pt x="457" y="330"/>
                    </a:lnTo>
                    <a:lnTo>
                      <a:pt x="472" y="330"/>
                    </a:lnTo>
                    <a:cubicBezTo>
                      <a:pt x="479" y="330"/>
                      <a:pt x="499" y="335"/>
                      <a:pt x="514" y="340"/>
                    </a:cubicBezTo>
                    <a:lnTo>
                      <a:pt x="542" y="350"/>
                    </a:lnTo>
                    <a:lnTo>
                      <a:pt x="549" y="346"/>
                    </a:lnTo>
                    <a:lnTo>
                      <a:pt x="557" y="342"/>
                    </a:lnTo>
                    <a:lnTo>
                      <a:pt x="552" y="336"/>
                    </a:lnTo>
                    <a:lnTo>
                      <a:pt x="548" y="330"/>
                    </a:lnTo>
                    <a:lnTo>
                      <a:pt x="616" y="330"/>
                    </a:lnTo>
                    <a:lnTo>
                      <a:pt x="659" y="368"/>
                    </a:lnTo>
                    <a:lnTo>
                      <a:pt x="702" y="407"/>
                    </a:lnTo>
                    <a:lnTo>
                      <a:pt x="712" y="429"/>
                    </a:lnTo>
                    <a:lnTo>
                      <a:pt x="723" y="450"/>
                    </a:lnTo>
                    <a:lnTo>
                      <a:pt x="730" y="450"/>
                    </a:lnTo>
                    <a:cubicBezTo>
                      <a:pt x="734" y="450"/>
                      <a:pt x="737" y="447"/>
                      <a:pt x="737" y="443"/>
                    </a:cubicBezTo>
                    <a:lnTo>
                      <a:pt x="737" y="435"/>
                    </a:lnTo>
                    <a:lnTo>
                      <a:pt x="753" y="451"/>
                    </a:lnTo>
                    <a:lnTo>
                      <a:pt x="769" y="467"/>
                    </a:lnTo>
                    <a:lnTo>
                      <a:pt x="764" y="454"/>
                    </a:lnTo>
                    <a:cubicBezTo>
                      <a:pt x="761" y="446"/>
                      <a:pt x="757" y="436"/>
                      <a:pt x="754" y="431"/>
                    </a:cubicBezTo>
                    <a:lnTo>
                      <a:pt x="750" y="421"/>
                    </a:lnTo>
                    <a:lnTo>
                      <a:pt x="777" y="430"/>
                    </a:lnTo>
                    <a:lnTo>
                      <a:pt x="771" y="414"/>
                    </a:lnTo>
                    <a:lnTo>
                      <a:pt x="748" y="410"/>
                    </a:lnTo>
                    <a:lnTo>
                      <a:pt x="726" y="407"/>
                    </a:lnTo>
                    <a:lnTo>
                      <a:pt x="727" y="401"/>
                    </a:lnTo>
                    <a:lnTo>
                      <a:pt x="728" y="394"/>
                    </a:lnTo>
                    <a:lnTo>
                      <a:pt x="759" y="386"/>
                    </a:lnTo>
                    <a:lnTo>
                      <a:pt x="790" y="378"/>
                    </a:lnTo>
                    <a:lnTo>
                      <a:pt x="795" y="388"/>
                    </a:lnTo>
                    <a:lnTo>
                      <a:pt x="799" y="397"/>
                    </a:lnTo>
                    <a:lnTo>
                      <a:pt x="831" y="397"/>
                    </a:lnTo>
                    <a:lnTo>
                      <a:pt x="831" y="413"/>
                    </a:lnTo>
                    <a:lnTo>
                      <a:pt x="844" y="402"/>
                    </a:lnTo>
                    <a:lnTo>
                      <a:pt x="857" y="391"/>
                    </a:lnTo>
                    <a:lnTo>
                      <a:pt x="836" y="370"/>
                    </a:lnTo>
                    <a:lnTo>
                      <a:pt x="824" y="373"/>
                    </a:lnTo>
                    <a:lnTo>
                      <a:pt x="812" y="377"/>
                    </a:lnTo>
                    <a:lnTo>
                      <a:pt x="823" y="368"/>
                    </a:lnTo>
                    <a:lnTo>
                      <a:pt x="811" y="352"/>
                    </a:lnTo>
                    <a:lnTo>
                      <a:pt x="799" y="336"/>
                    </a:lnTo>
                    <a:lnTo>
                      <a:pt x="803" y="323"/>
                    </a:lnTo>
                    <a:lnTo>
                      <a:pt x="808" y="310"/>
                    </a:lnTo>
                    <a:lnTo>
                      <a:pt x="832" y="299"/>
                    </a:lnTo>
                    <a:lnTo>
                      <a:pt x="856" y="289"/>
                    </a:lnTo>
                    <a:lnTo>
                      <a:pt x="888" y="290"/>
                    </a:lnTo>
                    <a:cubicBezTo>
                      <a:pt x="906" y="291"/>
                      <a:pt x="928" y="291"/>
                      <a:pt x="937" y="291"/>
                    </a:cubicBezTo>
                    <a:lnTo>
                      <a:pt x="952" y="290"/>
                    </a:lnTo>
                    <a:lnTo>
                      <a:pt x="972" y="277"/>
                    </a:lnTo>
                    <a:lnTo>
                      <a:pt x="991" y="264"/>
                    </a:lnTo>
                    <a:lnTo>
                      <a:pt x="964" y="230"/>
                    </a:lnTo>
                    <a:lnTo>
                      <a:pt x="937" y="196"/>
                    </a:lnTo>
                    <a:lnTo>
                      <a:pt x="903" y="179"/>
                    </a:lnTo>
                    <a:cubicBezTo>
                      <a:pt x="885" y="170"/>
                      <a:pt x="870" y="161"/>
                      <a:pt x="870" y="159"/>
                    </a:cubicBezTo>
                    <a:cubicBezTo>
                      <a:pt x="870" y="158"/>
                      <a:pt x="874" y="149"/>
                      <a:pt x="879" y="140"/>
                    </a:cubicBezTo>
                    <a:lnTo>
                      <a:pt x="888" y="123"/>
                    </a:lnTo>
                    <a:lnTo>
                      <a:pt x="868" y="103"/>
                    </a:lnTo>
                    <a:lnTo>
                      <a:pt x="837" y="103"/>
                    </a:lnTo>
                    <a:lnTo>
                      <a:pt x="833" y="116"/>
                    </a:lnTo>
                    <a:cubicBezTo>
                      <a:pt x="831" y="123"/>
                      <a:pt x="826" y="129"/>
                      <a:pt x="822" y="129"/>
                    </a:cubicBezTo>
                    <a:cubicBezTo>
                      <a:pt x="819" y="129"/>
                      <a:pt x="814" y="126"/>
                      <a:pt x="810" y="122"/>
                    </a:cubicBezTo>
                    <a:lnTo>
                      <a:pt x="805" y="114"/>
                    </a:lnTo>
                    <a:lnTo>
                      <a:pt x="749" y="122"/>
                    </a:lnTo>
                    <a:lnTo>
                      <a:pt x="698" y="80"/>
                    </a:lnTo>
                    <a:lnTo>
                      <a:pt x="646" y="38"/>
                    </a:lnTo>
                    <a:lnTo>
                      <a:pt x="603" y="19"/>
                    </a:lnTo>
                    <a:lnTo>
                      <a:pt x="560" y="0"/>
                    </a:lnTo>
                    <a:lnTo>
                      <a:pt x="517" y="0"/>
                    </a:lnTo>
                    <a:lnTo>
                      <a:pt x="474" y="0"/>
                    </a:lnTo>
                    <a:lnTo>
                      <a:pt x="443" y="14"/>
                    </a:lnTo>
                    <a:lnTo>
                      <a:pt x="411" y="28"/>
                    </a:lnTo>
                    <a:lnTo>
                      <a:pt x="378" y="56"/>
                    </a:lnTo>
                    <a:lnTo>
                      <a:pt x="344" y="85"/>
                    </a:lnTo>
                    <a:lnTo>
                      <a:pt x="340" y="109"/>
                    </a:lnTo>
                    <a:cubicBezTo>
                      <a:pt x="337" y="123"/>
                      <a:pt x="333" y="137"/>
                      <a:pt x="330" y="141"/>
                    </a:cubicBezTo>
                    <a:lnTo>
                      <a:pt x="325" y="149"/>
                    </a:lnTo>
                    <a:lnTo>
                      <a:pt x="268" y="136"/>
                    </a:lnTo>
                    <a:cubicBezTo>
                      <a:pt x="237" y="130"/>
                      <a:pt x="191" y="122"/>
                      <a:pt x="165" y="119"/>
                    </a:cubicBezTo>
                    <a:lnTo>
                      <a:pt x="120" y="115"/>
                    </a:lnTo>
                    <a:lnTo>
                      <a:pt x="89" y="126"/>
                    </a:lnTo>
                    <a:cubicBezTo>
                      <a:pt x="72" y="132"/>
                      <a:pt x="50" y="143"/>
                      <a:pt x="40" y="151"/>
                    </a:cubicBezTo>
                    <a:lnTo>
                      <a:pt x="22" y="166"/>
                    </a:lnTo>
                    <a:lnTo>
                      <a:pt x="11" y="189"/>
                    </a:lnTo>
                    <a:lnTo>
                      <a:pt x="0" y="212"/>
                    </a:lnTo>
                    <a:lnTo>
                      <a:pt x="0" y="258"/>
                    </a:lnTo>
                    <a:lnTo>
                      <a:pt x="12" y="281"/>
                    </a:lnTo>
                    <a:lnTo>
                      <a:pt x="25" y="303"/>
                    </a:lnTo>
                    <a:lnTo>
                      <a:pt x="54" y="323"/>
                    </a:lnTo>
                    <a:cubicBezTo>
                      <a:pt x="69" y="333"/>
                      <a:pt x="93" y="346"/>
                      <a:pt x="107" y="352"/>
                    </a:cubicBezTo>
                    <a:cubicBezTo>
                      <a:pt x="120" y="358"/>
                      <a:pt x="148" y="366"/>
                      <a:pt x="169" y="370"/>
                    </a:cubicBezTo>
                    <a:cubicBezTo>
                      <a:pt x="190" y="374"/>
                      <a:pt x="223" y="381"/>
                      <a:pt x="241" y="385"/>
                    </a:cubicBezTo>
                    <a:lnTo>
                      <a:pt x="275" y="393"/>
                    </a:lnTo>
                    <a:lnTo>
                      <a:pt x="292" y="409"/>
                    </a:lnTo>
                    <a:lnTo>
                      <a:pt x="309" y="425"/>
                    </a:lnTo>
                    <a:lnTo>
                      <a:pt x="322" y="456"/>
                    </a:lnTo>
                    <a:close/>
                    <a:moveTo>
                      <a:pt x="513" y="403"/>
                    </a:moveTo>
                    <a:cubicBezTo>
                      <a:pt x="515" y="403"/>
                      <a:pt x="517" y="402"/>
                      <a:pt x="517" y="400"/>
                    </a:cubicBezTo>
                    <a:cubicBezTo>
                      <a:pt x="517" y="398"/>
                      <a:pt x="515" y="397"/>
                      <a:pt x="513" y="397"/>
                    </a:cubicBezTo>
                    <a:cubicBezTo>
                      <a:pt x="511" y="397"/>
                      <a:pt x="509" y="398"/>
                      <a:pt x="509" y="400"/>
                    </a:cubicBezTo>
                    <a:cubicBezTo>
                      <a:pt x="509" y="402"/>
                      <a:pt x="511" y="403"/>
                      <a:pt x="513" y="403"/>
                    </a:cubicBezTo>
                    <a:close/>
                    <a:moveTo>
                      <a:pt x="497" y="397"/>
                    </a:moveTo>
                    <a:cubicBezTo>
                      <a:pt x="499" y="397"/>
                      <a:pt x="501" y="395"/>
                      <a:pt x="501" y="394"/>
                    </a:cubicBezTo>
                    <a:cubicBezTo>
                      <a:pt x="501" y="392"/>
                      <a:pt x="499" y="390"/>
                      <a:pt x="497" y="390"/>
                    </a:cubicBezTo>
                    <a:cubicBezTo>
                      <a:pt x="495" y="390"/>
                      <a:pt x="493" y="392"/>
                      <a:pt x="493" y="394"/>
                    </a:cubicBezTo>
                    <a:cubicBezTo>
                      <a:pt x="493" y="395"/>
                      <a:pt x="495" y="397"/>
                      <a:pt x="497" y="397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1" name="Group 28"/>
            <p:cNvGrpSpPr>
              <a:grpSpLocks/>
            </p:cNvGrpSpPr>
            <p:nvPr/>
          </p:nvGrpSpPr>
          <p:grpSpPr bwMode="auto">
            <a:xfrm>
              <a:off x="781838" y="2341902"/>
              <a:ext cx="920761" cy="462766"/>
              <a:chOff x="179" y="1061"/>
              <a:chExt cx="386" cy="194"/>
            </a:xfrm>
          </p:grpSpPr>
          <p:sp>
            <p:nvSpPr>
              <p:cNvPr id="32" name="Freeform 29"/>
              <p:cNvSpPr>
                <a:spLocks noChangeArrowheads="1"/>
              </p:cNvSpPr>
              <p:nvPr/>
            </p:nvSpPr>
            <p:spPr bwMode="auto">
              <a:xfrm>
                <a:off x="179" y="1061"/>
                <a:ext cx="384" cy="193"/>
              </a:xfrm>
              <a:custGeom>
                <a:avLst/>
                <a:gdLst>
                  <a:gd name="T0" fmla="*/ 359 w 1013"/>
                  <a:gd name="T1" fmla="*/ 498 h 509"/>
                  <a:gd name="T2" fmla="*/ 344 w 1013"/>
                  <a:gd name="T3" fmla="*/ 422 h 509"/>
                  <a:gd name="T4" fmla="*/ 269 w 1013"/>
                  <a:gd name="T5" fmla="*/ 374 h 509"/>
                  <a:gd name="T6" fmla="*/ 162 w 1013"/>
                  <a:gd name="T7" fmla="*/ 353 h 509"/>
                  <a:gd name="T8" fmla="*/ 85 w 1013"/>
                  <a:gd name="T9" fmla="*/ 318 h 509"/>
                  <a:gd name="T10" fmla="*/ 48 w 1013"/>
                  <a:gd name="T11" fmla="*/ 276 h 509"/>
                  <a:gd name="T12" fmla="*/ 78 w 1013"/>
                  <a:gd name="T13" fmla="*/ 183 h 509"/>
                  <a:gd name="T14" fmla="*/ 137 w 1013"/>
                  <a:gd name="T15" fmla="*/ 167 h 509"/>
                  <a:gd name="T16" fmla="*/ 308 w 1013"/>
                  <a:gd name="T17" fmla="*/ 205 h 509"/>
                  <a:gd name="T18" fmla="*/ 330 w 1013"/>
                  <a:gd name="T19" fmla="*/ 246 h 509"/>
                  <a:gd name="T20" fmla="*/ 383 w 1013"/>
                  <a:gd name="T21" fmla="*/ 310 h 509"/>
                  <a:gd name="T22" fmla="*/ 401 w 1013"/>
                  <a:gd name="T23" fmla="*/ 369 h 509"/>
                  <a:gd name="T24" fmla="*/ 458 w 1013"/>
                  <a:gd name="T25" fmla="*/ 428 h 509"/>
                  <a:gd name="T26" fmla="*/ 491 w 1013"/>
                  <a:gd name="T27" fmla="*/ 423 h 509"/>
                  <a:gd name="T28" fmla="*/ 543 w 1013"/>
                  <a:gd name="T29" fmla="*/ 426 h 509"/>
                  <a:gd name="T30" fmla="*/ 538 w 1013"/>
                  <a:gd name="T31" fmla="*/ 398 h 509"/>
                  <a:gd name="T32" fmla="*/ 476 w 1013"/>
                  <a:gd name="T33" fmla="*/ 375 h 509"/>
                  <a:gd name="T34" fmla="*/ 463 w 1013"/>
                  <a:gd name="T35" fmla="*/ 354 h 509"/>
                  <a:gd name="T36" fmla="*/ 567 w 1013"/>
                  <a:gd name="T37" fmla="*/ 371 h 509"/>
                  <a:gd name="T38" fmla="*/ 587 w 1013"/>
                  <a:gd name="T39" fmla="*/ 348 h 509"/>
                  <a:gd name="T40" fmla="*/ 661 w 1013"/>
                  <a:gd name="T41" fmla="*/ 379 h 509"/>
                  <a:gd name="T42" fmla="*/ 738 w 1013"/>
                  <a:gd name="T43" fmla="*/ 468 h 509"/>
                  <a:gd name="T44" fmla="*/ 783 w 1013"/>
                  <a:gd name="T45" fmla="*/ 487 h 509"/>
                  <a:gd name="T46" fmla="*/ 793 w 1013"/>
                  <a:gd name="T47" fmla="*/ 464 h 509"/>
                  <a:gd name="T48" fmla="*/ 808 w 1013"/>
                  <a:gd name="T49" fmla="*/ 441 h 509"/>
                  <a:gd name="T50" fmla="*/ 782 w 1013"/>
                  <a:gd name="T51" fmla="*/ 414 h 509"/>
                  <a:gd name="T52" fmla="*/ 835 w 1013"/>
                  <a:gd name="T53" fmla="*/ 415 h 509"/>
                  <a:gd name="T54" fmla="*/ 856 w 1013"/>
                  <a:gd name="T55" fmla="*/ 438 h 509"/>
                  <a:gd name="T56" fmla="*/ 879 w 1013"/>
                  <a:gd name="T57" fmla="*/ 402 h 509"/>
                  <a:gd name="T58" fmla="*/ 852 w 1013"/>
                  <a:gd name="T59" fmla="*/ 370 h 509"/>
                  <a:gd name="T60" fmla="*/ 832 w 1013"/>
                  <a:gd name="T61" fmla="*/ 334 h 509"/>
                  <a:gd name="T62" fmla="*/ 862 w 1013"/>
                  <a:gd name="T63" fmla="*/ 314 h 509"/>
                  <a:gd name="T64" fmla="*/ 920 w 1013"/>
                  <a:gd name="T65" fmla="*/ 311 h 509"/>
                  <a:gd name="T66" fmla="*/ 1012 w 1013"/>
                  <a:gd name="T67" fmla="*/ 284 h 509"/>
                  <a:gd name="T68" fmla="*/ 950 w 1013"/>
                  <a:gd name="T69" fmla="*/ 195 h 509"/>
                  <a:gd name="T70" fmla="*/ 903 w 1013"/>
                  <a:gd name="T71" fmla="*/ 171 h 509"/>
                  <a:gd name="T72" fmla="*/ 912 w 1013"/>
                  <a:gd name="T73" fmla="*/ 122 h 509"/>
                  <a:gd name="T74" fmla="*/ 872 w 1013"/>
                  <a:gd name="T75" fmla="*/ 99 h 509"/>
                  <a:gd name="T76" fmla="*/ 836 w 1013"/>
                  <a:gd name="T77" fmla="*/ 116 h 509"/>
                  <a:gd name="T78" fmla="*/ 761 w 1013"/>
                  <a:gd name="T79" fmla="*/ 119 h 509"/>
                  <a:gd name="T80" fmla="*/ 681 w 1013"/>
                  <a:gd name="T81" fmla="*/ 47 h 509"/>
                  <a:gd name="T82" fmla="*/ 571 w 1013"/>
                  <a:gd name="T83" fmla="*/ 0 h 509"/>
                  <a:gd name="T84" fmla="*/ 499 w 1013"/>
                  <a:gd name="T85" fmla="*/ 0 h 509"/>
                  <a:gd name="T86" fmla="*/ 346 w 1013"/>
                  <a:gd name="T87" fmla="*/ 102 h 509"/>
                  <a:gd name="T88" fmla="*/ 339 w 1013"/>
                  <a:gd name="T89" fmla="*/ 139 h 509"/>
                  <a:gd name="T90" fmla="*/ 255 w 1013"/>
                  <a:gd name="T91" fmla="*/ 134 h 509"/>
                  <a:gd name="T92" fmla="*/ 136 w 1013"/>
                  <a:gd name="T93" fmla="*/ 122 h 509"/>
                  <a:gd name="T94" fmla="*/ 67 w 1013"/>
                  <a:gd name="T95" fmla="*/ 144 h 509"/>
                  <a:gd name="T96" fmla="*/ 20 w 1013"/>
                  <a:gd name="T97" fmla="*/ 195 h 509"/>
                  <a:gd name="T98" fmla="*/ 10 w 1013"/>
                  <a:gd name="T99" fmla="*/ 284 h 509"/>
                  <a:gd name="T100" fmla="*/ 70 w 1013"/>
                  <a:gd name="T101" fmla="*/ 346 h 509"/>
                  <a:gd name="T102" fmla="*/ 190 w 1013"/>
                  <a:gd name="T103" fmla="*/ 391 h 509"/>
                  <a:gd name="T104" fmla="*/ 289 w 1013"/>
                  <a:gd name="T105" fmla="*/ 415 h 509"/>
                  <a:gd name="T106" fmla="*/ 321 w 1013"/>
                  <a:gd name="T107" fmla="*/ 445 h 509"/>
                  <a:gd name="T108" fmla="*/ 340 w 1013"/>
                  <a:gd name="T109" fmla="*/ 508 h 5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013" h="509">
                    <a:moveTo>
                      <a:pt x="347" y="508"/>
                    </a:moveTo>
                    <a:cubicBezTo>
                      <a:pt x="351" y="508"/>
                      <a:pt x="356" y="504"/>
                      <a:pt x="359" y="498"/>
                    </a:cubicBezTo>
                    <a:lnTo>
                      <a:pt x="363" y="488"/>
                    </a:lnTo>
                    <a:lnTo>
                      <a:pt x="344" y="422"/>
                    </a:lnTo>
                    <a:lnTo>
                      <a:pt x="317" y="401"/>
                    </a:lnTo>
                    <a:cubicBezTo>
                      <a:pt x="302" y="390"/>
                      <a:pt x="280" y="377"/>
                      <a:pt x="269" y="374"/>
                    </a:cubicBezTo>
                    <a:cubicBezTo>
                      <a:pt x="257" y="370"/>
                      <a:pt x="229" y="364"/>
                      <a:pt x="205" y="360"/>
                    </a:cubicBezTo>
                    <a:lnTo>
                      <a:pt x="162" y="353"/>
                    </a:lnTo>
                    <a:lnTo>
                      <a:pt x="124" y="336"/>
                    </a:lnTo>
                    <a:lnTo>
                      <a:pt x="85" y="318"/>
                    </a:lnTo>
                    <a:lnTo>
                      <a:pt x="67" y="297"/>
                    </a:lnTo>
                    <a:lnTo>
                      <a:pt x="48" y="276"/>
                    </a:lnTo>
                    <a:lnTo>
                      <a:pt x="48" y="234"/>
                    </a:lnTo>
                    <a:lnTo>
                      <a:pt x="78" y="183"/>
                    </a:lnTo>
                    <a:lnTo>
                      <a:pt x="99" y="175"/>
                    </a:lnTo>
                    <a:cubicBezTo>
                      <a:pt x="110" y="171"/>
                      <a:pt x="127" y="167"/>
                      <a:pt x="137" y="167"/>
                    </a:cubicBezTo>
                    <a:cubicBezTo>
                      <a:pt x="147" y="167"/>
                      <a:pt x="185" y="173"/>
                      <a:pt x="221" y="181"/>
                    </a:cubicBezTo>
                    <a:cubicBezTo>
                      <a:pt x="257" y="189"/>
                      <a:pt x="296" y="199"/>
                      <a:pt x="308" y="205"/>
                    </a:cubicBezTo>
                    <a:lnTo>
                      <a:pt x="330" y="214"/>
                    </a:lnTo>
                    <a:lnTo>
                      <a:pt x="330" y="246"/>
                    </a:lnTo>
                    <a:lnTo>
                      <a:pt x="348" y="265"/>
                    </a:lnTo>
                    <a:cubicBezTo>
                      <a:pt x="358" y="276"/>
                      <a:pt x="374" y="296"/>
                      <a:pt x="383" y="310"/>
                    </a:cubicBezTo>
                    <a:lnTo>
                      <a:pt x="401" y="335"/>
                    </a:lnTo>
                    <a:lnTo>
                      <a:pt x="401" y="369"/>
                    </a:lnTo>
                    <a:lnTo>
                      <a:pt x="429" y="398"/>
                    </a:lnTo>
                    <a:lnTo>
                      <a:pt x="458" y="428"/>
                    </a:lnTo>
                    <a:lnTo>
                      <a:pt x="476" y="415"/>
                    </a:lnTo>
                    <a:lnTo>
                      <a:pt x="491" y="423"/>
                    </a:lnTo>
                    <a:lnTo>
                      <a:pt x="505" y="432"/>
                    </a:lnTo>
                    <a:lnTo>
                      <a:pt x="543" y="426"/>
                    </a:lnTo>
                    <a:lnTo>
                      <a:pt x="541" y="412"/>
                    </a:lnTo>
                    <a:lnTo>
                      <a:pt x="538" y="398"/>
                    </a:lnTo>
                    <a:lnTo>
                      <a:pt x="514" y="391"/>
                    </a:lnTo>
                    <a:cubicBezTo>
                      <a:pt x="500" y="388"/>
                      <a:pt x="483" y="380"/>
                      <a:pt x="476" y="375"/>
                    </a:cubicBezTo>
                    <a:cubicBezTo>
                      <a:pt x="469" y="370"/>
                      <a:pt x="463" y="364"/>
                      <a:pt x="463" y="360"/>
                    </a:cubicBezTo>
                    <a:lnTo>
                      <a:pt x="463" y="354"/>
                    </a:lnTo>
                    <a:lnTo>
                      <a:pt x="513" y="354"/>
                    </a:lnTo>
                    <a:lnTo>
                      <a:pt x="567" y="371"/>
                    </a:lnTo>
                    <a:lnTo>
                      <a:pt x="577" y="359"/>
                    </a:lnTo>
                    <a:lnTo>
                      <a:pt x="587" y="348"/>
                    </a:lnTo>
                    <a:lnTo>
                      <a:pt x="625" y="348"/>
                    </a:lnTo>
                    <a:lnTo>
                      <a:pt x="661" y="379"/>
                    </a:lnTo>
                    <a:cubicBezTo>
                      <a:pt x="681" y="397"/>
                      <a:pt x="706" y="424"/>
                      <a:pt x="718" y="439"/>
                    </a:cubicBezTo>
                    <a:lnTo>
                      <a:pt x="738" y="468"/>
                    </a:lnTo>
                    <a:lnTo>
                      <a:pt x="761" y="477"/>
                    </a:lnTo>
                    <a:lnTo>
                      <a:pt x="783" y="487"/>
                    </a:lnTo>
                    <a:lnTo>
                      <a:pt x="788" y="483"/>
                    </a:lnTo>
                    <a:cubicBezTo>
                      <a:pt x="791" y="481"/>
                      <a:pt x="793" y="472"/>
                      <a:pt x="793" y="464"/>
                    </a:cubicBezTo>
                    <a:lnTo>
                      <a:pt x="793" y="449"/>
                    </a:lnTo>
                    <a:lnTo>
                      <a:pt x="808" y="441"/>
                    </a:lnTo>
                    <a:lnTo>
                      <a:pt x="799" y="420"/>
                    </a:lnTo>
                    <a:lnTo>
                      <a:pt x="782" y="414"/>
                    </a:lnTo>
                    <a:lnTo>
                      <a:pt x="765" y="408"/>
                    </a:lnTo>
                    <a:lnTo>
                      <a:pt x="835" y="415"/>
                    </a:lnTo>
                    <a:lnTo>
                      <a:pt x="845" y="427"/>
                    </a:lnTo>
                    <a:lnTo>
                      <a:pt x="856" y="438"/>
                    </a:lnTo>
                    <a:lnTo>
                      <a:pt x="867" y="425"/>
                    </a:lnTo>
                    <a:cubicBezTo>
                      <a:pt x="874" y="418"/>
                      <a:pt x="879" y="408"/>
                      <a:pt x="879" y="402"/>
                    </a:cubicBezTo>
                    <a:lnTo>
                      <a:pt x="879" y="392"/>
                    </a:lnTo>
                    <a:lnTo>
                      <a:pt x="852" y="370"/>
                    </a:lnTo>
                    <a:lnTo>
                      <a:pt x="824" y="347"/>
                    </a:lnTo>
                    <a:lnTo>
                      <a:pt x="832" y="334"/>
                    </a:lnTo>
                    <a:lnTo>
                      <a:pt x="841" y="320"/>
                    </a:lnTo>
                    <a:lnTo>
                      <a:pt x="862" y="314"/>
                    </a:lnTo>
                    <a:lnTo>
                      <a:pt x="883" y="307"/>
                    </a:lnTo>
                    <a:lnTo>
                      <a:pt x="920" y="311"/>
                    </a:lnTo>
                    <a:lnTo>
                      <a:pt x="958" y="316"/>
                    </a:lnTo>
                    <a:lnTo>
                      <a:pt x="1012" y="284"/>
                    </a:lnTo>
                    <a:lnTo>
                      <a:pt x="1012" y="262"/>
                    </a:lnTo>
                    <a:lnTo>
                      <a:pt x="950" y="195"/>
                    </a:lnTo>
                    <a:lnTo>
                      <a:pt x="927" y="183"/>
                    </a:lnTo>
                    <a:lnTo>
                      <a:pt x="903" y="171"/>
                    </a:lnTo>
                    <a:lnTo>
                      <a:pt x="907" y="146"/>
                    </a:lnTo>
                    <a:lnTo>
                      <a:pt x="912" y="122"/>
                    </a:lnTo>
                    <a:lnTo>
                      <a:pt x="892" y="111"/>
                    </a:lnTo>
                    <a:lnTo>
                      <a:pt x="872" y="99"/>
                    </a:lnTo>
                    <a:lnTo>
                      <a:pt x="854" y="108"/>
                    </a:lnTo>
                    <a:lnTo>
                      <a:pt x="836" y="116"/>
                    </a:lnTo>
                    <a:lnTo>
                      <a:pt x="799" y="118"/>
                    </a:lnTo>
                    <a:lnTo>
                      <a:pt x="761" y="119"/>
                    </a:lnTo>
                    <a:lnTo>
                      <a:pt x="721" y="83"/>
                    </a:lnTo>
                    <a:lnTo>
                      <a:pt x="681" y="47"/>
                    </a:lnTo>
                    <a:lnTo>
                      <a:pt x="626" y="23"/>
                    </a:lnTo>
                    <a:lnTo>
                      <a:pt x="571" y="0"/>
                    </a:lnTo>
                    <a:lnTo>
                      <a:pt x="535" y="0"/>
                    </a:lnTo>
                    <a:lnTo>
                      <a:pt x="499" y="0"/>
                    </a:lnTo>
                    <a:lnTo>
                      <a:pt x="420" y="31"/>
                    </a:lnTo>
                    <a:lnTo>
                      <a:pt x="346" y="102"/>
                    </a:lnTo>
                    <a:lnTo>
                      <a:pt x="346" y="116"/>
                    </a:lnTo>
                    <a:cubicBezTo>
                      <a:pt x="346" y="124"/>
                      <a:pt x="343" y="134"/>
                      <a:pt x="339" y="139"/>
                    </a:cubicBezTo>
                    <a:lnTo>
                      <a:pt x="332" y="149"/>
                    </a:lnTo>
                    <a:lnTo>
                      <a:pt x="255" y="134"/>
                    </a:lnTo>
                    <a:lnTo>
                      <a:pt x="179" y="119"/>
                    </a:lnTo>
                    <a:lnTo>
                      <a:pt x="136" y="122"/>
                    </a:lnTo>
                    <a:lnTo>
                      <a:pt x="94" y="126"/>
                    </a:lnTo>
                    <a:lnTo>
                      <a:pt x="67" y="144"/>
                    </a:lnTo>
                    <a:lnTo>
                      <a:pt x="40" y="161"/>
                    </a:lnTo>
                    <a:lnTo>
                      <a:pt x="20" y="195"/>
                    </a:lnTo>
                    <a:lnTo>
                      <a:pt x="0" y="229"/>
                    </a:lnTo>
                    <a:lnTo>
                      <a:pt x="10" y="284"/>
                    </a:lnTo>
                    <a:lnTo>
                      <a:pt x="29" y="308"/>
                    </a:lnTo>
                    <a:cubicBezTo>
                      <a:pt x="40" y="321"/>
                      <a:pt x="58" y="338"/>
                      <a:pt x="70" y="346"/>
                    </a:cubicBezTo>
                    <a:cubicBezTo>
                      <a:pt x="82" y="353"/>
                      <a:pt x="107" y="365"/>
                      <a:pt x="128" y="373"/>
                    </a:cubicBezTo>
                    <a:cubicBezTo>
                      <a:pt x="148" y="380"/>
                      <a:pt x="176" y="388"/>
                      <a:pt x="190" y="391"/>
                    </a:cubicBezTo>
                    <a:cubicBezTo>
                      <a:pt x="205" y="393"/>
                      <a:pt x="233" y="400"/>
                      <a:pt x="253" y="405"/>
                    </a:cubicBezTo>
                    <a:lnTo>
                      <a:pt x="289" y="415"/>
                    </a:lnTo>
                    <a:lnTo>
                      <a:pt x="305" y="430"/>
                    </a:lnTo>
                    <a:lnTo>
                      <a:pt x="321" y="445"/>
                    </a:lnTo>
                    <a:lnTo>
                      <a:pt x="330" y="476"/>
                    </a:lnTo>
                    <a:lnTo>
                      <a:pt x="340" y="508"/>
                    </a:lnTo>
                    <a:lnTo>
                      <a:pt x="347" y="508"/>
                    </a:lnTo>
                  </a:path>
                </a:pathLst>
              </a:custGeom>
              <a:solidFill>
                <a:srgbClr val="CFCFC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" name="Freeform 30"/>
              <p:cNvSpPr>
                <a:spLocks noChangeArrowheads="1"/>
              </p:cNvSpPr>
              <p:nvPr/>
            </p:nvSpPr>
            <p:spPr bwMode="auto">
              <a:xfrm>
                <a:off x="182" y="1063"/>
                <a:ext cx="381" cy="193"/>
              </a:xfrm>
              <a:custGeom>
                <a:avLst/>
                <a:gdLst>
                  <a:gd name="T0" fmla="*/ 348 w 1004"/>
                  <a:gd name="T1" fmla="*/ 494 h 505"/>
                  <a:gd name="T2" fmla="*/ 340 w 1004"/>
                  <a:gd name="T3" fmla="*/ 447 h 505"/>
                  <a:gd name="T4" fmla="*/ 296 w 1004"/>
                  <a:gd name="T5" fmla="*/ 391 h 505"/>
                  <a:gd name="T6" fmla="*/ 220 w 1004"/>
                  <a:gd name="T7" fmla="*/ 363 h 505"/>
                  <a:gd name="T8" fmla="*/ 112 w 1004"/>
                  <a:gd name="T9" fmla="*/ 337 h 505"/>
                  <a:gd name="T10" fmla="*/ 48 w 1004"/>
                  <a:gd name="T11" fmla="*/ 290 h 505"/>
                  <a:gd name="T12" fmla="*/ 31 w 1004"/>
                  <a:gd name="T13" fmla="*/ 245 h 505"/>
                  <a:gd name="T14" fmla="*/ 57 w 1004"/>
                  <a:gd name="T15" fmla="*/ 190 h 505"/>
                  <a:gd name="T16" fmla="*/ 96 w 1004"/>
                  <a:gd name="T17" fmla="*/ 163 h 505"/>
                  <a:gd name="T18" fmla="*/ 221 w 1004"/>
                  <a:gd name="T19" fmla="*/ 177 h 505"/>
                  <a:gd name="T20" fmla="*/ 329 w 1004"/>
                  <a:gd name="T21" fmla="*/ 210 h 505"/>
                  <a:gd name="T22" fmla="*/ 346 w 1004"/>
                  <a:gd name="T23" fmla="*/ 268 h 505"/>
                  <a:gd name="T24" fmla="*/ 395 w 1004"/>
                  <a:gd name="T25" fmla="*/ 334 h 505"/>
                  <a:gd name="T26" fmla="*/ 391 w 1004"/>
                  <a:gd name="T27" fmla="*/ 356 h 505"/>
                  <a:gd name="T28" fmla="*/ 442 w 1004"/>
                  <a:gd name="T29" fmla="*/ 418 h 505"/>
                  <a:gd name="T30" fmla="*/ 473 w 1004"/>
                  <a:gd name="T31" fmla="*/ 411 h 505"/>
                  <a:gd name="T32" fmla="*/ 493 w 1004"/>
                  <a:gd name="T33" fmla="*/ 425 h 505"/>
                  <a:gd name="T34" fmla="*/ 529 w 1004"/>
                  <a:gd name="T35" fmla="*/ 401 h 505"/>
                  <a:gd name="T36" fmla="*/ 470 w 1004"/>
                  <a:gd name="T37" fmla="*/ 377 h 505"/>
                  <a:gd name="T38" fmla="*/ 456 w 1004"/>
                  <a:gd name="T39" fmla="*/ 361 h 505"/>
                  <a:gd name="T40" fmla="*/ 467 w 1004"/>
                  <a:gd name="T41" fmla="*/ 346 h 505"/>
                  <a:gd name="T42" fmla="*/ 519 w 1004"/>
                  <a:gd name="T43" fmla="*/ 354 h 505"/>
                  <a:gd name="T44" fmla="*/ 568 w 1004"/>
                  <a:gd name="T45" fmla="*/ 355 h 505"/>
                  <a:gd name="T46" fmla="*/ 621 w 1004"/>
                  <a:gd name="T47" fmla="*/ 344 h 505"/>
                  <a:gd name="T48" fmla="*/ 710 w 1004"/>
                  <a:gd name="T49" fmla="*/ 435 h 505"/>
                  <a:gd name="T50" fmla="*/ 748 w 1004"/>
                  <a:gd name="T51" fmla="*/ 468 h 505"/>
                  <a:gd name="T52" fmla="*/ 786 w 1004"/>
                  <a:gd name="T53" fmla="*/ 477 h 505"/>
                  <a:gd name="T54" fmla="*/ 778 w 1004"/>
                  <a:gd name="T55" fmla="*/ 444 h 505"/>
                  <a:gd name="T56" fmla="*/ 796 w 1004"/>
                  <a:gd name="T57" fmla="*/ 439 h 505"/>
                  <a:gd name="T58" fmla="*/ 778 w 1004"/>
                  <a:gd name="T59" fmla="*/ 414 h 505"/>
                  <a:gd name="T60" fmla="*/ 733 w 1004"/>
                  <a:gd name="T61" fmla="*/ 406 h 505"/>
                  <a:gd name="T62" fmla="*/ 787 w 1004"/>
                  <a:gd name="T63" fmla="*/ 403 h 505"/>
                  <a:gd name="T64" fmla="*/ 850 w 1004"/>
                  <a:gd name="T65" fmla="*/ 424 h 505"/>
                  <a:gd name="T66" fmla="*/ 870 w 1004"/>
                  <a:gd name="T67" fmla="*/ 393 h 505"/>
                  <a:gd name="T68" fmla="*/ 854 w 1004"/>
                  <a:gd name="T69" fmla="*/ 377 h 505"/>
                  <a:gd name="T70" fmla="*/ 812 w 1004"/>
                  <a:gd name="T71" fmla="*/ 335 h 505"/>
                  <a:gd name="T72" fmla="*/ 855 w 1004"/>
                  <a:gd name="T73" fmla="*/ 304 h 505"/>
                  <a:gd name="T74" fmla="*/ 983 w 1004"/>
                  <a:gd name="T75" fmla="*/ 290 h 505"/>
                  <a:gd name="T76" fmla="*/ 976 w 1004"/>
                  <a:gd name="T77" fmla="*/ 231 h 505"/>
                  <a:gd name="T78" fmla="*/ 917 w 1004"/>
                  <a:gd name="T79" fmla="*/ 181 h 505"/>
                  <a:gd name="T80" fmla="*/ 895 w 1004"/>
                  <a:gd name="T81" fmla="*/ 147 h 505"/>
                  <a:gd name="T82" fmla="*/ 894 w 1004"/>
                  <a:gd name="T83" fmla="*/ 117 h 505"/>
                  <a:gd name="T84" fmla="*/ 847 w 1004"/>
                  <a:gd name="T85" fmla="*/ 103 h 505"/>
                  <a:gd name="T86" fmla="*/ 825 w 1004"/>
                  <a:gd name="T87" fmla="*/ 131 h 505"/>
                  <a:gd name="T88" fmla="*/ 813 w 1004"/>
                  <a:gd name="T89" fmla="*/ 115 h 505"/>
                  <a:gd name="T90" fmla="*/ 757 w 1004"/>
                  <a:gd name="T91" fmla="*/ 123 h 505"/>
                  <a:gd name="T92" fmla="*/ 568 w 1004"/>
                  <a:gd name="T93" fmla="*/ 0 h 505"/>
                  <a:gd name="T94" fmla="*/ 481 w 1004"/>
                  <a:gd name="T95" fmla="*/ 1 h 505"/>
                  <a:gd name="T96" fmla="*/ 398 w 1004"/>
                  <a:gd name="T97" fmla="*/ 39 h 505"/>
                  <a:gd name="T98" fmla="*/ 345 w 1004"/>
                  <a:gd name="T99" fmla="*/ 92 h 505"/>
                  <a:gd name="T100" fmla="*/ 332 w 1004"/>
                  <a:gd name="T101" fmla="*/ 144 h 505"/>
                  <a:gd name="T102" fmla="*/ 284 w 1004"/>
                  <a:gd name="T103" fmla="*/ 139 h 505"/>
                  <a:gd name="T104" fmla="*/ 139 w 1004"/>
                  <a:gd name="T105" fmla="*/ 115 h 505"/>
                  <a:gd name="T106" fmla="*/ 74 w 1004"/>
                  <a:gd name="T107" fmla="*/ 131 h 505"/>
                  <a:gd name="T108" fmla="*/ 11 w 1004"/>
                  <a:gd name="T109" fmla="*/ 191 h 505"/>
                  <a:gd name="T110" fmla="*/ 0 w 1004"/>
                  <a:gd name="T111" fmla="*/ 264 h 505"/>
                  <a:gd name="T112" fmla="*/ 21 w 1004"/>
                  <a:gd name="T113" fmla="*/ 307 h 505"/>
                  <a:gd name="T114" fmla="*/ 109 w 1004"/>
                  <a:gd name="T115" fmla="*/ 363 h 505"/>
                  <a:gd name="T116" fmla="*/ 192 w 1004"/>
                  <a:gd name="T117" fmla="*/ 387 h 505"/>
                  <a:gd name="T118" fmla="*/ 300 w 1004"/>
                  <a:gd name="T119" fmla="*/ 419 h 505"/>
                  <a:gd name="T120" fmla="*/ 329 w 1004"/>
                  <a:gd name="T121" fmla="*/ 489 h 505"/>
                  <a:gd name="T122" fmla="*/ 336 w 1004"/>
                  <a:gd name="T123" fmla="*/ 504 h 5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004" h="505">
                    <a:moveTo>
                      <a:pt x="336" y="504"/>
                    </a:moveTo>
                    <a:cubicBezTo>
                      <a:pt x="340" y="504"/>
                      <a:pt x="345" y="499"/>
                      <a:pt x="348" y="494"/>
                    </a:cubicBezTo>
                    <a:lnTo>
                      <a:pt x="353" y="483"/>
                    </a:lnTo>
                    <a:lnTo>
                      <a:pt x="340" y="447"/>
                    </a:lnTo>
                    <a:lnTo>
                      <a:pt x="328" y="411"/>
                    </a:lnTo>
                    <a:lnTo>
                      <a:pt x="296" y="391"/>
                    </a:lnTo>
                    <a:lnTo>
                      <a:pt x="264" y="371"/>
                    </a:lnTo>
                    <a:lnTo>
                      <a:pt x="220" y="363"/>
                    </a:lnTo>
                    <a:cubicBezTo>
                      <a:pt x="196" y="359"/>
                      <a:pt x="162" y="352"/>
                      <a:pt x="144" y="346"/>
                    </a:cubicBezTo>
                    <a:lnTo>
                      <a:pt x="112" y="337"/>
                    </a:lnTo>
                    <a:lnTo>
                      <a:pt x="80" y="313"/>
                    </a:lnTo>
                    <a:lnTo>
                      <a:pt x="48" y="290"/>
                    </a:lnTo>
                    <a:lnTo>
                      <a:pt x="39" y="268"/>
                    </a:lnTo>
                    <a:lnTo>
                      <a:pt x="31" y="245"/>
                    </a:lnTo>
                    <a:lnTo>
                      <a:pt x="43" y="218"/>
                    </a:lnTo>
                    <a:lnTo>
                      <a:pt x="57" y="190"/>
                    </a:lnTo>
                    <a:lnTo>
                      <a:pt x="76" y="176"/>
                    </a:lnTo>
                    <a:lnTo>
                      <a:pt x="96" y="163"/>
                    </a:lnTo>
                    <a:lnTo>
                      <a:pt x="158" y="163"/>
                    </a:lnTo>
                    <a:lnTo>
                      <a:pt x="221" y="177"/>
                    </a:lnTo>
                    <a:cubicBezTo>
                      <a:pt x="256" y="184"/>
                      <a:pt x="295" y="195"/>
                      <a:pt x="307" y="201"/>
                    </a:cubicBezTo>
                    <a:lnTo>
                      <a:pt x="329" y="210"/>
                    </a:lnTo>
                    <a:lnTo>
                      <a:pt x="329" y="255"/>
                    </a:lnTo>
                    <a:lnTo>
                      <a:pt x="346" y="268"/>
                    </a:lnTo>
                    <a:cubicBezTo>
                      <a:pt x="354" y="275"/>
                      <a:pt x="369" y="292"/>
                      <a:pt x="378" y="307"/>
                    </a:cubicBezTo>
                    <a:lnTo>
                      <a:pt x="395" y="334"/>
                    </a:lnTo>
                    <a:lnTo>
                      <a:pt x="393" y="345"/>
                    </a:lnTo>
                    <a:lnTo>
                      <a:pt x="391" y="356"/>
                    </a:lnTo>
                    <a:lnTo>
                      <a:pt x="417" y="387"/>
                    </a:lnTo>
                    <a:lnTo>
                      <a:pt x="442" y="418"/>
                    </a:lnTo>
                    <a:lnTo>
                      <a:pt x="458" y="415"/>
                    </a:lnTo>
                    <a:lnTo>
                      <a:pt x="473" y="411"/>
                    </a:lnTo>
                    <a:lnTo>
                      <a:pt x="483" y="418"/>
                    </a:lnTo>
                    <a:lnTo>
                      <a:pt x="493" y="425"/>
                    </a:lnTo>
                    <a:lnTo>
                      <a:pt x="529" y="421"/>
                    </a:lnTo>
                    <a:lnTo>
                      <a:pt x="529" y="401"/>
                    </a:lnTo>
                    <a:lnTo>
                      <a:pt x="505" y="391"/>
                    </a:lnTo>
                    <a:cubicBezTo>
                      <a:pt x="492" y="386"/>
                      <a:pt x="477" y="379"/>
                      <a:pt x="470" y="377"/>
                    </a:cubicBezTo>
                    <a:lnTo>
                      <a:pt x="458" y="372"/>
                    </a:lnTo>
                    <a:lnTo>
                      <a:pt x="456" y="361"/>
                    </a:lnTo>
                    <a:lnTo>
                      <a:pt x="453" y="350"/>
                    </a:lnTo>
                    <a:lnTo>
                      <a:pt x="467" y="346"/>
                    </a:lnTo>
                    <a:lnTo>
                      <a:pt x="480" y="342"/>
                    </a:lnTo>
                    <a:lnTo>
                      <a:pt x="519" y="354"/>
                    </a:lnTo>
                    <a:lnTo>
                      <a:pt x="559" y="366"/>
                    </a:lnTo>
                    <a:lnTo>
                      <a:pt x="568" y="355"/>
                    </a:lnTo>
                    <a:lnTo>
                      <a:pt x="578" y="344"/>
                    </a:lnTo>
                    <a:lnTo>
                      <a:pt x="621" y="344"/>
                    </a:lnTo>
                    <a:lnTo>
                      <a:pt x="657" y="378"/>
                    </a:lnTo>
                    <a:cubicBezTo>
                      <a:pt x="677" y="397"/>
                      <a:pt x="701" y="423"/>
                      <a:pt x="710" y="435"/>
                    </a:cubicBezTo>
                    <a:lnTo>
                      <a:pt x="727" y="459"/>
                    </a:lnTo>
                    <a:lnTo>
                      <a:pt x="748" y="468"/>
                    </a:lnTo>
                    <a:cubicBezTo>
                      <a:pt x="760" y="473"/>
                      <a:pt x="773" y="477"/>
                      <a:pt x="778" y="477"/>
                    </a:cubicBezTo>
                    <a:lnTo>
                      <a:pt x="786" y="477"/>
                    </a:lnTo>
                    <a:lnTo>
                      <a:pt x="782" y="461"/>
                    </a:lnTo>
                    <a:lnTo>
                      <a:pt x="778" y="444"/>
                    </a:lnTo>
                    <a:lnTo>
                      <a:pt x="787" y="442"/>
                    </a:lnTo>
                    <a:lnTo>
                      <a:pt x="796" y="439"/>
                    </a:lnTo>
                    <a:lnTo>
                      <a:pt x="787" y="426"/>
                    </a:lnTo>
                    <a:lnTo>
                      <a:pt x="778" y="414"/>
                    </a:lnTo>
                    <a:lnTo>
                      <a:pt x="755" y="410"/>
                    </a:lnTo>
                    <a:lnTo>
                      <a:pt x="733" y="406"/>
                    </a:lnTo>
                    <a:lnTo>
                      <a:pt x="752" y="404"/>
                    </a:lnTo>
                    <a:cubicBezTo>
                      <a:pt x="763" y="403"/>
                      <a:pt x="779" y="402"/>
                      <a:pt x="787" y="403"/>
                    </a:cubicBezTo>
                    <a:cubicBezTo>
                      <a:pt x="796" y="404"/>
                      <a:pt x="813" y="409"/>
                      <a:pt x="826" y="414"/>
                    </a:cubicBezTo>
                    <a:lnTo>
                      <a:pt x="850" y="424"/>
                    </a:lnTo>
                    <a:lnTo>
                      <a:pt x="860" y="413"/>
                    </a:lnTo>
                    <a:cubicBezTo>
                      <a:pt x="866" y="406"/>
                      <a:pt x="870" y="397"/>
                      <a:pt x="870" y="393"/>
                    </a:cubicBezTo>
                    <a:lnTo>
                      <a:pt x="870" y="384"/>
                    </a:lnTo>
                    <a:lnTo>
                      <a:pt x="854" y="377"/>
                    </a:lnTo>
                    <a:cubicBezTo>
                      <a:pt x="846" y="373"/>
                      <a:pt x="833" y="362"/>
                      <a:pt x="825" y="353"/>
                    </a:cubicBezTo>
                    <a:lnTo>
                      <a:pt x="812" y="335"/>
                    </a:lnTo>
                    <a:lnTo>
                      <a:pt x="834" y="320"/>
                    </a:lnTo>
                    <a:lnTo>
                      <a:pt x="855" y="304"/>
                    </a:lnTo>
                    <a:lnTo>
                      <a:pt x="962" y="304"/>
                    </a:lnTo>
                    <a:lnTo>
                      <a:pt x="983" y="290"/>
                    </a:lnTo>
                    <a:cubicBezTo>
                      <a:pt x="994" y="282"/>
                      <a:pt x="1003" y="273"/>
                      <a:pt x="1003" y="270"/>
                    </a:cubicBezTo>
                    <a:cubicBezTo>
                      <a:pt x="1003" y="266"/>
                      <a:pt x="991" y="249"/>
                      <a:pt x="976" y="231"/>
                    </a:cubicBezTo>
                    <a:lnTo>
                      <a:pt x="948" y="198"/>
                    </a:lnTo>
                    <a:lnTo>
                      <a:pt x="917" y="181"/>
                    </a:lnTo>
                    <a:lnTo>
                      <a:pt x="886" y="163"/>
                    </a:lnTo>
                    <a:lnTo>
                      <a:pt x="895" y="147"/>
                    </a:lnTo>
                    <a:lnTo>
                      <a:pt x="903" y="131"/>
                    </a:lnTo>
                    <a:lnTo>
                      <a:pt x="894" y="117"/>
                    </a:lnTo>
                    <a:lnTo>
                      <a:pt x="885" y="103"/>
                    </a:lnTo>
                    <a:lnTo>
                      <a:pt x="847" y="103"/>
                    </a:lnTo>
                    <a:lnTo>
                      <a:pt x="836" y="117"/>
                    </a:lnTo>
                    <a:lnTo>
                      <a:pt x="825" y="131"/>
                    </a:lnTo>
                    <a:lnTo>
                      <a:pt x="819" y="123"/>
                    </a:lnTo>
                    <a:lnTo>
                      <a:pt x="813" y="115"/>
                    </a:lnTo>
                    <a:lnTo>
                      <a:pt x="785" y="119"/>
                    </a:lnTo>
                    <a:lnTo>
                      <a:pt x="757" y="123"/>
                    </a:lnTo>
                    <a:lnTo>
                      <a:pt x="647" y="32"/>
                    </a:lnTo>
                    <a:lnTo>
                      <a:pt x="568" y="0"/>
                    </a:lnTo>
                    <a:lnTo>
                      <a:pt x="525" y="0"/>
                    </a:lnTo>
                    <a:lnTo>
                      <a:pt x="481" y="1"/>
                    </a:lnTo>
                    <a:lnTo>
                      <a:pt x="439" y="20"/>
                    </a:lnTo>
                    <a:lnTo>
                      <a:pt x="398" y="39"/>
                    </a:lnTo>
                    <a:lnTo>
                      <a:pt x="371" y="65"/>
                    </a:lnTo>
                    <a:lnTo>
                      <a:pt x="345" y="92"/>
                    </a:lnTo>
                    <a:lnTo>
                      <a:pt x="340" y="116"/>
                    </a:lnTo>
                    <a:cubicBezTo>
                      <a:pt x="337" y="129"/>
                      <a:pt x="333" y="142"/>
                      <a:pt x="332" y="144"/>
                    </a:cubicBezTo>
                    <a:lnTo>
                      <a:pt x="329" y="148"/>
                    </a:lnTo>
                    <a:lnTo>
                      <a:pt x="284" y="139"/>
                    </a:lnTo>
                    <a:cubicBezTo>
                      <a:pt x="259" y="134"/>
                      <a:pt x="216" y="127"/>
                      <a:pt x="189" y="122"/>
                    </a:cubicBezTo>
                    <a:lnTo>
                      <a:pt x="139" y="115"/>
                    </a:lnTo>
                    <a:lnTo>
                      <a:pt x="107" y="123"/>
                    </a:lnTo>
                    <a:lnTo>
                      <a:pt x="74" y="131"/>
                    </a:lnTo>
                    <a:lnTo>
                      <a:pt x="48" y="152"/>
                    </a:lnTo>
                    <a:cubicBezTo>
                      <a:pt x="34" y="164"/>
                      <a:pt x="17" y="181"/>
                      <a:pt x="11" y="191"/>
                    </a:cubicBezTo>
                    <a:lnTo>
                      <a:pt x="0" y="209"/>
                    </a:lnTo>
                    <a:lnTo>
                      <a:pt x="0" y="264"/>
                    </a:lnTo>
                    <a:lnTo>
                      <a:pt x="10" y="286"/>
                    </a:lnTo>
                    <a:lnTo>
                      <a:pt x="21" y="307"/>
                    </a:lnTo>
                    <a:lnTo>
                      <a:pt x="50" y="329"/>
                    </a:lnTo>
                    <a:cubicBezTo>
                      <a:pt x="66" y="341"/>
                      <a:pt x="92" y="356"/>
                      <a:pt x="109" y="363"/>
                    </a:cubicBezTo>
                    <a:lnTo>
                      <a:pt x="138" y="376"/>
                    </a:lnTo>
                    <a:lnTo>
                      <a:pt x="192" y="387"/>
                    </a:lnTo>
                    <a:cubicBezTo>
                      <a:pt x="221" y="393"/>
                      <a:pt x="257" y="402"/>
                      <a:pt x="272" y="408"/>
                    </a:cubicBezTo>
                    <a:lnTo>
                      <a:pt x="300" y="419"/>
                    </a:lnTo>
                    <a:lnTo>
                      <a:pt x="314" y="447"/>
                    </a:lnTo>
                    <a:cubicBezTo>
                      <a:pt x="322" y="462"/>
                      <a:pt x="329" y="481"/>
                      <a:pt x="329" y="489"/>
                    </a:cubicBezTo>
                    <a:lnTo>
                      <a:pt x="329" y="504"/>
                    </a:lnTo>
                    <a:lnTo>
                      <a:pt x="336" y="504"/>
                    </a:lnTo>
                  </a:path>
                </a:pathLst>
              </a:custGeom>
              <a:solidFill>
                <a:srgbClr val="ADADA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" name="Freeform 31"/>
              <p:cNvSpPr>
                <a:spLocks noChangeArrowheads="1"/>
              </p:cNvSpPr>
              <p:nvPr/>
            </p:nvSpPr>
            <p:spPr bwMode="auto">
              <a:xfrm>
                <a:off x="182" y="1065"/>
                <a:ext cx="383" cy="187"/>
              </a:xfrm>
              <a:custGeom>
                <a:avLst/>
                <a:gdLst>
                  <a:gd name="T0" fmla="*/ 350 w 1010"/>
                  <a:gd name="T1" fmla="*/ 488 h 495"/>
                  <a:gd name="T2" fmla="*/ 331 w 1010"/>
                  <a:gd name="T3" fmla="*/ 416 h 495"/>
                  <a:gd name="T4" fmla="*/ 277 w 1010"/>
                  <a:gd name="T5" fmla="*/ 375 h 495"/>
                  <a:gd name="T6" fmla="*/ 179 w 1010"/>
                  <a:gd name="T7" fmla="*/ 354 h 495"/>
                  <a:gd name="T8" fmla="*/ 76 w 1010"/>
                  <a:gd name="T9" fmla="*/ 313 h 495"/>
                  <a:gd name="T10" fmla="*/ 42 w 1010"/>
                  <a:gd name="T11" fmla="*/ 277 h 495"/>
                  <a:gd name="T12" fmla="*/ 32 w 1010"/>
                  <a:gd name="T13" fmla="*/ 237 h 495"/>
                  <a:gd name="T14" fmla="*/ 55 w 1010"/>
                  <a:gd name="T15" fmla="*/ 190 h 495"/>
                  <a:gd name="T16" fmla="*/ 88 w 1010"/>
                  <a:gd name="T17" fmla="*/ 165 h 495"/>
                  <a:gd name="T18" fmla="*/ 147 w 1010"/>
                  <a:gd name="T19" fmla="*/ 157 h 495"/>
                  <a:gd name="T20" fmla="*/ 306 w 1010"/>
                  <a:gd name="T21" fmla="*/ 194 h 495"/>
                  <a:gd name="T22" fmla="*/ 331 w 1010"/>
                  <a:gd name="T23" fmla="*/ 246 h 495"/>
                  <a:gd name="T24" fmla="*/ 382 w 1010"/>
                  <a:gd name="T25" fmla="*/ 303 h 495"/>
                  <a:gd name="T26" fmla="*/ 393 w 1010"/>
                  <a:gd name="T27" fmla="*/ 353 h 495"/>
                  <a:gd name="T28" fmla="*/ 445 w 1010"/>
                  <a:gd name="T29" fmla="*/ 413 h 495"/>
                  <a:gd name="T30" fmla="*/ 486 w 1010"/>
                  <a:gd name="T31" fmla="*/ 406 h 495"/>
                  <a:gd name="T32" fmla="*/ 496 w 1010"/>
                  <a:gd name="T33" fmla="*/ 420 h 495"/>
                  <a:gd name="T34" fmla="*/ 527 w 1010"/>
                  <a:gd name="T35" fmla="*/ 413 h 495"/>
                  <a:gd name="T36" fmla="*/ 497 w 1010"/>
                  <a:gd name="T37" fmla="*/ 385 h 495"/>
                  <a:gd name="T38" fmla="*/ 447 w 1010"/>
                  <a:gd name="T39" fmla="*/ 355 h 495"/>
                  <a:gd name="T40" fmla="*/ 457 w 1010"/>
                  <a:gd name="T41" fmla="*/ 341 h 495"/>
                  <a:gd name="T42" fmla="*/ 530 w 1010"/>
                  <a:gd name="T43" fmla="*/ 351 h 495"/>
                  <a:gd name="T44" fmla="*/ 570 w 1010"/>
                  <a:gd name="T45" fmla="*/ 342 h 495"/>
                  <a:gd name="T46" fmla="*/ 612 w 1010"/>
                  <a:gd name="T47" fmla="*/ 333 h 495"/>
                  <a:gd name="T48" fmla="*/ 691 w 1010"/>
                  <a:gd name="T49" fmla="*/ 398 h 495"/>
                  <a:gd name="T50" fmla="*/ 772 w 1010"/>
                  <a:gd name="T51" fmla="*/ 474 h 495"/>
                  <a:gd name="T52" fmla="*/ 787 w 1010"/>
                  <a:gd name="T53" fmla="*/ 466 h 495"/>
                  <a:gd name="T54" fmla="*/ 777 w 1010"/>
                  <a:gd name="T55" fmla="*/ 445 h 495"/>
                  <a:gd name="T56" fmla="*/ 796 w 1010"/>
                  <a:gd name="T57" fmla="*/ 436 h 495"/>
                  <a:gd name="T58" fmla="*/ 787 w 1010"/>
                  <a:gd name="T59" fmla="*/ 415 h 495"/>
                  <a:gd name="T60" fmla="*/ 735 w 1010"/>
                  <a:gd name="T61" fmla="*/ 403 h 495"/>
                  <a:gd name="T62" fmla="*/ 785 w 1010"/>
                  <a:gd name="T63" fmla="*/ 393 h 495"/>
                  <a:gd name="T64" fmla="*/ 852 w 1010"/>
                  <a:gd name="T65" fmla="*/ 421 h 495"/>
                  <a:gd name="T66" fmla="*/ 872 w 1010"/>
                  <a:gd name="T67" fmla="*/ 393 h 495"/>
                  <a:gd name="T68" fmla="*/ 817 w 1010"/>
                  <a:gd name="T69" fmla="*/ 345 h 495"/>
                  <a:gd name="T70" fmla="*/ 849 w 1010"/>
                  <a:gd name="T71" fmla="*/ 301 h 495"/>
                  <a:gd name="T72" fmla="*/ 1009 w 1010"/>
                  <a:gd name="T73" fmla="*/ 269 h 495"/>
                  <a:gd name="T74" fmla="*/ 948 w 1010"/>
                  <a:gd name="T75" fmla="*/ 194 h 495"/>
                  <a:gd name="T76" fmla="*/ 890 w 1010"/>
                  <a:gd name="T77" fmla="*/ 165 h 495"/>
                  <a:gd name="T78" fmla="*/ 876 w 1010"/>
                  <a:gd name="T79" fmla="*/ 103 h 495"/>
                  <a:gd name="T80" fmla="*/ 826 w 1010"/>
                  <a:gd name="T81" fmla="*/ 127 h 495"/>
                  <a:gd name="T82" fmla="*/ 815 w 1010"/>
                  <a:gd name="T83" fmla="*/ 112 h 495"/>
                  <a:gd name="T84" fmla="*/ 708 w 1010"/>
                  <a:gd name="T85" fmla="*/ 77 h 495"/>
                  <a:gd name="T86" fmla="*/ 616 w 1010"/>
                  <a:gd name="T87" fmla="*/ 17 h 495"/>
                  <a:gd name="T88" fmla="*/ 485 w 1010"/>
                  <a:gd name="T89" fmla="*/ 0 h 495"/>
                  <a:gd name="T90" fmla="*/ 418 w 1010"/>
                  <a:gd name="T91" fmla="*/ 27 h 495"/>
                  <a:gd name="T92" fmla="*/ 345 w 1010"/>
                  <a:gd name="T93" fmla="*/ 109 h 495"/>
                  <a:gd name="T94" fmla="*/ 327 w 1010"/>
                  <a:gd name="T95" fmla="*/ 146 h 495"/>
                  <a:gd name="T96" fmla="*/ 176 w 1010"/>
                  <a:gd name="T97" fmla="*/ 118 h 495"/>
                  <a:gd name="T98" fmla="*/ 81 w 1010"/>
                  <a:gd name="T99" fmla="*/ 127 h 495"/>
                  <a:gd name="T100" fmla="*/ 16 w 1010"/>
                  <a:gd name="T101" fmla="*/ 189 h 495"/>
                  <a:gd name="T102" fmla="*/ 5 w 1010"/>
                  <a:gd name="T103" fmla="*/ 249 h 495"/>
                  <a:gd name="T104" fmla="*/ 26 w 1010"/>
                  <a:gd name="T105" fmla="*/ 301 h 495"/>
                  <a:gd name="T106" fmla="*/ 102 w 1010"/>
                  <a:gd name="T107" fmla="*/ 358 h 495"/>
                  <a:gd name="T108" fmla="*/ 232 w 1010"/>
                  <a:gd name="T109" fmla="*/ 391 h 495"/>
                  <a:gd name="T110" fmla="*/ 323 w 1010"/>
                  <a:gd name="T111" fmla="*/ 439 h 495"/>
                  <a:gd name="T112" fmla="*/ 333 w 1010"/>
                  <a:gd name="T113" fmla="*/ 494 h 4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010" h="495">
                    <a:moveTo>
                      <a:pt x="339" y="494"/>
                    </a:moveTo>
                    <a:cubicBezTo>
                      <a:pt x="343" y="494"/>
                      <a:pt x="348" y="492"/>
                      <a:pt x="350" y="488"/>
                    </a:cubicBezTo>
                    <a:lnTo>
                      <a:pt x="354" y="483"/>
                    </a:lnTo>
                    <a:lnTo>
                      <a:pt x="331" y="416"/>
                    </a:lnTo>
                    <a:lnTo>
                      <a:pt x="304" y="395"/>
                    </a:lnTo>
                    <a:lnTo>
                      <a:pt x="277" y="375"/>
                    </a:lnTo>
                    <a:lnTo>
                      <a:pt x="236" y="364"/>
                    </a:lnTo>
                    <a:cubicBezTo>
                      <a:pt x="213" y="359"/>
                      <a:pt x="188" y="354"/>
                      <a:pt x="179" y="354"/>
                    </a:cubicBezTo>
                    <a:lnTo>
                      <a:pt x="164" y="354"/>
                    </a:lnTo>
                    <a:lnTo>
                      <a:pt x="76" y="313"/>
                    </a:lnTo>
                    <a:lnTo>
                      <a:pt x="59" y="295"/>
                    </a:lnTo>
                    <a:lnTo>
                      <a:pt x="42" y="277"/>
                    </a:lnTo>
                    <a:lnTo>
                      <a:pt x="37" y="257"/>
                    </a:lnTo>
                    <a:lnTo>
                      <a:pt x="32" y="237"/>
                    </a:lnTo>
                    <a:lnTo>
                      <a:pt x="44" y="214"/>
                    </a:lnTo>
                    <a:lnTo>
                      <a:pt x="55" y="190"/>
                    </a:lnTo>
                    <a:lnTo>
                      <a:pt x="72" y="177"/>
                    </a:lnTo>
                    <a:lnTo>
                      <a:pt x="88" y="165"/>
                    </a:lnTo>
                    <a:lnTo>
                      <a:pt x="117" y="161"/>
                    </a:lnTo>
                    <a:lnTo>
                      <a:pt x="147" y="157"/>
                    </a:lnTo>
                    <a:lnTo>
                      <a:pt x="213" y="171"/>
                    </a:lnTo>
                    <a:cubicBezTo>
                      <a:pt x="250" y="179"/>
                      <a:pt x="291" y="189"/>
                      <a:pt x="306" y="194"/>
                    </a:cubicBezTo>
                    <a:lnTo>
                      <a:pt x="331" y="202"/>
                    </a:lnTo>
                    <a:lnTo>
                      <a:pt x="331" y="246"/>
                    </a:lnTo>
                    <a:lnTo>
                      <a:pt x="347" y="262"/>
                    </a:lnTo>
                    <a:cubicBezTo>
                      <a:pt x="355" y="270"/>
                      <a:pt x="371" y="289"/>
                      <a:pt x="382" y="303"/>
                    </a:cubicBezTo>
                    <a:lnTo>
                      <a:pt x="402" y="329"/>
                    </a:lnTo>
                    <a:lnTo>
                      <a:pt x="393" y="353"/>
                    </a:lnTo>
                    <a:lnTo>
                      <a:pt x="419" y="383"/>
                    </a:lnTo>
                    <a:lnTo>
                      <a:pt x="445" y="413"/>
                    </a:lnTo>
                    <a:lnTo>
                      <a:pt x="465" y="409"/>
                    </a:lnTo>
                    <a:lnTo>
                      <a:pt x="486" y="406"/>
                    </a:lnTo>
                    <a:lnTo>
                      <a:pt x="491" y="413"/>
                    </a:lnTo>
                    <a:lnTo>
                      <a:pt x="496" y="420"/>
                    </a:lnTo>
                    <a:lnTo>
                      <a:pt x="511" y="416"/>
                    </a:lnTo>
                    <a:lnTo>
                      <a:pt x="527" y="413"/>
                    </a:lnTo>
                    <a:lnTo>
                      <a:pt x="527" y="396"/>
                    </a:lnTo>
                    <a:lnTo>
                      <a:pt x="497" y="385"/>
                    </a:lnTo>
                    <a:cubicBezTo>
                      <a:pt x="481" y="380"/>
                      <a:pt x="463" y="371"/>
                      <a:pt x="457" y="365"/>
                    </a:cubicBezTo>
                    <a:lnTo>
                      <a:pt x="447" y="355"/>
                    </a:lnTo>
                    <a:lnTo>
                      <a:pt x="452" y="348"/>
                    </a:lnTo>
                    <a:lnTo>
                      <a:pt x="457" y="341"/>
                    </a:lnTo>
                    <a:lnTo>
                      <a:pt x="501" y="341"/>
                    </a:lnTo>
                    <a:lnTo>
                      <a:pt x="530" y="351"/>
                    </a:lnTo>
                    <a:lnTo>
                      <a:pt x="558" y="361"/>
                    </a:lnTo>
                    <a:lnTo>
                      <a:pt x="570" y="342"/>
                    </a:lnTo>
                    <a:lnTo>
                      <a:pt x="591" y="337"/>
                    </a:lnTo>
                    <a:lnTo>
                      <a:pt x="612" y="333"/>
                    </a:lnTo>
                    <a:lnTo>
                      <a:pt x="652" y="365"/>
                    </a:lnTo>
                    <a:lnTo>
                      <a:pt x="691" y="398"/>
                    </a:lnTo>
                    <a:lnTo>
                      <a:pt x="729" y="455"/>
                    </a:lnTo>
                    <a:lnTo>
                      <a:pt x="772" y="474"/>
                    </a:lnTo>
                    <a:lnTo>
                      <a:pt x="779" y="470"/>
                    </a:lnTo>
                    <a:lnTo>
                      <a:pt x="787" y="466"/>
                    </a:lnTo>
                    <a:lnTo>
                      <a:pt x="782" y="456"/>
                    </a:lnTo>
                    <a:lnTo>
                      <a:pt x="777" y="445"/>
                    </a:lnTo>
                    <a:lnTo>
                      <a:pt x="787" y="440"/>
                    </a:lnTo>
                    <a:lnTo>
                      <a:pt x="796" y="436"/>
                    </a:lnTo>
                    <a:lnTo>
                      <a:pt x="791" y="425"/>
                    </a:lnTo>
                    <a:lnTo>
                      <a:pt x="787" y="415"/>
                    </a:lnTo>
                    <a:lnTo>
                      <a:pt x="761" y="409"/>
                    </a:lnTo>
                    <a:lnTo>
                      <a:pt x="735" y="403"/>
                    </a:lnTo>
                    <a:lnTo>
                      <a:pt x="760" y="398"/>
                    </a:lnTo>
                    <a:lnTo>
                      <a:pt x="785" y="393"/>
                    </a:lnTo>
                    <a:lnTo>
                      <a:pt x="819" y="407"/>
                    </a:lnTo>
                    <a:lnTo>
                      <a:pt x="852" y="421"/>
                    </a:lnTo>
                    <a:lnTo>
                      <a:pt x="862" y="410"/>
                    </a:lnTo>
                    <a:cubicBezTo>
                      <a:pt x="868" y="403"/>
                      <a:pt x="872" y="396"/>
                      <a:pt x="872" y="393"/>
                    </a:cubicBezTo>
                    <a:cubicBezTo>
                      <a:pt x="872" y="390"/>
                      <a:pt x="860" y="378"/>
                      <a:pt x="845" y="367"/>
                    </a:cubicBezTo>
                    <a:lnTo>
                      <a:pt x="817" y="345"/>
                    </a:lnTo>
                    <a:lnTo>
                      <a:pt x="817" y="327"/>
                    </a:lnTo>
                    <a:lnTo>
                      <a:pt x="849" y="301"/>
                    </a:lnTo>
                    <a:lnTo>
                      <a:pt x="962" y="300"/>
                    </a:lnTo>
                    <a:lnTo>
                      <a:pt x="1009" y="269"/>
                    </a:lnTo>
                    <a:lnTo>
                      <a:pt x="979" y="231"/>
                    </a:lnTo>
                    <a:lnTo>
                      <a:pt x="948" y="194"/>
                    </a:lnTo>
                    <a:lnTo>
                      <a:pt x="919" y="179"/>
                    </a:lnTo>
                    <a:lnTo>
                      <a:pt x="890" y="165"/>
                    </a:lnTo>
                    <a:lnTo>
                      <a:pt x="897" y="107"/>
                    </a:lnTo>
                    <a:lnTo>
                      <a:pt x="876" y="103"/>
                    </a:lnTo>
                    <a:lnTo>
                      <a:pt x="854" y="98"/>
                    </a:lnTo>
                    <a:lnTo>
                      <a:pt x="826" y="127"/>
                    </a:lnTo>
                    <a:lnTo>
                      <a:pt x="821" y="119"/>
                    </a:lnTo>
                    <a:lnTo>
                      <a:pt x="815" y="112"/>
                    </a:lnTo>
                    <a:lnTo>
                      <a:pt x="759" y="120"/>
                    </a:lnTo>
                    <a:lnTo>
                      <a:pt x="708" y="77"/>
                    </a:lnTo>
                    <a:lnTo>
                      <a:pt x="656" y="35"/>
                    </a:lnTo>
                    <a:lnTo>
                      <a:pt x="616" y="17"/>
                    </a:lnTo>
                    <a:lnTo>
                      <a:pt x="575" y="0"/>
                    </a:lnTo>
                    <a:lnTo>
                      <a:pt x="485" y="0"/>
                    </a:lnTo>
                    <a:lnTo>
                      <a:pt x="451" y="14"/>
                    </a:lnTo>
                    <a:lnTo>
                      <a:pt x="418" y="27"/>
                    </a:lnTo>
                    <a:lnTo>
                      <a:pt x="355" y="82"/>
                    </a:lnTo>
                    <a:lnTo>
                      <a:pt x="345" y="109"/>
                    </a:lnTo>
                    <a:cubicBezTo>
                      <a:pt x="340" y="124"/>
                      <a:pt x="334" y="139"/>
                      <a:pt x="331" y="141"/>
                    </a:cubicBezTo>
                    <a:lnTo>
                      <a:pt x="327" y="146"/>
                    </a:lnTo>
                    <a:lnTo>
                      <a:pt x="268" y="134"/>
                    </a:lnTo>
                    <a:cubicBezTo>
                      <a:pt x="236" y="127"/>
                      <a:pt x="194" y="120"/>
                      <a:pt x="176" y="118"/>
                    </a:cubicBezTo>
                    <a:lnTo>
                      <a:pt x="142" y="113"/>
                    </a:lnTo>
                    <a:lnTo>
                      <a:pt x="81" y="127"/>
                    </a:lnTo>
                    <a:lnTo>
                      <a:pt x="32" y="162"/>
                    </a:lnTo>
                    <a:lnTo>
                      <a:pt x="16" y="189"/>
                    </a:lnTo>
                    <a:lnTo>
                      <a:pt x="0" y="216"/>
                    </a:lnTo>
                    <a:lnTo>
                      <a:pt x="5" y="249"/>
                    </a:lnTo>
                    <a:lnTo>
                      <a:pt x="9" y="281"/>
                    </a:lnTo>
                    <a:lnTo>
                      <a:pt x="26" y="301"/>
                    </a:lnTo>
                    <a:cubicBezTo>
                      <a:pt x="35" y="313"/>
                      <a:pt x="56" y="330"/>
                      <a:pt x="72" y="340"/>
                    </a:cubicBezTo>
                    <a:lnTo>
                      <a:pt x="102" y="358"/>
                    </a:lnTo>
                    <a:lnTo>
                      <a:pt x="144" y="369"/>
                    </a:lnTo>
                    <a:cubicBezTo>
                      <a:pt x="167" y="376"/>
                      <a:pt x="207" y="385"/>
                      <a:pt x="232" y="391"/>
                    </a:cubicBezTo>
                    <a:lnTo>
                      <a:pt x="278" y="402"/>
                    </a:lnTo>
                    <a:lnTo>
                      <a:pt x="323" y="439"/>
                    </a:lnTo>
                    <a:lnTo>
                      <a:pt x="328" y="467"/>
                    </a:lnTo>
                    <a:lnTo>
                      <a:pt x="333" y="494"/>
                    </a:lnTo>
                    <a:lnTo>
                      <a:pt x="339" y="494"/>
                    </a:lnTo>
                  </a:path>
                </a:pathLst>
              </a:custGeom>
              <a:solidFill>
                <a:srgbClr val="91919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5" name="Freeform 32"/>
              <p:cNvSpPr>
                <a:spLocks noChangeArrowheads="1"/>
              </p:cNvSpPr>
              <p:nvPr/>
            </p:nvSpPr>
            <p:spPr bwMode="auto">
              <a:xfrm>
                <a:off x="182" y="1065"/>
                <a:ext cx="381" cy="189"/>
              </a:xfrm>
              <a:custGeom>
                <a:avLst/>
                <a:gdLst>
                  <a:gd name="T0" fmla="*/ 347 w 1004"/>
                  <a:gd name="T1" fmla="*/ 498 h 499"/>
                  <a:gd name="T2" fmla="*/ 328 w 1004"/>
                  <a:gd name="T3" fmla="*/ 424 h 499"/>
                  <a:gd name="T4" fmla="*/ 286 w 1004"/>
                  <a:gd name="T5" fmla="*/ 386 h 499"/>
                  <a:gd name="T6" fmla="*/ 196 w 1004"/>
                  <a:gd name="T7" fmla="*/ 357 h 499"/>
                  <a:gd name="T8" fmla="*/ 100 w 1004"/>
                  <a:gd name="T9" fmla="*/ 326 h 499"/>
                  <a:gd name="T10" fmla="*/ 47 w 1004"/>
                  <a:gd name="T11" fmla="*/ 283 h 499"/>
                  <a:gd name="T12" fmla="*/ 31 w 1004"/>
                  <a:gd name="T13" fmla="*/ 248 h 499"/>
                  <a:gd name="T14" fmla="*/ 57 w 1004"/>
                  <a:gd name="T15" fmla="*/ 180 h 499"/>
                  <a:gd name="T16" fmla="*/ 117 w 1004"/>
                  <a:gd name="T17" fmla="*/ 160 h 499"/>
                  <a:gd name="T18" fmla="*/ 206 w 1004"/>
                  <a:gd name="T19" fmla="*/ 168 h 499"/>
                  <a:gd name="T20" fmla="*/ 329 w 1004"/>
                  <a:gd name="T21" fmla="*/ 202 h 499"/>
                  <a:gd name="T22" fmla="*/ 353 w 1004"/>
                  <a:gd name="T23" fmla="*/ 265 h 499"/>
                  <a:gd name="T24" fmla="*/ 376 w 1004"/>
                  <a:gd name="T25" fmla="*/ 297 h 499"/>
                  <a:gd name="T26" fmla="*/ 401 w 1004"/>
                  <a:gd name="T27" fmla="*/ 323 h 499"/>
                  <a:gd name="T28" fmla="*/ 449 w 1004"/>
                  <a:gd name="T29" fmla="*/ 414 h 499"/>
                  <a:gd name="T30" fmla="*/ 467 w 1004"/>
                  <a:gd name="T31" fmla="*/ 401 h 499"/>
                  <a:gd name="T32" fmla="*/ 496 w 1004"/>
                  <a:gd name="T33" fmla="*/ 419 h 499"/>
                  <a:gd name="T34" fmla="*/ 525 w 1004"/>
                  <a:gd name="T35" fmla="*/ 413 h 499"/>
                  <a:gd name="T36" fmla="*/ 499 w 1004"/>
                  <a:gd name="T37" fmla="*/ 388 h 499"/>
                  <a:gd name="T38" fmla="*/ 459 w 1004"/>
                  <a:gd name="T39" fmla="*/ 368 h 499"/>
                  <a:gd name="T40" fmla="*/ 451 w 1004"/>
                  <a:gd name="T41" fmla="*/ 347 h 499"/>
                  <a:gd name="T42" fmla="*/ 485 w 1004"/>
                  <a:gd name="T43" fmla="*/ 343 h 499"/>
                  <a:gd name="T44" fmla="*/ 559 w 1004"/>
                  <a:gd name="T45" fmla="*/ 356 h 499"/>
                  <a:gd name="T46" fmla="*/ 573 w 1004"/>
                  <a:gd name="T47" fmla="*/ 334 h 499"/>
                  <a:gd name="T48" fmla="*/ 654 w 1004"/>
                  <a:gd name="T49" fmla="*/ 368 h 499"/>
                  <a:gd name="T50" fmla="*/ 733 w 1004"/>
                  <a:gd name="T51" fmla="*/ 461 h 499"/>
                  <a:gd name="T52" fmla="*/ 769 w 1004"/>
                  <a:gd name="T53" fmla="*/ 474 h 499"/>
                  <a:gd name="T54" fmla="*/ 783 w 1004"/>
                  <a:gd name="T55" fmla="*/ 467 h 499"/>
                  <a:gd name="T56" fmla="*/ 774 w 1004"/>
                  <a:gd name="T57" fmla="*/ 448 h 499"/>
                  <a:gd name="T58" fmla="*/ 793 w 1004"/>
                  <a:gd name="T59" fmla="*/ 428 h 499"/>
                  <a:gd name="T60" fmla="*/ 758 w 1004"/>
                  <a:gd name="T61" fmla="*/ 408 h 499"/>
                  <a:gd name="T62" fmla="*/ 755 w 1004"/>
                  <a:gd name="T63" fmla="*/ 398 h 499"/>
                  <a:gd name="T64" fmla="*/ 808 w 1004"/>
                  <a:gd name="T65" fmla="*/ 401 h 499"/>
                  <a:gd name="T66" fmla="*/ 839 w 1004"/>
                  <a:gd name="T67" fmla="*/ 415 h 499"/>
                  <a:gd name="T68" fmla="*/ 861 w 1004"/>
                  <a:gd name="T69" fmla="*/ 407 h 499"/>
                  <a:gd name="T70" fmla="*/ 843 w 1004"/>
                  <a:gd name="T71" fmla="*/ 370 h 499"/>
                  <a:gd name="T72" fmla="*/ 815 w 1004"/>
                  <a:gd name="T73" fmla="*/ 321 h 499"/>
                  <a:gd name="T74" fmla="*/ 850 w 1004"/>
                  <a:gd name="T75" fmla="*/ 301 h 499"/>
                  <a:gd name="T76" fmla="*/ 972 w 1004"/>
                  <a:gd name="T77" fmla="*/ 289 h 499"/>
                  <a:gd name="T78" fmla="*/ 1003 w 1004"/>
                  <a:gd name="T79" fmla="*/ 261 h 499"/>
                  <a:gd name="T80" fmla="*/ 887 w 1004"/>
                  <a:gd name="T81" fmla="*/ 166 h 499"/>
                  <a:gd name="T82" fmla="*/ 896 w 1004"/>
                  <a:gd name="T83" fmla="*/ 120 h 499"/>
                  <a:gd name="T84" fmla="*/ 876 w 1004"/>
                  <a:gd name="T85" fmla="*/ 100 h 499"/>
                  <a:gd name="T86" fmla="*/ 828 w 1004"/>
                  <a:gd name="T87" fmla="*/ 126 h 499"/>
                  <a:gd name="T88" fmla="*/ 777 w 1004"/>
                  <a:gd name="T89" fmla="*/ 117 h 499"/>
                  <a:gd name="T90" fmla="*/ 710 w 1004"/>
                  <a:gd name="T91" fmla="*/ 81 h 499"/>
                  <a:gd name="T92" fmla="*/ 618 w 1004"/>
                  <a:gd name="T93" fmla="*/ 21 h 499"/>
                  <a:gd name="T94" fmla="*/ 485 w 1004"/>
                  <a:gd name="T95" fmla="*/ 0 h 499"/>
                  <a:gd name="T96" fmla="*/ 411 w 1004"/>
                  <a:gd name="T97" fmla="*/ 32 h 499"/>
                  <a:gd name="T98" fmla="*/ 346 w 1004"/>
                  <a:gd name="T99" fmla="*/ 91 h 499"/>
                  <a:gd name="T100" fmla="*/ 336 w 1004"/>
                  <a:gd name="T101" fmla="*/ 147 h 499"/>
                  <a:gd name="T102" fmla="*/ 274 w 1004"/>
                  <a:gd name="T103" fmla="*/ 137 h 499"/>
                  <a:gd name="T104" fmla="*/ 141 w 1004"/>
                  <a:gd name="T105" fmla="*/ 114 h 499"/>
                  <a:gd name="T106" fmla="*/ 66 w 1004"/>
                  <a:gd name="T107" fmla="*/ 133 h 499"/>
                  <a:gd name="T108" fmla="*/ 13 w 1004"/>
                  <a:gd name="T109" fmla="*/ 192 h 499"/>
                  <a:gd name="T110" fmla="*/ 0 w 1004"/>
                  <a:gd name="T111" fmla="*/ 229 h 499"/>
                  <a:gd name="T112" fmla="*/ 17 w 1004"/>
                  <a:gd name="T113" fmla="*/ 295 h 499"/>
                  <a:gd name="T114" fmla="*/ 77 w 1004"/>
                  <a:gd name="T115" fmla="*/ 346 h 499"/>
                  <a:gd name="T116" fmla="*/ 212 w 1004"/>
                  <a:gd name="T117" fmla="*/ 387 h 499"/>
                  <a:gd name="T118" fmla="*/ 314 w 1004"/>
                  <a:gd name="T119" fmla="*/ 430 h 499"/>
                  <a:gd name="T120" fmla="*/ 339 w 1004"/>
                  <a:gd name="T121" fmla="*/ 491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004" h="499">
                    <a:moveTo>
                      <a:pt x="339" y="491"/>
                    </a:moveTo>
                    <a:lnTo>
                      <a:pt x="347" y="498"/>
                    </a:lnTo>
                    <a:lnTo>
                      <a:pt x="343" y="470"/>
                    </a:lnTo>
                    <a:cubicBezTo>
                      <a:pt x="340" y="455"/>
                      <a:pt x="334" y="434"/>
                      <a:pt x="328" y="424"/>
                    </a:cubicBezTo>
                    <a:lnTo>
                      <a:pt x="317" y="405"/>
                    </a:lnTo>
                    <a:lnTo>
                      <a:pt x="286" y="386"/>
                    </a:lnTo>
                    <a:lnTo>
                      <a:pt x="255" y="367"/>
                    </a:lnTo>
                    <a:lnTo>
                      <a:pt x="196" y="357"/>
                    </a:lnTo>
                    <a:lnTo>
                      <a:pt x="138" y="347"/>
                    </a:lnTo>
                    <a:lnTo>
                      <a:pt x="100" y="326"/>
                    </a:lnTo>
                    <a:lnTo>
                      <a:pt x="62" y="305"/>
                    </a:lnTo>
                    <a:lnTo>
                      <a:pt x="47" y="283"/>
                    </a:lnTo>
                    <a:lnTo>
                      <a:pt x="31" y="262"/>
                    </a:lnTo>
                    <a:lnTo>
                      <a:pt x="31" y="248"/>
                    </a:lnTo>
                    <a:cubicBezTo>
                      <a:pt x="31" y="240"/>
                      <a:pt x="37" y="222"/>
                      <a:pt x="44" y="207"/>
                    </a:cubicBezTo>
                    <a:lnTo>
                      <a:pt x="57" y="180"/>
                    </a:lnTo>
                    <a:lnTo>
                      <a:pt x="73" y="172"/>
                    </a:lnTo>
                    <a:cubicBezTo>
                      <a:pt x="82" y="168"/>
                      <a:pt x="102" y="162"/>
                      <a:pt x="117" y="160"/>
                    </a:cubicBezTo>
                    <a:lnTo>
                      <a:pt x="143" y="154"/>
                    </a:lnTo>
                    <a:lnTo>
                      <a:pt x="206" y="168"/>
                    </a:lnTo>
                    <a:cubicBezTo>
                      <a:pt x="240" y="175"/>
                      <a:pt x="282" y="185"/>
                      <a:pt x="299" y="191"/>
                    </a:cubicBezTo>
                    <a:lnTo>
                      <a:pt x="329" y="202"/>
                    </a:lnTo>
                    <a:lnTo>
                      <a:pt x="329" y="242"/>
                    </a:lnTo>
                    <a:lnTo>
                      <a:pt x="353" y="265"/>
                    </a:lnTo>
                    <a:lnTo>
                      <a:pt x="376" y="288"/>
                    </a:lnTo>
                    <a:lnTo>
                      <a:pt x="376" y="297"/>
                    </a:lnTo>
                    <a:cubicBezTo>
                      <a:pt x="376" y="302"/>
                      <a:pt x="382" y="309"/>
                      <a:pt x="388" y="314"/>
                    </a:cubicBezTo>
                    <a:lnTo>
                      <a:pt x="401" y="323"/>
                    </a:lnTo>
                    <a:lnTo>
                      <a:pt x="392" y="352"/>
                    </a:lnTo>
                    <a:lnTo>
                      <a:pt x="449" y="414"/>
                    </a:lnTo>
                    <a:lnTo>
                      <a:pt x="458" y="408"/>
                    </a:lnTo>
                    <a:lnTo>
                      <a:pt x="467" y="401"/>
                    </a:lnTo>
                    <a:lnTo>
                      <a:pt x="482" y="410"/>
                    </a:lnTo>
                    <a:lnTo>
                      <a:pt x="496" y="419"/>
                    </a:lnTo>
                    <a:lnTo>
                      <a:pt x="511" y="416"/>
                    </a:lnTo>
                    <a:lnTo>
                      <a:pt x="525" y="413"/>
                    </a:lnTo>
                    <a:lnTo>
                      <a:pt x="525" y="395"/>
                    </a:lnTo>
                    <a:lnTo>
                      <a:pt x="499" y="388"/>
                    </a:lnTo>
                    <a:lnTo>
                      <a:pt x="472" y="380"/>
                    </a:lnTo>
                    <a:lnTo>
                      <a:pt x="459" y="368"/>
                    </a:lnTo>
                    <a:lnTo>
                      <a:pt x="445" y="355"/>
                    </a:lnTo>
                    <a:lnTo>
                      <a:pt x="451" y="347"/>
                    </a:lnTo>
                    <a:lnTo>
                      <a:pt x="456" y="340"/>
                    </a:lnTo>
                    <a:lnTo>
                      <a:pt x="485" y="343"/>
                    </a:lnTo>
                    <a:cubicBezTo>
                      <a:pt x="500" y="345"/>
                      <a:pt x="524" y="349"/>
                      <a:pt x="536" y="351"/>
                    </a:cubicBezTo>
                    <a:lnTo>
                      <a:pt x="559" y="356"/>
                    </a:lnTo>
                    <a:lnTo>
                      <a:pt x="566" y="345"/>
                    </a:lnTo>
                    <a:lnTo>
                      <a:pt x="573" y="334"/>
                    </a:lnTo>
                    <a:lnTo>
                      <a:pt x="612" y="334"/>
                    </a:lnTo>
                    <a:lnTo>
                      <a:pt x="654" y="368"/>
                    </a:lnTo>
                    <a:lnTo>
                      <a:pt x="696" y="401"/>
                    </a:lnTo>
                    <a:lnTo>
                      <a:pt x="733" y="461"/>
                    </a:lnTo>
                    <a:lnTo>
                      <a:pt x="759" y="461"/>
                    </a:lnTo>
                    <a:lnTo>
                      <a:pt x="769" y="474"/>
                    </a:lnTo>
                    <a:lnTo>
                      <a:pt x="776" y="471"/>
                    </a:lnTo>
                    <a:lnTo>
                      <a:pt x="783" y="467"/>
                    </a:lnTo>
                    <a:lnTo>
                      <a:pt x="779" y="457"/>
                    </a:lnTo>
                    <a:lnTo>
                      <a:pt x="774" y="448"/>
                    </a:lnTo>
                    <a:lnTo>
                      <a:pt x="784" y="438"/>
                    </a:lnTo>
                    <a:lnTo>
                      <a:pt x="793" y="428"/>
                    </a:lnTo>
                    <a:lnTo>
                      <a:pt x="788" y="421"/>
                    </a:lnTo>
                    <a:cubicBezTo>
                      <a:pt x="785" y="417"/>
                      <a:pt x="772" y="412"/>
                      <a:pt x="758" y="408"/>
                    </a:cubicBezTo>
                    <a:lnTo>
                      <a:pt x="733" y="403"/>
                    </a:lnTo>
                    <a:lnTo>
                      <a:pt x="755" y="398"/>
                    </a:lnTo>
                    <a:lnTo>
                      <a:pt x="777" y="392"/>
                    </a:lnTo>
                    <a:lnTo>
                      <a:pt x="808" y="401"/>
                    </a:lnTo>
                    <a:lnTo>
                      <a:pt x="839" y="410"/>
                    </a:lnTo>
                    <a:lnTo>
                      <a:pt x="839" y="415"/>
                    </a:lnTo>
                    <a:cubicBezTo>
                      <a:pt x="839" y="418"/>
                      <a:pt x="841" y="421"/>
                      <a:pt x="845" y="421"/>
                    </a:cubicBezTo>
                    <a:cubicBezTo>
                      <a:pt x="848" y="421"/>
                      <a:pt x="855" y="414"/>
                      <a:pt x="861" y="407"/>
                    </a:cubicBezTo>
                    <a:lnTo>
                      <a:pt x="871" y="392"/>
                    </a:lnTo>
                    <a:lnTo>
                      <a:pt x="843" y="370"/>
                    </a:lnTo>
                    <a:lnTo>
                      <a:pt x="815" y="348"/>
                    </a:lnTo>
                    <a:lnTo>
                      <a:pt x="815" y="321"/>
                    </a:lnTo>
                    <a:lnTo>
                      <a:pt x="833" y="311"/>
                    </a:lnTo>
                    <a:lnTo>
                      <a:pt x="850" y="301"/>
                    </a:lnTo>
                    <a:lnTo>
                      <a:pt x="950" y="301"/>
                    </a:lnTo>
                    <a:lnTo>
                      <a:pt x="972" y="289"/>
                    </a:lnTo>
                    <a:cubicBezTo>
                      <a:pt x="985" y="283"/>
                      <a:pt x="997" y="274"/>
                      <a:pt x="999" y="269"/>
                    </a:cubicBezTo>
                    <a:lnTo>
                      <a:pt x="1003" y="261"/>
                    </a:lnTo>
                    <a:lnTo>
                      <a:pt x="939" y="192"/>
                    </a:lnTo>
                    <a:lnTo>
                      <a:pt x="887" y="166"/>
                    </a:lnTo>
                    <a:lnTo>
                      <a:pt x="891" y="143"/>
                    </a:lnTo>
                    <a:lnTo>
                      <a:pt x="896" y="120"/>
                    </a:lnTo>
                    <a:lnTo>
                      <a:pt x="886" y="110"/>
                    </a:lnTo>
                    <a:lnTo>
                      <a:pt x="876" y="100"/>
                    </a:lnTo>
                    <a:lnTo>
                      <a:pt x="847" y="100"/>
                    </a:lnTo>
                    <a:lnTo>
                      <a:pt x="828" y="126"/>
                    </a:lnTo>
                    <a:lnTo>
                      <a:pt x="798" y="113"/>
                    </a:lnTo>
                    <a:lnTo>
                      <a:pt x="777" y="117"/>
                    </a:lnTo>
                    <a:lnTo>
                      <a:pt x="755" y="121"/>
                    </a:lnTo>
                    <a:lnTo>
                      <a:pt x="710" y="81"/>
                    </a:lnTo>
                    <a:lnTo>
                      <a:pt x="666" y="42"/>
                    </a:lnTo>
                    <a:lnTo>
                      <a:pt x="618" y="21"/>
                    </a:lnTo>
                    <a:lnTo>
                      <a:pt x="570" y="0"/>
                    </a:lnTo>
                    <a:lnTo>
                      <a:pt x="485" y="0"/>
                    </a:lnTo>
                    <a:lnTo>
                      <a:pt x="448" y="16"/>
                    </a:lnTo>
                    <a:lnTo>
                      <a:pt x="411" y="32"/>
                    </a:lnTo>
                    <a:lnTo>
                      <a:pt x="379" y="62"/>
                    </a:lnTo>
                    <a:lnTo>
                      <a:pt x="346" y="91"/>
                    </a:lnTo>
                    <a:lnTo>
                      <a:pt x="341" y="119"/>
                    </a:lnTo>
                    <a:lnTo>
                      <a:pt x="336" y="147"/>
                    </a:lnTo>
                    <a:lnTo>
                      <a:pt x="326" y="147"/>
                    </a:lnTo>
                    <a:cubicBezTo>
                      <a:pt x="321" y="147"/>
                      <a:pt x="298" y="142"/>
                      <a:pt x="274" y="137"/>
                    </a:cubicBezTo>
                    <a:cubicBezTo>
                      <a:pt x="250" y="131"/>
                      <a:pt x="211" y="124"/>
                      <a:pt x="186" y="120"/>
                    </a:cubicBezTo>
                    <a:lnTo>
                      <a:pt x="141" y="114"/>
                    </a:lnTo>
                    <a:lnTo>
                      <a:pt x="103" y="124"/>
                    </a:lnTo>
                    <a:lnTo>
                      <a:pt x="66" y="133"/>
                    </a:lnTo>
                    <a:lnTo>
                      <a:pt x="45" y="152"/>
                    </a:lnTo>
                    <a:cubicBezTo>
                      <a:pt x="34" y="162"/>
                      <a:pt x="20" y="180"/>
                      <a:pt x="13" y="192"/>
                    </a:cubicBezTo>
                    <a:lnTo>
                      <a:pt x="0" y="213"/>
                    </a:lnTo>
                    <a:lnTo>
                      <a:pt x="0" y="229"/>
                    </a:lnTo>
                    <a:cubicBezTo>
                      <a:pt x="0" y="237"/>
                      <a:pt x="4" y="255"/>
                      <a:pt x="8" y="269"/>
                    </a:cubicBezTo>
                    <a:lnTo>
                      <a:pt x="17" y="295"/>
                    </a:lnTo>
                    <a:lnTo>
                      <a:pt x="47" y="321"/>
                    </a:lnTo>
                    <a:lnTo>
                      <a:pt x="77" y="346"/>
                    </a:lnTo>
                    <a:lnTo>
                      <a:pt x="112" y="360"/>
                    </a:lnTo>
                    <a:cubicBezTo>
                      <a:pt x="132" y="367"/>
                      <a:pt x="177" y="379"/>
                      <a:pt x="212" y="387"/>
                    </a:cubicBezTo>
                    <a:lnTo>
                      <a:pt x="277" y="401"/>
                    </a:lnTo>
                    <a:lnTo>
                      <a:pt x="314" y="430"/>
                    </a:lnTo>
                    <a:lnTo>
                      <a:pt x="323" y="457"/>
                    </a:lnTo>
                    <a:cubicBezTo>
                      <a:pt x="328" y="472"/>
                      <a:pt x="335" y="487"/>
                      <a:pt x="339" y="491"/>
                    </a:cubicBezTo>
                  </a:path>
                </a:pathLst>
              </a:custGeom>
              <a:solidFill>
                <a:srgbClr val="70707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6" name="Freeform 33"/>
              <p:cNvSpPr>
                <a:spLocks noChangeArrowheads="1"/>
              </p:cNvSpPr>
              <p:nvPr/>
            </p:nvSpPr>
            <p:spPr bwMode="auto">
              <a:xfrm>
                <a:off x="182" y="1065"/>
                <a:ext cx="380" cy="187"/>
              </a:xfrm>
              <a:custGeom>
                <a:avLst/>
                <a:gdLst>
                  <a:gd name="T0" fmla="*/ 346 w 1000"/>
                  <a:gd name="T1" fmla="*/ 495 h 496"/>
                  <a:gd name="T2" fmla="*/ 337 w 1000"/>
                  <a:gd name="T3" fmla="*/ 444 h 496"/>
                  <a:gd name="T4" fmla="*/ 299 w 1000"/>
                  <a:gd name="T5" fmla="*/ 394 h 496"/>
                  <a:gd name="T6" fmla="*/ 224 w 1000"/>
                  <a:gd name="T7" fmla="*/ 365 h 496"/>
                  <a:gd name="T8" fmla="*/ 101 w 1000"/>
                  <a:gd name="T9" fmla="*/ 327 h 496"/>
                  <a:gd name="T10" fmla="*/ 48 w 1000"/>
                  <a:gd name="T11" fmla="*/ 286 h 496"/>
                  <a:gd name="T12" fmla="*/ 32 w 1000"/>
                  <a:gd name="T13" fmla="*/ 227 h 496"/>
                  <a:gd name="T14" fmla="*/ 64 w 1000"/>
                  <a:gd name="T15" fmla="*/ 174 h 496"/>
                  <a:gd name="T16" fmla="*/ 116 w 1000"/>
                  <a:gd name="T17" fmla="*/ 158 h 496"/>
                  <a:gd name="T18" fmla="*/ 205 w 1000"/>
                  <a:gd name="T19" fmla="*/ 167 h 496"/>
                  <a:gd name="T20" fmla="*/ 330 w 1000"/>
                  <a:gd name="T21" fmla="*/ 202 h 496"/>
                  <a:gd name="T22" fmla="*/ 352 w 1000"/>
                  <a:gd name="T23" fmla="*/ 263 h 496"/>
                  <a:gd name="T24" fmla="*/ 407 w 1000"/>
                  <a:gd name="T25" fmla="*/ 332 h 496"/>
                  <a:gd name="T26" fmla="*/ 422 w 1000"/>
                  <a:gd name="T27" fmla="*/ 382 h 496"/>
                  <a:gd name="T28" fmla="*/ 461 w 1000"/>
                  <a:gd name="T29" fmla="*/ 399 h 496"/>
                  <a:gd name="T30" fmla="*/ 510 w 1000"/>
                  <a:gd name="T31" fmla="*/ 414 h 496"/>
                  <a:gd name="T32" fmla="*/ 526 w 1000"/>
                  <a:gd name="T33" fmla="*/ 408 h 496"/>
                  <a:gd name="T34" fmla="*/ 487 w 1000"/>
                  <a:gd name="T35" fmla="*/ 385 h 496"/>
                  <a:gd name="T36" fmla="*/ 457 w 1000"/>
                  <a:gd name="T37" fmla="*/ 367 h 496"/>
                  <a:gd name="T38" fmla="*/ 462 w 1000"/>
                  <a:gd name="T39" fmla="*/ 339 h 496"/>
                  <a:gd name="T40" fmla="*/ 544 w 1000"/>
                  <a:gd name="T41" fmla="*/ 351 h 496"/>
                  <a:gd name="T42" fmla="*/ 565 w 1000"/>
                  <a:gd name="T43" fmla="*/ 334 h 496"/>
                  <a:gd name="T44" fmla="*/ 661 w 1000"/>
                  <a:gd name="T45" fmla="*/ 372 h 496"/>
                  <a:gd name="T46" fmla="*/ 717 w 1000"/>
                  <a:gd name="T47" fmla="*/ 432 h 496"/>
                  <a:gd name="T48" fmla="*/ 754 w 1000"/>
                  <a:gd name="T49" fmla="*/ 464 h 496"/>
                  <a:gd name="T50" fmla="*/ 774 w 1000"/>
                  <a:gd name="T51" fmla="*/ 454 h 496"/>
                  <a:gd name="T52" fmla="*/ 779 w 1000"/>
                  <a:gd name="T53" fmla="*/ 436 h 496"/>
                  <a:gd name="T54" fmla="*/ 789 w 1000"/>
                  <a:gd name="T55" fmla="*/ 419 h 496"/>
                  <a:gd name="T56" fmla="*/ 734 w 1000"/>
                  <a:gd name="T57" fmla="*/ 402 h 496"/>
                  <a:gd name="T58" fmla="*/ 762 w 1000"/>
                  <a:gd name="T59" fmla="*/ 393 h 496"/>
                  <a:gd name="T60" fmla="*/ 837 w 1000"/>
                  <a:gd name="T61" fmla="*/ 408 h 496"/>
                  <a:gd name="T62" fmla="*/ 855 w 1000"/>
                  <a:gd name="T63" fmla="*/ 411 h 496"/>
                  <a:gd name="T64" fmla="*/ 863 w 1000"/>
                  <a:gd name="T65" fmla="*/ 381 h 496"/>
                  <a:gd name="T66" fmla="*/ 821 w 1000"/>
                  <a:gd name="T67" fmla="*/ 352 h 496"/>
                  <a:gd name="T68" fmla="*/ 823 w 1000"/>
                  <a:gd name="T69" fmla="*/ 320 h 496"/>
                  <a:gd name="T70" fmla="*/ 966 w 1000"/>
                  <a:gd name="T71" fmla="*/ 296 h 496"/>
                  <a:gd name="T72" fmla="*/ 999 w 1000"/>
                  <a:gd name="T73" fmla="*/ 268 h 496"/>
                  <a:gd name="T74" fmla="*/ 957 w 1000"/>
                  <a:gd name="T75" fmla="*/ 211 h 496"/>
                  <a:gd name="T76" fmla="*/ 909 w 1000"/>
                  <a:gd name="T77" fmla="*/ 176 h 496"/>
                  <a:gd name="T78" fmla="*/ 891 w 1000"/>
                  <a:gd name="T79" fmla="*/ 140 h 496"/>
                  <a:gd name="T80" fmla="*/ 854 w 1000"/>
                  <a:gd name="T81" fmla="*/ 97 h 496"/>
                  <a:gd name="T82" fmla="*/ 814 w 1000"/>
                  <a:gd name="T83" fmla="*/ 121 h 496"/>
                  <a:gd name="T84" fmla="*/ 778 w 1000"/>
                  <a:gd name="T85" fmla="*/ 118 h 496"/>
                  <a:gd name="T86" fmla="*/ 705 w 1000"/>
                  <a:gd name="T87" fmla="*/ 80 h 496"/>
                  <a:gd name="T88" fmla="*/ 562 w 1000"/>
                  <a:gd name="T89" fmla="*/ 0 h 496"/>
                  <a:gd name="T90" fmla="*/ 409 w 1000"/>
                  <a:gd name="T91" fmla="*/ 34 h 496"/>
                  <a:gd name="T92" fmla="*/ 348 w 1000"/>
                  <a:gd name="T93" fmla="*/ 93 h 496"/>
                  <a:gd name="T94" fmla="*/ 327 w 1000"/>
                  <a:gd name="T95" fmla="*/ 147 h 496"/>
                  <a:gd name="T96" fmla="*/ 185 w 1000"/>
                  <a:gd name="T97" fmla="*/ 119 h 496"/>
                  <a:gd name="T98" fmla="*/ 89 w 1000"/>
                  <a:gd name="T99" fmla="*/ 125 h 496"/>
                  <a:gd name="T100" fmla="*/ 34 w 1000"/>
                  <a:gd name="T101" fmla="*/ 161 h 496"/>
                  <a:gd name="T102" fmla="*/ 10 w 1000"/>
                  <a:gd name="T103" fmla="*/ 280 h 496"/>
                  <a:gd name="T104" fmla="*/ 64 w 1000"/>
                  <a:gd name="T105" fmla="*/ 333 h 496"/>
                  <a:gd name="T106" fmla="*/ 200 w 1000"/>
                  <a:gd name="T107" fmla="*/ 382 h 496"/>
                  <a:gd name="T108" fmla="*/ 281 w 1000"/>
                  <a:gd name="T109" fmla="*/ 405 h 496"/>
                  <a:gd name="T110" fmla="*/ 330 w 1000"/>
                  <a:gd name="T111" fmla="*/ 458 h 496"/>
                  <a:gd name="T112" fmla="*/ 330 w 1000"/>
                  <a:gd name="T113" fmla="*/ 487 h 4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000" h="496">
                    <a:moveTo>
                      <a:pt x="338" y="491"/>
                    </a:moveTo>
                    <a:lnTo>
                      <a:pt x="346" y="495"/>
                    </a:lnTo>
                    <a:lnTo>
                      <a:pt x="346" y="484"/>
                    </a:lnTo>
                    <a:cubicBezTo>
                      <a:pt x="346" y="479"/>
                      <a:pt x="342" y="460"/>
                      <a:pt x="337" y="444"/>
                    </a:cubicBezTo>
                    <a:lnTo>
                      <a:pt x="328" y="414"/>
                    </a:lnTo>
                    <a:lnTo>
                      <a:pt x="299" y="394"/>
                    </a:lnTo>
                    <a:lnTo>
                      <a:pt x="270" y="375"/>
                    </a:lnTo>
                    <a:lnTo>
                      <a:pt x="224" y="365"/>
                    </a:lnTo>
                    <a:cubicBezTo>
                      <a:pt x="198" y="359"/>
                      <a:pt x="168" y="353"/>
                      <a:pt x="157" y="351"/>
                    </a:cubicBezTo>
                    <a:cubicBezTo>
                      <a:pt x="147" y="349"/>
                      <a:pt x="121" y="338"/>
                      <a:pt x="101" y="327"/>
                    </a:cubicBezTo>
                    <a:lnTo>
                      <a:pt x="63" y="307"/>
                    </a:lnTo>
                    <a:lnTo>
                      <a:pt x="48" y="286"/>
                    </a:lnTo>
                    <a:lnTo>
                      <a:pt x="32" y="264"/>
                    </a:lnTo>
                    <a:lnTo>
                      <a:pt x="32" y="227"/>
                    </a:lnTo>
                    <a:lnTo>
                      <a:pt x="48" y="200"/>
                    </a:lnTo>
                    <a:lnTo>
                      <a:pt x="64" y="174"/>
                    </a:lnTo>
                    <a:lnTo>
                      <a:pt x="77" y="168"/>
                    </a:lnTo>
                    <a:cubicBezTo>
                      <a:pt x="85" y="165"/>
                      <a:pt x="103" y="160"/>
                      <a:pt x="116" y="158"/>
                    </a:cubicBezTo>
                    <a:lnTo>
                      <a:pt x="142" y="154"/>
                    </a:lnTo>
                    <a:lnTo>
                      <a:pt x="205" y="167"/>
                    </a:lnTo>
                    <a:cubicBezTo>
                      <a:pt x="241" y="175"/>
                      <a:pt x="283" y="185"/>
                      <a:pt x="300" y="191"/>
                    </a:cubicBezTo>
                    <a:lnTo>
                      <a:pt x="330" y="202"/>
                    </a:lnTo>
                    <a:lnTo>
                      <a:pt x="330" y="239"/>
                    </a:lnTo>
                    <a:lnTo>
                      <a:pt x="352" y="263"/>
                    </a:lnTo>
                    <a:cubicBezTo>
                      <a:pt x="364" y="276"/>
                      <a:pt x="381" y="297"/>
                      <a:pt x="390" y="310"/>
                    </a:cubicBezTo>
                    <a:lnTo>
                      <a:pt x="407" y="332"/>
                    </a:lnTo>
                    <a:lnTo>
                      <a:pt x="394" y="349"/>
                    </a:lnTo>
                    <a:lnTo>
                      <a:pt x="422" y="382"/>
                    </a:lnTo>
                    <a:lnTo>
                      <a:pt x="450" y="415"/>
                    </a:lnTo>
                    <a:lnTo>
                      <a:pt x="461" y="399"/>
                    </a:lnTo>
                    <a:lnTo>
                      <a:pt x="477" y="407"/>
                    </a:lnTo>
                    <a:cubicBezTo>
                      <a:pt x="486" y="411"/>
                      <a:pt x="501" y="414"/>
                      <a:pt x="510" y="414"/>
                    </a:cubicBezTo>
                    <a:lnTo>
                      <a:pt x="526" y="414"/>
                    </a:lnTo>
                    <a:lnTo>
                      <a:pt x="526" y="408"/>
                    </a:lnTo>
                    <a:cubicBezTo>
                      <a:pt x="526" y="405"/>
                      <a:pt x="522" y="399"/>
                      <a:pt x="516" y="396"/>
                    </a:cubicBezTo>
                    <a:cubicBezTo>
                      <a:pt x="511" y="392"/>
                      <a:pt x="498" y="388"/>
                      <a:pt x="487" y="385"/>
                    </a:cubicBezTo>
                    <a:lnTo>
                      <a:pt x="467" y="381"/>
                    </a:lnTo>
                    <a:lnTo>
                      <a:pt x="457" y="367"/>
                    </a:lnTo>
                    <a:lnTo>
                      <a:pt x="446" y="353"/>
                    </a:lnTo>
                    <a:lnTo>
                      <a:pt x="462" y="339"/>
                    </a:lnTo>
                    <a:lnTo>
                      <a:pt x="492" y="343"/>
                    </a:lnTo>
                    <a:cubicBezTo>
                      <a:pt x="508" y="345"/>
                      <a:pt x="532" y="349"/>
                      <a:pt x="544" y="351"/>
                    </a:cubicBezTo>
                    <a:lnTo>
                      <a:pt x="565" y="356"/>
                    </a:lnTo>
                    <a:lnTo>
                      <a:pt x="565" y="334"/>
                    </a:lnTo>
                    <a:lnTo>
                      <a:pt x="617" y="334"/>
                    </a:lnTo>
                    <a:lnTo>
                      <a:pt x="661" y="372"/>
                    </a:lnTo>
                    <a:lnTo>
                      <a:pt x="705" y="411"/>
                    </a:lnTo>
                    <a:lnTo>
                      <a:pt x="717" y="432"/>
                    </a:lnTo>
                    <a:lnTo>
                      <a:pt x="730" y="453"/>
                    </a:lnTo>
                    <a:lnTo>
                      <a:pt x="754" y="464"/>
                    </a:lnTo>
                    <a:lnTo>
                      <a:pt x="779" y="474"/>
                    </a:lnTo>
                    <a:lnTo>
                      <a:pt x="774" y="454"/>
                    </a:lnTo>
                    <a:lnTo>
                      <a:pt x="769" y="434"/>
                    </a:lnTo>
                    <a:lnTo>
                      <a:pt x="779" y="436"/>
                    </a:lnTo>
                    <a:lnTo>
                      <a:pt x="789" y="438"/>
                    </a:lnTo>
                    <a:lnTo>
                      <a:pt x="789" y="419"/>
                    </a:lnTo>
                    <a:lnTo>
                      <a:pt x="761" y="411"/>
                    </a:lnTo>
                    <a:lnTo>
                      <a:pt x="734" y="402"/>
                    </a:lnTo>
                    <a:lnTo>
                      <a:pt x="748" y="398"/>
                    </a:lnTo>
                    <a:lnTo>
                      <a:pt x="762" y="393"/>
                    </a:lnTo>
                    <a:lnTo>
                      <a:pt x="794" y="397"/>
                    </a:lnTo>
                    <a:cubicBezTo>
                      <a:pt x="813" y="399"/>
                      <a:pt x="832" y="405"/>
                      <a:pt x="837" y="408"/>
                    </a:cubicBezTo>
                    <a:lnTo>
                      <a:pt x="847" y="415"/>
                    </a:lnTo>
                    <a:lnTo>
                      <a:pt x="855" y="411"/>
                    </a:lnTo>
                    <a:lnTo>
                      <a:pt x="863" y="407"/>
                    </a:lnTo>
                    <a:lnTo>
                      <a:pt x="863" y="381"/>
                    </a:lnTo>
                    <a:lnTo>
                      <a:pt x="849" y="375"/>
                    </a:lnTo>
                    <a:cubicBezTo>
                      <a:pt x="841" y="371"/>
                      <a:pt x="828" y="361"/>
                      <a:pt x="821" y="352"/>
                    </a:cubicBezTo>
                    <a:lnTo>
                      <a:pt x="809" y="335"/>
                    </a:lnTo>
                    <a:lnTo>
                      <a:pt x="823" y="320"/>
                    </a:lnTo>
                    <a:lnTo>
                      <a:pt x="838" y="304"/>
                    </a:lnTo>
                    <a:lnTo>
                      <a:pt x="966" y="296"/>
                    </a:lnTo>
                    <a:lnTo>
                      <a:pt x="982" y="282"/>
                    </a:lnTo>
                    <a:lnTo>
                      <a:pt x="999" y="268"/>
                    </a:lnTo>
                    <a:lnTo>
                      <a:pt x="991" y="252"/>
                    </a:lnTo>
                    <a:cubicBezTo>
                      <a:pt x="986" y="243"/>
                      <a:pt x="971" y="225"/>
                      <a:pt x="957" y="211"/>
                    </a:cubicBezTo>
                    <a:lnTo>
                      <a:pt x="931" y="186"/>
                    </a:lnTo>
                    <a:lnTo>
                      <a:pt x="909" y="176"/>
                    </a:lnTo>
                    <a:lnTo>
                      <a:pt x="887" y="167"/>
                    </a:lnTo>
                    <a:lnTo>
                      <a:pt x="891" y="140"/>
                    </a:lnTo>
                    <a:lnTo>
                      <a:pt x="896" y="114"/>
                    </a:lnTo>
                    <a:lnTo>
                      <a:pt x="854" y="97"/>
                    </a:lnTo>
                    <a:lnTo>
                      <a:pt x="826" y="129"/>
                    </a:lnTo>
                    <a:lnTo>
                      <a:pt x="814" y="121"/>
                    </a:lnTo>
                    <a:lnTo>
                      <a:pt x="803" y="113"/>
                    </a:lnTo>
                    <a:lnTo>
                      <a:pt x="778" y="118"/>
                    </a:lnTo>
                    <a:lnTo>
                      <a:pt x="754" y="122"/>
                    </a:lnTo>
                    <a:lnTo>
                      <a:pt x="705" y="80"/>
                    </a:lnTo>
                    <a:lnTo>
                      <a:pt x="656" y="38"/>
                    </a:lnTo>
                    <a:lnTo>
                      <a:pt x="562" y="0"/>
                    </a:lnTo>
                    <a:lnTo>
                      <a:pt x="490" y="0"/>
                    </a:lnTo>
                    <a:lnTo>
                      <a:pt x="409" y="34"/>
                    </a:lnTo>
                    <a:lnTo>
                      <a:pt x="378" y="64"/>
                    </a:lnTo>
                    <a:lnTo>
                      <a:pt x="348" y="93"/>
                    </a:lnTo>
                    <a:lnTo>
                      <a:pt x="338" y="147"/>
                    </a:lnTo>
                    <a:lnTo>
                      <a:pt x="327" y="147"/>
                    </a:lnTo>
                    <a:cubicBezTo>
                      <a:pt x="321" y="147"/>
                      <a:pt x="287" y="140"/>
                      <a:pt x="251" y="133"/>
                    </a:cubicBezTo>
                    <a:lnTo>
                      <a:pt x="185" y="119"/>
                    </a:lnTo>
                    <a:lnTo>
                      <a:pt x="137" y="122"/>
                    </a:lnTo>
                    <a:lnTo>
                      <a:pt x="89" y="125"/>
                    </a:lnTo>
                    <a:lnTo>
                      <a:pt x="61" y="143"/>
                    </a:lnTo>
                    <a:lnTo>
                      <a:pt x="34" y="161"/>
                    </a:lnTo>
                    <a:lnTo>
                      <a:pt x="0" y="222"/>
                    </a:lnTo>
                    <a:lnTo>
                      <a:pt x="10" y="280"/>
                    </a:lnTo>
                    <a:lnTo>
                      <a:pt x="28" y="300"/>
                    </a:lnTo>
                    <a:cubicBezTo>
                      <a:pt x="38" y="311"/>
                      <a:pt x="54" y="326"/>
                      <a:pt x="64" y="333"/>
                    </a:cubicBezTo>
                    <a:cubicBezTo>
                      <a:pt x="75" y="340"/>
                      <a:pt x="95" y="351"/>
                      <a:pt x="110" y="357"/>
                    </a:cubicBezTo>
                    <a:cubicBezTo>
                      <a:pt x="125" y="364"/>
                      <a:pt x="165" y="375"/>
                      <a:pt x="200" y="382"/>
                    </a:cubicBezTo>
                    <a:lnTo>
                      <a:pt x="263" y="395"/>
                    </a:lnTo>
                    <a:lnTo>
                      <a:pt x="281" y="405"/>
                    </a:lnTo>
                    <a:cubicBezTo>
                      <a:pt x="291" y="410"/>
                      <a:pt x="306" y="425"/>
                      <a:pt x="315" y="436"/>
                    </a:cubicBezTo>
                    <a:lnTo>
                      <a:pt x="330" y="458"/>
                    </a:lnTo>
                    <a:lnTo>
                      <a:pt x="330" y="472"/>
                    </a:lnTo>
                    <a:lnTo>
                      <a:pt x="330" y="487"/>
                    </a:lnTo>
                    <a:lnTo>
                      <a:pt x="338" y="491"/>
                    </a:lnTo>
                  </a:path>
                </a:pathLst>
              </a:custGeom>
              <a:solidFill>
                <a:srgbClr val="4F4F4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7" name="Freeform 34"/>
              <p:cNvSpPr>
                <a:spLocks noChangeArrowheads="1"/>
              </p:cNvSpPr>
              <p:nvPr/>
            </p:nvSpPr>
            <p:spPr bwMode="auto">
              <a:xfrm>
                <a:off x="182" y="1063"/>
                <a:ext cx="378" cy="189"/>
              </a:xfrm>
              <a:custGeom>
                <a:avLst/>
                <a:gdLst>
                  <a:gd name="T0" fmla="*/ 346 w 997"/>
                  <a:gd name="T1" fmla="*/ 484 h 497"/>
                  <a:gd name="T2" fmla="*/ 321 w 997"/>
                  <a:gd name="T3" fmla="*/ 410 h 497"/>
                  <a:gd name="T4" fmla="*/ 250 w 997"/>
                  <a:gd name="T5" fmla="*/ 370 h 497"/>
                  <a:gd name="T6" fmla="*/ 162 w 997"/>
                  <a:gd name="T7" fmla="*/ 356 h 497"/>
                  <a:gd name="T8" fmla="*/ 79 w 997"/>
                  <a:gd name="T9" fmla="*/ 321 h 497"/>
                  <a:gd name="T10" fmla="*/ 38 w 997"/>
                  <a:gd name="T11" fmla="*/ 208 h 497"/>
                  <a:gd name="T12" fmla="*/ 69 w 997"/>
                  <a:gd name="T13" fmla="*/ 172 h 497"/>
                  <a:gd name="T14" fmla="*/ 133 w 997"/>
                  <a:gd name="T15" fmla="*/ 153 h 497"/>
                  <a:gd name="T16" fmla="*/ 300 w 997"/>
                  <a:gd name="T17" fmla="*/ 191 h 497"/>
                  <a:gd name="T18" fmla="*/ 332 w 997"/>
                  <a:gd name="T19" fmla="*/ 226 h 497"/>
                  <a:gd name="T20" fmla="*/ 355 w 997"/>
                  <a:gd name="T21" fmla="*/ 269 h 497"/>
                  <a:gd name="T22" fmla="*/ 404 w 997"/>
                  <a:gd name="T23" fmla="*/ 346 h 497"/>
                  <a:gd name="T24" fmla="*/ 444 w 997"/>
                  <a:gd name="T25" fmla="*/ 409 h 497"/>
                  <a:gd name="T26" fmla="*/ 487 w 997"/>
                  <a:gd name="T27" fmla="*/ 409 h 497"/>
                  <a:gd name="T28" fmla="*/ 502 w 997"/>
                  <a:gd name="T29" fmla="*/ 401 h 497"/>
                  <a:gd name="T30" fmla="*/ 526 w 997"/>
                  <a:gd name="T31" fmla="*/ 418 h 497"/>
                  <a:gd name="T32" fmla="*/ 491 w 997"/>
                  <a:gd name="T33" fmla="*/ 390 h 497"/>
                  <a:gd name="T34" fmla="*/ 448 w 997"/>
                  <a:gd name="T35" fmla="*/ 363 h 497"/>
                  <a:gd name="T36" fmla="*/ 479 w 997"/>
                  <a:gd name="T37" fmla="*/ 341 h 497"/>
                  <a:gd name="T38" fmla="*/ 544 w 997"/>
                  <a:gd name="T39" fmla="*/ 353 h 497"/>
                  <a:gd name="T40" fmla="*/ 565 w 997"/>
                  <a:gd name="T41" fmla="*/ 336 h 497"/>
                  <a:gd name="T42" fmla="*/ 661 w 997"/>
                  <a:gd name="T43" fmla="*/ 373 h 497"/>
                  <a:gd name="T44" fmla="*/ 734 w 997"/>
                  <a:gd name="T45" fmla="*/ 460 h 497"/>
                  <a:gd name="T46" fmla="*/ 744 w 997"/>
                  <a:gd name="T47" fmla="*/ 453 h 497"/>
                  <a:gd name="T48" fmla="*/ 779 w 997"/>
                  <a:gd name="T49" fmla="*/ 480 h 497"/>
                  <a:gd name="T50" fmla="*/ 769 w 997"/>
                  <a:gd name="T51" fmla="*/ 436 h 497"/>
                  <a:gd name="T52" fmla="*/ 776 w 997"/>
                  <a:gd name="T53" fmla="*/ 417 h 497"/>
                  <a:gd name="T54" fmla="*/ 737 w 997"/>
                  <a:gd name="T55" fmla="*/ 413 h 497"/>
                  <a:gd name="T56" fmla="*/ 734 w 997"/>
                  <a:gd name="T57" fmla="*/ 400 h 497"/>
                  <a:gd name="T58" fmla="*/ 850 w 997"/>
                  <a:gd name="T59" fmla="*/ 416 h 497"/>
                  <a:gd name="T60" fmla="*/ 863 w 997"/>
                  <a:gd name="T61" fmla="*/ 392 h 497"/>
                  <a:gd name="T62" fmla="*/ 844 w 997"/>
                  <a:gd name="T63" fmla="*/ 374 h 497"/>
                  <a:gd name="T64" fmla="*/ 808 w 997"/>
                  <a:gd name="T65" fmla="*/ 337 h 497"/>
                  <a:gd name="T66" fmla="*/ 845 w 997"/>
                  <a:gd name="T67" fmla="*/ 300 h 497"/>
                  <a:gd name="T68" fmla="*/ 964 w 997"/>
                  <a:gd name="T69" fmla="*/ 299 h 497"/>
                  <a:gd name="T70" fmla="*/ 996 w 997"/>
                  <a:gd name="T71" fmla="*/ 269 h 497"/>
                  <a:gd name="T72" fmla="*/ 948 w 997"/>
                  <a:gd name="T73" fmla="*/ 201 h 497"/>
                  <a:gd name="T74" fmla="*/ 887 w 997"/>
                  <a:gd name="T75" fmla="*/ 169 h 497"/>
                  <a:gd name="T76" fmla="*/ 897 w 997"/>
                  <a:gd name="T77" fmla="*/ 115 h 497"/>
                  <a:gd name="T78" fmla="*/ 859 w 997"/>
                  <a:gd name="T79" fmla="*/ 104 h 497"/>
                  <a:gd name="T80" fmla="*/ 840 w 997"/>
                  <a:gd name="T81" fmla="*/ 123 h 497"/>
                  <a:gd name="T82" fmla="*/ 813 w 997"/>
                  <a:gd name="T83" fmla="*/ 125 h 497"/>
                  <a:gd name="T84" fmla="*/ 778 w 997"/>
                  <a:gd name="T85" fmla="*/ 122 h 497"/>
                  <a:gd name="T86" fmla="*/ 702 w 997"/>
                  <a:gd name="T87" fmla="*/ 82 h 497"/>
                  <a:gd name="T88" fmla="*/ 600 w 997"/>
                  <a:gd name="T89" fmla="*/ 17 h 497"/>
                  <a:gd name="T90" fmla="*/ 513 w 997"/>
                  <a:gd name="T91" fmla="*/ 4 h 497"/>
                  <a:gd name="T92" fmla="*/ 434 w 997"/>
                  <a:gd name="T93" fmla="*/ 27 h 497"/>
                  <a:gd name="T94" fmla="*/ 372 w 997"/>
                  <a:gd name="T95" fmla="*/ 73 h 497"/>
                  <a:gd name="T96" fmla="*/ 343 w 997"/>
                  <a:gd name="T97" fmla="*/ 127 h 497"/>
                  <a:gd name="T98" fmla="*/ 281 w 997"/>
                  <a:gd name="T99" fmla="*/ 142 h 497"/>
                  <a:gd name="T100" fmla="*/ 142 w 997"/>
                  <a:gd name="T101" fmla="*/ 120 h 497"/>
                  <a:gd name="T102" fmla="*/ 87 w 997"/>
                  <a:gd name="T103" fmla="*/ 129 h 497"/>
                  <a:gd name="T104" fmla="*/ 31 w 997"/>
                  <a:gd name="T105" fmla="*/ 171 h 497"/>
                  <a:gd name="T106" fmla="*/ 0 w 997"/>
                  <a:gd name="T107" fmla="*/ 223 h 497"/>
                  <a:gd name="T108" fmla="*/ 22 w 997"/>
                  <a:gd name="T109" fmla="*/ 291 h 497"/>
                  <a:gd name="T110" fmla="*/ 110 w 997"/>
                  <a:gd name="T111" fmla="*/ 357 h 497"/>
                  <a:gd name="T112" fmla="*/ 271 w 997"/>
                  <a:gd name="T113" fmla="*/ 398 h 497"/>
                  <a:gd name="T114" fmla="*/ 314 w 997"/>
                  <a:gd name="T115" fmla="*/ 426 h 497"/>
                  <a:gd name="T116" fmla="*/ 342 w 997"/>
                  <a:gd name="T117" fmla="*/ 496 h 4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997" h="497">
                    <a:moveTo>
                      <a:pt x="342" y="496"/>
                    </a:moveTo>
                    <a:cubicBezTo>
                      <a:pt x="344" y="496"/>
                      <a:pt x="346" y="491"/>
                      <a:pt x="346" y="484"/>
                    </a:cubicBezTo>
                    <a:cubicBezTo>
                      <a:pt x="346" y="477"/>
                      <a:pt x="340" y="458"/>
                      <a:pt x="333" y="441"/>
                    </a:cubicBezTo>
                    <a:lnTo>
                      <a:pt x="321" y="410"/>
                    </a:lnTo>
                    <a:lnTo>
                      <a:pt x="285" y="390"/>
                    </a:lnTo>
                    <a:lnTo>
                      <a:pt x="250" y="370"/>
                    </a:lnTo>
                    <a:lnTo>
                      <a:pt x="206" y="363"/>
                    </a:lnTo>
                    <a:lnTo>
                      <a:pt x="162" y="356"/>
                    </a:lnTo>
                    <a:lnTo>
                      <a:pt x="120" y="338"/>
                    </a:lnTo>
                    <a:lnTo>
                      <a:pt x="79" y="321"/>
                    </a:lnTo>
                    <a:lnTo>
                      <a:pt x="31" y="274"/>
                    </a:lnTo>
                    <a:lnTo>
                      <a:pt x="38" y="208"/>
                    </a:lnTo>
                    <a:lnTo>
                      <a:pt x="53" y="190"/>
                    </a:lnTo>
                    <a:lnTo>
                      <a:pt x="69" y="172"/>
                    </a:lnTo>
                    <a:lnTo>
                      <a:pt x="101" y="163"/>
                    </a:lnTo>
                    <a:lnTo>
                      <a:pt x="133" y="153"/>
                    </a:lnTo>
                    <a:lnTo>
                      <a:pt x="202" y="167"/>
                    </a:lnTo>
                    <a:cubicBezTo>
                      <a:pt x="240" y="175"/>
                      <a:pt x="284" y="186"/>
                      <a:pt x="300" y="191"/>
                    </a:cubicBezTo>
                    <a:lnTo>
                      <a:pt x="328" y="202"/>
                    </a:lnTo>
                    <a:lnTo>
                      <a:pt x="332" y="226"/>
                    </a:lnTo>
                    <a:lnTo>
                      <a:pt x="337" y="250"/>
                    </a:lnTo>
                    <a:lnTo>
                      <a:pt x="355" y="269"/>
                    </a:lnTo>
                    <a:cubicBezTo>
                      <a:pt x="365" y="279"/>
                      <a:pt x="380" y="298"/>
                      <a:pt x="388" y="310"/>
                    </a:cubicBezTo>
                    <a:cubicBezTo>
                      <a:pt x="396" y="323"/>
                      <a:pt x="403" y="339"/>
                      <a:pt x="404" y="346"/>
                    </a:cubicBezTo>
                    <a:lnTo>
                      <a:pt x="404" y="360"/>
                    </a:lnTo>
                    <a:lnTo>
                      <a:pt x="444" y="409"/>
                    </a:lnTo>
                    <a:lnTo>
                      <a:pt x="470" y="402"/>
                    </a:lnTo>
                    <a:lnTo>
                      <a:pt x="487" y="409"/>
                    </a:lnTo>
                    <a:lnTo>
                      <a:pt x="502" y="417"/>
                    </a:lnTo>
                    <a:lnTo>
                      <a:pt x="502" y="401"/>
                    </a:lnTo>
                    <a:lnTo>
                      <a:pt x="514" y="409"/>
                    </a:lnTo>
                    <a:lnTo>
                      <a:pt x="526" y="418"/>
                    </a:lnTo>
                    <a:lnTo>
                      <a:pt x="526" y="402"/>
                    </a:lnTo>
                    <a:lnTo>
                      <a:pt x="491" y="390"/>
                    </a:lnTo>
                    <a:lnTo>
                      <a:pt x="457" y="377"/>
                    </a:lnTo>
                    <a:lnTo>
                      <a:pt x="448" y="363"/>
                    </a:lnTo>
                    <a:lnTo>
                      <a:pt x="439" y="350"/>
                    </a:lnTo>
                    <a:lnTo>
                      <a:pt x="479" y="341"/>
                    </a:lnTo>
                    <a:lnTo>
                      <a:pt x="501" y="345"/>
                    </a:lnTo>
                    <a:cubicBezTo>
                      <a:pt x="512" y="347"/>
                      <a:pt x="532" y="351"/>
                      <a:pt x="544" y="353"/>
                    </a:cubicBezTo>
                    <a:lnTo>
                      <a:pt x="565" y="358"/>
                    </a:lnTo>
                    <a:lnTo>
                      <a:pt x="565" y="336"/>
                    </a:lnTo>
                    <a:lnTo>
                      <a:pt x="621" y="336"/>
                    </a:lnTo>
                    <a:lnTo>
                      <a:pt x="661" y="373"/>
                    </a:lnTo>
                    <a:cubicBezTo>
                      <a:pt x="684" y="394"/>
                      <a:pt x="710" y="422"/>
                      <a:pt x="718" y="435"/>
                    </a:cubicBezTo>
                    <a:lnTo>
                      <a:pt x="734" y="460"/>
                    </a:lnTo>
                    <a:lnTo>
                      <a:pt x="739" y="456"/>
                    </a:lnTo>
                    <a:lnTo>
                      <a:pt x="744" y="453"/>
                    </a:lnTo>
                    <a:lnTo>
                      <a:pt x="762" y="466"/>
                    </a:lnTo>
                    <a:lnTo>
                      <a:pt x="779" y="480"/>
                    </a:lnTo>
                    <a:lnTo>
                      <a:pt x="774" y="458"/>
                    </a:lnTo>
                    <a:lnTo>
                      <a:pt x="769" y="436"/>
                    </a:lnTo>
                    <a:lnTo>
                      <a:pt x="794" y="436"/>
                    </a:lnTo>
                    <a:lnTo>
                      <a:pt x="776" y="417"/>
                    </a:lnTo>
                    <a:lnTo>
                      <a:pt x="757" y="415"/>
                    </a:lnTo>
                    <a:lnTo>
                      <a:pt x="737" y="413"/>
                    </a:lnTo>
                    <a:lnTo>
                      <a:pt x="736" y="406"/>
                    </a:lnTo>
                    <a:lnTo>
                      <a:pt x="734" y="400"/>
                    </a:lnTo>
                    <a:lnTo>
                      <a:pt x="801" y="395"/>
                    </a:lnTo>
                    <a:lnTo>
                      <a:pt x="850" y="416"/>
                    </a:lnTo>
                    <a:lnTo>
                      <a:pt x="857" y="408"/>
                    </a:lnTo>
                    <a:cubicBezTo>
                      <a:pt x="860" y="403"/>
                      <a:pt x="863" y="396"/>
                      <a:pt x="863" y="392"/>
                    </a:cubicBezTo>
                    <a:lnTo>
                      <a:pt x="863" y="384"/>
                    </a:lnTo>
                    <a:lnTo>
                      <a:pt x="844" y="374"/>
                    </a:lnTo>
                    <a:cubicBezTo>
                      <a:pt x="833" y="368"/>
                      <a:pt x="821" y="357"/>
                      <a:pt x="816" y="350"/>
                    </a:cubicBezTo>
                    <a:lnTo>
                      <a:pt x="808" y="337"/>
                    </a:lnTo>
                    <a:lnTo>
                      <a:pt x="827" y="319"/>
                    </a:lnTo>
                    <a:lnTo>
                      <a:pt x="845" y="300"/>
                    </a:lnTo>
                    <a:lnTo>
                      <a:pt x="905" y="299"/>
                    </a:lnTo>
                    <a:lnTo>
                      <a:pt x="964" y="299"/>
                    </a:lnTo>
                    <a:lnTo>
                      <a:pt x="980" y="286"/>
                    </a:lnTo>
                    <a:cubicBezTo>
                      <a:pt x="989" y="280"/>
                      <a:pt x="996" y="271"/>
                      <a:pt x="996" y="269"/>
                    </a:cubicBezTo>
                    <a:cubicBezTo>
                      <a:pt x="996" y="266"/>
                      <a:pt x="986" y="249"/>
                      <a:pt x="972" y="232"/>
                    </a:cubicBezTo>
                    <a:lnTo>
                      <a:pt x="948" y="201"/>
                    </a:lnTo>
                    <a:lnTo>
                      <a:pt x="917" y="185"/>
                    </a:lnTo>
                    <a:lnTo>
                      <a:pt x="887" y="169"/>
                    </a:lnTo>
                    <a:lnTo>
                      <a:pt x="892" y="142"/>
                    </a:lnTo>
                    <a:lnTo>
                      <a:pt x="897" y="115"/>
                    </a:lnTo>
                    <a:lnTo>
                      <a:pt x="878" y="110"/>
                    </a:lnTo>
                    <a:lnTo>
                      <a:pt x="859" y="104"/>
                    </a:lnTo>
                    <a:lnTo>
                      <a:pt x="840" y="110"/>
                    </a:lnTo>
                    <a:lnTo>
                      <a:pt x="840" y="123"/>
                    </a:lnTo>
                    <a:cubicBezTo>
                      <a:pt x="840" y="130"/>
                      <a:pt x="838" y="135"/>
                      <a:pt x="836" y="135"/>
                    </a:cubicBezTo>
                    <a:cubicBezTo>
                      <a:pt x="833" y="135"/>
                      <a:pt x="823" y="131"/>
                      <a:pt x="813" y="125"/>
                    </a:cubicBezTo>
                    <a:lnTo>
                      <a:pt x="794" y="114"/>
                    </a:lnTo>
                    <a:lnTo>
                      <a:pt x="778" y="122"/>
                    </a:lnTo>
                    <a:lnTo>
                      <a:pt x="761" y="129"/>
                    </a:lnTo>
                    <a:lnTo>
                      <a:pt x="702" y="82"/>
                    </a:lnTo>
                    <a:lnTo>
                      <a:pt x="644" y="34"/>
                    </a:lnTo>
                    <a:lnTo>
                      <a:pt x="600" y="17"/>
                    </a:lnTo>
                    <a:lnTo>
                      <a:pt x="556" y="0"/>
                    </a:lnTo>
                    <a:lnTo>
                      <a:pt x="513" y="4"/>
                    </a:lnTo>
                    <a:lnTo>
                      <a:pt x="471" y="8"/>
                    </a:lnTo>
                    <a:lnTo>
                      <a:pt x="434" y="27"/>
                    </a:lnTo>
                    <a:lnTo>
                      <a:pt x="397" y="46"/>
                    </a:lnTo>
                    <a:lnTo>
                      <a:pt x="372" y="73"/>
                    </a:lnTo>
                    <a:lnTo>
                      <a:pt x="348" y="101"/>
                    </a:lnTo>
                    <a:lnTo>
                      <a:pt x="343" y="127"/>
                    </a:lnTo>
                    <a:lnTo>
                      <a:pt x="338" y="154"/>
                    </a:lnTo>
                    <a:lnTo>
                      <a:pt x="281" y="142"/>
                    </a:lnTo>
                    <a:cubicBezTo>
                      <a:pt x="250" y="135"/>
                      <a:pt x="206" y="127"/>
                      <a:pt x="184" y="125"/>
                    </a:cubicBezTo>
                    <a:lnTo>
                      <a:pt x="142" y="120"/>
                    </a:lnTo>
                    <a:lnTo>
                      <a:pt x="114" y="125"/>
                    </a:lnTo>
                    <a:lnTo>
                      <a:pt x="87" y="129"/>
                    </a:lnTo>
                    <a:lnTo>
                      <a:pt x="59" y="150"/>
                    </a:lnTo>
                    <a:lnTo>
                      <a:pt x="31" y="171"/>
                    </a:lnTo>
                    <a:lnTo>
                      <a:pt x="16" y="197"/>
                    </a:lnTo>
                    <a:lnTo>
                      <a:pt x="0" y="223"/>
                    </a:lnTo>
                    <a:lnTo>
                      <a:pt x="6" y="248"/>
                    </a:lnTo>
                    <a:cubicBezTo>
                      <a:pt x="8" y="262"/>
                      <a:pt x="16" y="281"/>
                      <a:pt x="22" y="291"/>
                    </a:cubicBezTo>
                    <a:cubicBezTo>
                      <a:pt x="28" y="301"/>
                      <a:pt x="42" y="316"/>
                      <a:pt x="54" y="326"/>
                    </a:cubicBezTo>
                    <a:cubicBezTo>
                      <a:pt x="66" y="335"/>
                      <a:pt x="91" y="349"/>
                      <a:pt x="110" y="357"/>
                    </a:cubicBezTo>
                    <a:cubicBezTo>
                      <a:pt x="129" y="365"/>
                      <a:pt x="174" y="377"/>
                      <a:pt x="208" y="384"/>
                    </a:cubicBezTo>
                    <a:lnTo>
                      <a:pt x="271" y="398"/>
                    </a:lnTo>
                    <a:lnTo>
                      <a:pt x="293" y="412"/>
                    </a:lnTo>
                    <a:lnTo>
                      <a:pt x="314" y="426"/>
                    </a:lnTo>
                    <a:lnTo>
                      <a:pt x="326" y="461"/>
                    </a:lnTo>
                    <a:cubicBezTo>
                      <a:pt x="333" y="481"/>
                      <a:pt x="340" y="496"/>
                      <a:pt x="342" y="496"/>
                    </a:cubicBezTo>
                  </a:path>
                </a:pathLst>
              </a:custGeom>
              <a:solidFill>
                <a:srgbClr val="2E2E2E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8" name="Freeform 35"/>
              <p:cNvSpPr>
                <a:spLocks noChangeArrowheads="1"/>
              </p:cNvSpPr>
              <p:nvPr/>
            </p:nvSpPr>
            <p:spPr bwMode="auto">
              <a:xfrm>
                <a:off x="186" y="1066"/>
                <a:ext cx="376" cy="184"/>
              </a:xfrm>
              <a:custGeom>
                <a:avLst/>
                <a:gdLst>
                  <a:gd name="T0" fmla="*/ 325 w 992"/>
                  <a:gd name="T1" fmla="*/ 443 h 485"/>
                  <a:gd name="T2" fmla="*/ 254 w 992"/>
                  <a:gd name="T3" fmla="*/ 374 h 485"/>
                  <a:gd name="T4" fmla="*/ 98 w 992"/>
                  <a:gd name="T5" fmla="*/ 330 h 485"/>
                  <a:gd name="T6" fmla="*/ 21 w 992"/>
                  <a:gd name="T7" fmla="*/ 220 h 485"/>
                  <a:gd name="T8" fmla="*/ 79 w 992"/>
                  <a:gd name="T9" fmla="*/ 157 h 485"/>
                  <a:gd name="T10" fmla="*/ 300 w 992"/>
                  <a:gd name="T11" fmla="*/ 186 h 485"/>
                  <a:gd name="T12" fmla="*/ 345 w 992"/>
                  <a:gd name="T13" fmla="*/ 257 h 485"/>
                  <a:gd name="T14" fmla="*/ 395 w 992"/>
                  <a:gd name="T15" fmla="*/ 337 h 485"/>
                  <a:gd name="T16" fmla="*/ 436 w 992"/>
                  <a:gd name="T17" fmla="*/ 392 h 485"/>
                  <a:gd name="T18" fmla="*/ 486 w 992"/>
                  <a:gd name="T19" fmla="*/ 384 h 485"/>
                  <a:gd name="T20" fmla="*/ 427 w 992"/>
                  <a:gd name="T21" fmla="*/ 349 h 485"/>
                  <a:gd name="T22" fmla="*/ 472 w 992"/>
                  <a:gd name="T23" fmla="*/ 330 h 485"/>
                  <a:gd name="T24" fmla="*/ 549 w 992"/>
                  <a:gd name="T25" fmla="*/ 346 h 485"/>
                  <a:gd name="T26" fmla="*/ 548 w 992"/>
                  <a:gd name="T27" fmla="*/ 330 h 485"/>
                  <a:gd name="T28" fmla="*/ 702 w 992"/>
                  <a:gd name="T29" fmla="*/ 407 h 485"/>
                  <a:gd name="T30" fmla="*/ 730 w 992"/>
                  <a:gd name="T31" fmla="*/ 450 h 485"/>
                  <a:gd name="T32" fmla="*/ 753 w 992"/>
                  <a:gd name="T33" fmla="*/ 451 h 485"/>
                  <a:gd name="T34" fmla="*/ 754 w 992"/>
                  <a:gd name="T35" fmla="*/ 431 h 485"/>
                  <a:gd name="T36" fmla="*/ 771 w 992"/>
                  <a:gd name="T37" fmla="*/ 414 h 485"/>
                  <a:gd name="T38" fmla="*/ 727 w 992"/>
                  <a:gd name="T39" fmla="*/ 401 h 485"/>
                  <a:gd name="T40" fmla="*/ 790 w 992"/>
                  <a:gd name="T41" fmla="*/ 378 h 485"/>
                  <a:gd name="T42" fmla="*/ 831 w 992"/>
                  <a:gd name="T43" fmla="*/ 397 h 485"/>
                  <a:gd name="T44" fmla="*/ 857 w 992"/>
                  <a:gd name="T45" fmla="*/ 391 h 485"/>
                  <a:gd name="T46" fmla="*/ 812 w 992"/>
                  <a:gd name="T47" fmla="*/ 377 h 485"/>
                  <a:gd name="T48" fmla="*/ 799 w 992"/>
                  <a:gd name="T49" fmla="*/ 336 h 485"/>
                  <a:gd name="T50" fmla="*/ 832 w 992"/>
                  <a:gd name="T51" fmla="*/ 299 h 485"/>
                  <a:gd name="T52" fmla="*/ 937 w 992"/>
                  <a:gd name="T53" fmla="*/ 291 h 485"/>
                  <a:gd name="T54" fmla="*/ 991 w 992"/>
                  <a:gd name="T55" fmla="*/ 264 h 485"/>
                  <a:gd name="T56" fmla="*/ 903 w 992"/>
                  <a:gd name="T57" fmla="*/ 179 h 485"/>
                  <a:gd name="T58" fmla="*/ 888 w 992"/>
                  <a:gd name="T59" fmla="*/ 123 h 485"/>
                  <a:gd name="T60" fmla="*/ 833 w 992"/>
                  <a:gd name="T61" fmla="*/ 116 h 485"/>
                  <a:gd name="T62" fmla="*/ 805 w 992"/>
                  <a:gd name="T63" fmla="*/ 114 h 485"/>
                  <a:gd name="T64" fmla="*/ 646 w 992"/>
                  <a:gd name="T65" fmla="*/ 38 h 485"/>
                  <a:gd name="T66" fmla="*/ 517 w 992"/>
                  <a:gd name="T67" fmla="*/ 0 h 485"/>
                  <a:gd name="T68" fmla="*/ 411 w 992"/>
                  <a:gd name="T69" fmla="*/ 28 h 485"/>
                  <a:gd name="T70" fmla="*/ 340 w 992"/>
                  <a:gd name="T71" fmla="*/ 109 h 485"/>
                  <a:gd name="T72" fmla="*/ 268 w 992"/>
                  <a:gd name="T73" fmla="*/ 136 h 485"/>
                  <a:gd name="T74" fmla="*/ 89 w 992"/>
                  <a:gd name="T75" fmla="*/ 126 h 485"/>
                  <a:gd name="T76" fmla="*/ 11 w 992"/>
                  <a:gd name="T77" fmla="*/ 189 h 485"/>
                  <a:gd name="T78" fmla="*/ 12 w 992"/>
                  <a:gd name="T79" fmla="*/ 281 h 485"/>
                  <a:gd name="T80" fmla="*/ 107 w 992"/>
                  <a:gd name="T81" fmla="*/ 352 h 485"/>
                  <a:gd name="T82" fmla="*/ 275 w 992"/>
                  <a:gd name="T83" fmla="*/ 393 h 485"/>
                  <a:gd name="T84" fmla="*/ 322 w 992"/>
                  <a:gd name="T85" fmla="*/ 456 h 485"/>
                  <a:gd name="T86" fmla="*/ 513 w 992"/>
                  <a:gd name="T87" fmla="*/ 397 h 485"/>
                  <a:gd name="T88" fmla="*/ 497 w 992"/>
                  <a:gd name="T89" fmla="*/ 397 h 485"/>
                  <a:gd name="T90" fmla="*/ 493 w 992"/>
                  <a:gd name="T91" fmla="*/ 394 h 4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92" h="485">
                    <a:moveTo>
                      <a:pt x="322" y="456"/>
                    </a:moveTo>
                    <a:cubicBezTo>
                      <a:pt x="330" y="473"/>
                      <a:pt x="336" y="484"/>
                      <a:pt x="336" y="479"/>
                    </a:cubicBezTo>
                    <a:cubicBezTo>
                      <a:pt x="336" y="475"/>
                      <a:pt x="331" y="459"/>
                      <a:pt x="325" y="443"/>
                    </a:cubicBezTo>
                    <a:lnTo>
                      <a:pt x="313" y="414"/>
                    </a:lnTo>
                    <a:lnTo>
                      <a:pt x="296" y="399"/>
                    </a:lnTo>
                    <a:cubicBezTo>
                      <a:pt x="287" y="391"/>
                      <a:pt x="268" y="380"/>
                      <a:pt x="254" y="374"/>
                    </a:cubicBezTo>
                    <a:cubicBezTo>
                      <a:pt x="240" y="368"/>
                      <a:pt x="207" y="360"/>
                      <a:pt x="182" y="356"/>
                    </a:cubicBezTo>
                    <a:lnTo>
                      <a:pt x="137" y="349"/>
                    </a:lnTo>
                    <a:lnTo>
                      <a:pt x="98" y="330"/>
                    </a:lnTo>
                    <a:lnTo>
                      <a:pt x="58" y="311"/>
                    </a:lnTo>
                    <a:lnTo>
                      <a:pt x="21" y="268"/>
                    </a:lnTo>
                    <a:lnTo>
                      <a:pt x="21" y="220"/>
                    </a:lnTo>
                    <a:lnTo>
                      <a:pt x="37" y="192"/>
                    </a:lnTo>
                    <a:lnTo>
                      <a:pt x="54" y="164"/>
                    </a:lnTo>
                    <a:lnTo>
                      <a:pt x="79" y="157"/>
                    </a:lnTo>
                    <a:cubicBezTo>
                      <a:pt x="93" y="153"/>
                      <a:pt x="114" y="149"/>
                      <a:pt x="127" y="149"/>
                    </a:cubicBezTo>
                    <a:cubicBezTo>
                      <a:pt x="140" y="149"/>
                      <a:pt x="177" y="155"/>
                      <a:pt x="210" y="163"/>
                    </a:cubicBezTo>
                    <a:cubicBezTo>
                      <a:pt x="244" y="170"/>
                      <a:pt x="284" y="181"/>
                      <a:pt x="300" y="186"/>
                    </a:cubicBezTo>
                    <a:lnTo>
                      <a:pt x="329" y="196"/>
                    </a:lnTo>
                    <a:lnTo>
                      <a:pt x="329" y="241"/>
                    </a:lnTo>
                    <a:lnTo>
                      <a:pt x="345" y="257"/>
                    </a:lnTo>
                    <a:cubicBezTo>
                      <a:pt x="354" y="266"/>
                      <a:pt x="370" y="285"/>
                      <a:pt x="380" y="299"/>
                    </a:cubicBezTo>
                    <a:lnTo>
                      <a:pt x="400" y="325"/>
                    </a:lnTo>
                    <a:lnTo>
                      <a:pt x="395" y="337"/>
                    </a:lnTo>
                    <a:lnTo>
                      <a:pt x="390" y="350"/>
                    </a:lnTo>
                    <a:lnTo>
                      <a:pt x="412" y="372"/>
                    </a:lnTo>
                    <a:cubicBezTo>
                      <a:pt x="423" y="384"/>
                      <a:pt x="434" y="393"/>
                      <a:pt x="436" y="392"/>
                    </a:cubicBezTo>
                    <a:cubicBezTo>
                      <a:pt x="437" y="392"/>
                      <a:pt x="449" y="394"/>
                      <a:pt x="462" y="397"/>
                    </a:cubicBezTo>
                    <a:lnTo>
                      <a:pt x="486" y="403"/>
                    </a:lnTo>
                    <a:lnTo>
                      <a:pt x="486" y="384"/>
                    </a:lnTo>
                    <a:lnTo>
                      <a:pt x="465" y="384"/>
                    </a:lnTo>
                    <a:lnTo>
                      <a:pt x="446" y="366"/>
                    </a:lnTo>
                    <a:lnTo>
                      <a:pt x="427" y="349"/>
                    </a:lnTo>
                    <a:lnTo>
                      <a:pt x="442" y="340"/>
                    </a:lnTo>
                    <a:lnTo>
                      <a:pt x="457" y="330"/>
                    </a:lnTo>
                    <a:lnTo>
                      <a:pt x="472" y="330"/>
                    </a:lnTo>
                    <a:cubicBezTo>
                      <a:pt x="479" y="330"/>
                      <a:pt x="499" y="335"/>
                      <a:pt x="514" y="340"/>
                    </a:cubicBezTo>
                    <a:lnTo>
                      <a:pt x="542" y="350"/>
                    </a:lnTo>
                    <a:lnTo>
                      <a:pt x="549" y="346"/>
                    </a:lnTo>
                    <a:lnTo>
                      <a:pt x="557" y="342"/>
                    </a:lnTo>
                    <a:lnTo>
                      <a:pt x="552" y="336"/>
                    </a:lnTo>
                    <a:lnTo>
                      <a:pt x="548" y="330"/>
                    </a:lnTo>
                    <a:lnTo>
                      <a:pt x="616" y="330"/>
                    </a:lnTo>
                    <a:lnTo>
                      <a:pt x="659" y="368"/>
                    </a:lnTo>
                    <a:lnTo>
                      <a:pt x="702" y="407"/>
                    </a:lnTo>
                    <a:lnTo>
                      <a:pt x="712" y="429"/>
                    </a:lnTo>
                    <a:lnTo>
                      <a:pt x="723" y="450"/>
                    </a:lnTo>
                    <a:lnTo>
                      <a:pt x="730" y="450"/>
                    </a:lnTo>
                    <a:cubicBezTo>
                      <a:pt x="734" y="450"/>
                      <a:pt x="737" y="447"/>
                      <a:pt x="737" y="443"/>
                    </a:cubicBezTo>
                    <a:lnTo>
                      <a:pt x="737" y="435"/>
                    </a:lnTo>
                    <a:lnTo>
                      <a:pt x="753" y="451"/>
                    </a:lnTo>
                    <a:lnTo>
                      <a:pt x="769" y="467"/>
                    </a:lnTo>
                    <a:lnTo>
                      <a:pt x="764" y="454"/>
                    </a:lnTo>
                    <a:cubicBezTo>
                      <a:pt x="761" y="446"/>
                      <a:pt x="757" y="436"/>
                      <a:pt x="754" y="431"/>
                    </a:cubicBezTo>
                    <a:lnTo>
                      <a:pt x="750" y="421"/>
                    </a:lnTo>
                    <a:lnTo>
                      <a:pt x="777" y="430"/>
                    </a:lnTo>
                    <a:lnTo>
                      <a:pt x="771" y="414"/>
                    </a:lnTo>
                    <a:lnTo>
                      <a:pt x="748" y="410"/>
                    </a:lnTo>
                    <a:lnTo>
                      <a:pt x="726" y="407"/>
                    </a:lnTo>
                    <a:lnTo>
                      <a:pt x="727" y="401"/>
                    </a:lnTo>
                    <a:lnTo>
                      <a:pt x="728" y="394"/>
                    </a:lnTo>
                    <a:lnTo>
                      <a:pt x="759" y="386"/>
                    </a:lnTo>
                    <a:lnTo>
                      <a:pt x="790" y="378"/>
                    </a:lnTo>
                    <a:lnTo>
                      <a:pt x="795" y="388"/>
                    </a:lnTo>
                    <a:lnTo>
                      <a:pt x="799" y="397"/>
                    </a:lnTo>
                    <a:lnTo>
                      <a:pt x="831" y="397"/>
                    </a:lnTo>
                    <a:lnTo>
                      <a:pt x="831" y="413"/>
                    </a:lnTo>
                    <a:lnTo>
                      <a:pt x="844" y="402"/>
                    </a:lnTo>
                    <a:lnTo>
                      <a:pt x="857" y="391"/>
                    </a:lnTo>
                    <a:lnTo>
                      <a:pt x="836" y="370"/>
                    </a:lnTo>
                    <a:lnTo>
                      <a:pt x="824" y="373"/>
                    </a:lnTo>
                    <a:lnTo>
                      <a:pt x="812" y="377"/>
                    </a:lnTo>
                    <a:lnTo>
                      <a:pt x="823" y="368"/>
                    </a:lnTo>
                    <a:lnTo>
                      <a:pt x="811" y="352"/>
                    </a:lnTo>
                    <a:lnTo>
                      <a:pt x="799" y="336"/>
                    </a:lnTo>
                    <a:lnTo>
                      <a:pt x="803" y="323"/>
                    </a:lnTo>
                    <a:lnTo>
                      <a:pt x="808" y="310"/>
                    </a:lnTo>
                    <a:lnTo>
                      <a:pt x="832" y="299"/>
                    </a:lnTo>
                    <a:lnTo>
                      <a:pt x="856" y="289"/>
                    </a:lnTo>
                    <a:lnTo>
                      <a:pt x="888" y="290"/>
                    </a:lnTo>
                    <a:cubicBezTo>
                      <a:pt x="906" y="291"/>
                      <a:pt x="928" y="291"/>
                      <a:pt x="937" y="291"/>
                    </a:cubicBezTo>
                    <a:lnTo>
                      <a:pt x="952" y="290"/>
                    </a:lnTo>
                    <a:lnTo>
                      <a:pt x="972" y="277"/>
                    </a:lnTo>
                    <a:lnTo>
                      <a:pt x="991" y="264"/>
                    </a:lnTo>
                    <a:lnTo>
                      <a:pt x="964" y="230"/>
                    </a:lnTo>
                    <a:lnTo>
                      <a:pt x="937" y="196"/>
                    </a:lnTo>
                    <a:lnTo>
                      <a:pt x="903" y="179"/>
                    </a:lnTo>
                    <a:cubicBezTo>
                      <a:pt x="885" y="170"/>
                      <a:pt x="870" y="161"/>
                      <a:pt x="870" y="159"/>
                    </a:cubicBezTo>
                    <a:cubicBezTo>
                      <a:pt x="870" y="158"/>
                      <a:pt x="874" y="149"/>
                      <a:pt x="879" y="140"/>
                    </a:cubicBezTo>
                    <a:lnTo>
                      <a:pt x="888" y="123"/>
                    </a:lnTo>
                    <a:lnTo>
                      <a:pt x="868" y="103"/>
                    </a:lnTo>
                    <a:lnTo>
                      <a:pt x="837" y="103"/>
                    </a:lnTo>
                    <a:lnTo>
                      <a:pt x="833" y="116"/>
                    </a:lnTo>
                    <a:cubicBezTo>
                      <a:pt x="831" y="123"/>
                      <a:pt x="826" y="129"/>
                      <a:pt x="822" y="129"/>
                    </a:cubicBezTo>
                    <a:cubicBezTo>
                      <a:pt x="819" y="129"/>
                      <a:pt x="814" y="126"/>
                      <a:pt x="810" y="122"/>
                    </a:cubicBezTo>
                    <a:lnTo>
                      <a:pt x="805" y="114"/>
                    </a:lnTo>
                    <a:lnTo>
                      <a:pt x="749" y="122"/>
                    </a:lnTo>
                    <a:lnTo>
                      <a:pt x="698" y="80"/>
                    </a:lnTo>
                    <a:lnTo>
                      <a:pt x="646" y="38"/>
                    </a:lnTo>
                    <a:lnTo>
                      <a:pt x="603" y="19"/>
                    </a:lnTo>
                    <a:lnTo>
                      <a:pt x="560" y="0"/>
                    </a:lnTo>
                    <a:lnTo>
                      <a:pt x="517" y="0"/>
                    </a:lnTo>
                    <a:lnTo>
                      <a:pt x="474" y="0"/>
                    </a:lnTo>
                    <a:lnTo>
                      <a:pt x="443" y="14"/>
                    </a:lnTo>
                    <a:lnTo>
                      <a:pt x="411" y="28"/>
                    </a:lnTo>
                    <a:lnTo>
                      <a:pt x="378" y="56"/>
                    </a:lnTo>
                    <a:lnTo>
                      <a:pt x="344" y="85"/>
                    </a:lnTo>
                    <a:lnTo>
                      <a:pt x="340" y="109"/>
                    </a:lnTo>
                    <a:cubicBezTo>
                      <a:pt x="337" y="123"/>
                      <a:pt x="333" y="137"/>
                      <a:pt x="330" y="141"/>
                    </a:cubicBezTo>
                    <a:lnTo>
                      <a:pt x="325" y="149"/>
                    </a:lnTo>
                    <a:lnTo>
                      <a:pt x="268" y="136"/>
                    </a:lnTo>
                    <a:cubicBezTo>
                      <a:pt x="237" y="130"/>
                      <a:pt x="191" y="122"/>
                      <a:pt x="165" y="119"/>
                    </a:cubicBezTo>
                    <a:lnTo>
                      <a:pt x="120" y="115"/>
                    </a:lnTo>
                    <a:lnTo>
                      <a:pt x="89" y="126"/>
                    </a:lnTo>
                    <a:cubicBezTo>
                      <a:pt x="72" y="132"/>
                      <a:pt x="50" y="143"/>
                      <a:pt x="40" y="151"/>
                    </a:cubicBezTo>
                    <a:lnTo>
                      <a:pt x="22" y="166"/>
                    </a:lnTo>
                    <a:lnTo>
                      <a:pt x="11" y="189"/>
                    </a:lnTo>
                    <a:lnTo>
                      <a:pt x="0" y="212"/>
                    </a:lnTo>
                    <a:lnTo>
                      <a:pt x="0" y="258"/>
                    </a:lnTo>
                    <a:lnTo>
                      <a:pt x="12" y="281"/>
                    </a:lnTo>
                    <a:lnTo>
                      <a:pt x="25" y="303"/>
                    </a:lnTo>
                    <a:lnTo>
                      <a:pt x="54" y="323"/>
                    </a:lnTo>
                    <a:cubicBezTo>
                      <a:pt x="69" y="333"/>
                      <a:pt x="93" y="346"/>
                      <a:pt x="107" y="352"/>
                    </a:cubicBezTo>
                    <a:cubicBezTo>
                      <a:pt x="120" y="358"/>
                      <a:pt x="148" y="366"/>
                      <a:pt x="169" y="370"/>
                    </a:cubicBezTo>
                    <a:cubicBezTo>
                      <a:pt x="190" y="374"/>
                      <a:pt x="223" y="381"/>
                      <a:pt x="241" y="385"/>
                    </a:cubicBezTo>
                    <a:lnTo>
                      <a:pt x="275" y="393"/>
                    </a:lnTo>
                    <a:lnTo>
                      <a:pt x="292" y="409"/>
                    </a:lnTo>
                    <a:lnTo>
                      <a:pt x="309" y="425"/>
                    </a:lnTo>
                    <a:lnTo>
                      <a:pt x="322" y="456"/>
                    </a:lnTo>
                    <a:close/>
                    <a:moveTo>
                      <a:pt x="513" y="403"/>
                    </a:moveTo>
                    <a:cubicBezTo>
                      <a:pt x="515" y="403"/>
                      <a:pt x="517" y="402"/>
                      <a:pt x="517" y="400"/>
                    </a:cubicBezTo>
                    <a:cubicBezTo>
                      <a:pt x="517" y="398"/>
                      <a:pt x="515" y="397"/>
                      <a:pt x="513" y="397"/>
                    </a:cubicBezTo>
                    <a:cubicBezTo>
                      <a:pt x="511" y="397"/>
                      <a:pt x="509" y="398"/>
                      <a:pt x="509" y="400"/>
                    </a:cubicBezTo>
                    <a:cubicBezTo>
                      <a:pt x="509" y="402"/>
                      <a:pt x="511" y="403"/>
                      <a:pt x="513" y="403"/>
                    </a:cubicBezTo>
                    <a:close/>
                    <a:moveTo>
                      <a:pt x="497" y="397"/>
                    </a:moveTo>
                    <a:cubicBezTo>
                      <a:pt x="499" y="397"/>
                      <a:pt x="501" y="395"/>
                      <a:pt x="501" y="394"/>
                    </a:cubicBezTo>
                    <a:cubicBezTo>
                      <a:pt x="501" y="392"/>
                      <a:pt x="499" y="390"/>
                      <a:pt x="497" y="390"/>
                    </a:cubicBezTo>
                    <a:cubicBezTo>
                      <a:pt x="495" y="390"/>
                      <a:pt x="493" y="392"/>
                      <a:pt x="493" y="394"/>
                    </a:cubicBezTo>
                    <a:cubicBezTo>
                      <a:pt x="493" y="395"/>
                      <a:pt x="495" y="397"/>
                      <a:pt x="497" y="397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40" name="Group 37"/>
            <p:cNvGrpSpPr>
              <a:grpSpLocks/>
            </p:cNvGrpSpPr>
            <p:nvPr/>
          </p:nvGrpSpPr>
          <p:grpSpPr bwMode="auto">
            <a:xfrm>
              <a:off x="2270455" y="1690689"/>
              <a:ext cx="510474" cy="694150"/>
              <a:chOff x="835" y="788"/>
              <a:chExt cx="214" cy="291"/>
            </a:xfrm>
          </p:grpSpPr>
          <p:sp>
            <p:nvSpPr>
              <p:cNvPr id="59" name="Freeform 38"/>
              <p:cNvSpPr>
                <a:spLocks noChangeArrowheads="1"/>
              </p:cNvSpPr>
              <p:nvPr/>
            </p:nvSpPr>
            <p:spPr bwMode="auto">
              <a:xfrm>
                <a:off x="835" y="788"/>
                <a:ext cx="214" cy="291"/>
              </a:xfrm>
              <a:custGeom>
                <a:avLst/>
                <a:gdLst>
                  <a:gd name="G0" fmla="+- 1 0 0"/>
                  <a:gd name="G1" fmla="*/ 1 39693 55456"/>
                  <a:gd name="G2" fmla="*/ 1 35987 55552"/>
                  <a:gd name="G3" fmla="*/ G2 1 180"/>
                  <a:gd name="G4" fmla="*/ G1 1 G3"/>
                  <a:gd name="G5" fmla="+- 1 0 0"/>
                  <a:gd name="G6" fmla="+- 1 0 0"/>
                  <a:gd name="G7" fmla="+- 1 0 0"/>
                  <a:gd name="G8" fmla="+- 1 0 0"/>
                  <a:gd name="G9" fmla="*/ 1 25611 45568"/>
                  <a:gd name="G10" fmla="*/ 1 35987 55552"/>
                  <a:gd name="G11" fmla="*/ G10 1 180"/>
                  <a:gd name="G12" fmla="*/ G9 1 G11"/>
                  <a:gd name="G13" fmla="+- 1 0 0"/>
                  <a:gd name="G14" fmla="+- 1 0 0"/>
                  <a:gd name="G15" fmla="+- 1 0 0"/>
                  <a:gd name="G16" fmla="+- 1 0 0"/>
                  <a:gd name="G17" fmla="+- 340 0 0"/>
                  <a:gd name="G18" fmla="+- 1 0 0"/>
                  <a:gd name="G19" fmla="+- 1 0 0"/>
                  <a:gd name="G20" fmla="+- 1 0 0"/>
                  <a:gd name="G21" fmla="+- 1 0 0"/>
                  <a:gd name="G22" fmla="+- 1 0 0"/>
                  <a:gd name="G23" fmla="+- 1 0 0"/>
                  <a:gd name="G24" fmla="+- 1 0 0"/>
                  <a:gd name="G25" fmla="+- 1 0 0"/>
                  <a:gd name="G26" fmla="+- 1 0 0"/>
                  <a:gd name="G27" fmla="+- 1 0 0"/>
                  <a:gd name="G28" fmla="+- 1 0 0"/>
                  <a:gd name="G29" fmla="+- 1 0 0"/>
                  <a:gd name="T0" fmla="*/ 8 256 1"/>
                  <a:gd name="T1" fmla="*/ 0 256 1"/>
                  <a:gd name="G30" fmla="+- 0 T0 T1"/>
                  <a:gd name="G31" fmla="cos 753 G30"/>
                  <a:gd name="G32" fmla="+- 755 0 0"/>
                  <a:gd name="G33" fmla="+- 0 0 0"/>
                  <a:gd name="G34" fmla="+- 2 0 0"/>
                  <a:gd name="G35" fmla="+- 1 0 0"/>
                  <a:gd name="G36" fmla="+- 1 0 0"/>
                  <a:gd name="G37" fmla="+- 1 0 0"/>
                  <a:gd name="G38" fmla="+- 1 0 0"/>
                  <a:gd name="G39" fmla="+- 1 0 0"/>
                  <a:gd name="G40" fmla="+- 1 0 0"/>
                  <a:gd name="G41" fmla="+- 1 0 0"/>
                  <a:gd name="G42" fmla="+- 1 0 0"/>
                  <a:gd name="G43" fmla="+- 1 0 0"/>
                  <a:gd name="G44" fmla="+- 1 0 0"/>
                  <a:gd name="G45" fmla="+- 1 0 0"/>
                  <a:gd name="G46" fmla="+- 1 0 0"/>
                  <a:gd name="G47" fmla="+- 1 0 0"/>
                  <a:gd name="G48" fmla="+- 1 0 0"/>
                  <a:gd name="G49" fmla="+- 1 0 0"/>
                  <a:gd name="G50" fmla="+- 1 0 0"/>
                  <a:gd name="G51" fmla="+- 1 0 0"/>
                  <a:gd name="G52" fmla="+- 1 0 0"/>
                  <a:gd name="G53" fmla="+- 1 0 0"/>
                  <a:gd name="G54" fmla="+- 1 0 0"/>
                  <a:gd name="G55" fmla="+- 1 0 0"/>
                  <a:gd name="G56" fmla="+- 1 0 0"/>
                  <a:gd name="G57" fmla="*/ 1 24577 2"/>
                  <a:gd name="G58" fmla="+- 1 0 0"/>
                  <a:gd name="G59" fmla="+- 1 0 0"/>
                  <a:gd name="G60" fmla="+- 1 0 0"/>
                  <a:gd name="G61" fmla="+- 1 0 0"/>
                  <a:gd name="G62" fmla="+- 1 0 0"/>
                  <a:gd name="G63" fmla="+- 1 0 0"/>
                  <a:gd name="G64" fmla="+- 1 0 0"/>
                  <a:gd name="G65" fmla="+- 1 0 0"/>
                  <a:gd name="G66" fmla="+- 1 0 0"/>
                  <a:gd name="G67" fmla="+- 1 0 0"/>
                  <a:gd name="G68" fmla="+- 1 0 0"/>
                  <a:gd name="G69" fmla="+- 1 0 0"/>
                  <a:gd name="G70" fmla="+- 1 0 0"/>
                  <a:gd name="G71" fmla="+- 1 0 0"/>
                  <a:gd name="G72" fmla="+- 1 0 0"/>
                  <a:gd name="G73" fmla="+- 1 0 0"/>
                  <a:gd name="G74" fmla="+- 1 0 0"/>
                  <a:gd name="G75" fmla="+- 1 0 0"/>
                  <a:gd name="G76" fmla="+- 1 0 0"/>
                  <a:gd name="G77" fmla="+- 1 0 0"/>
                  <a:gd name="G78" fmla="+- 1 0 0"/>
                  <a:gd name="G79" fmla="+- 1 0 0"/>
                  <a:gd name="G80" fmla="+- 1 0 0"/>
                  <a:gd name="G81" fmla="+- 1 0 0"/>
                  <a:gd name="G82" fmla="+- 1 0 0"/>
                  <a:gd name="G83" fmla="+- 84 0 0"/>
                  <a:gd name="G84" fmla="+- 0 0 0"/>
                  <a:gd name="G85" fmla="+- 169 0 0"/>
                  <a:gd name="G86" fmla="+- 148 0 0"/>
                  <a:gd name="G87" fmla="+- 1 0 0"/>
                  <a:gd name="G88" fmla="+- 1 0 0"/>
                  <a:gd name="G89" fmla="+- 1 0 0"/>
                  <a:gd name="G90" fmla="+- 1 0 0"/>
                  <a:gd name="G91" fmla="+- 1 0 0"/>
                  <a:gd name="G92" fmla="+- 1 0 0"/>
                  <a:gd name="G93" fmla="+- 1 0 0"/>
                  <a:gd name="G94" fmla="+- 1 0 0"/>
                  <a:gd name="G95" fmla="+- 1 0 0"/>
                  <a:gd name="G96" fmla="+- 1 0 0"/>
                  <a:gd name="G97" fmla="+- 1 0 0"/>
                  <a:gd name="G98" fmla="+- 1 0 0"/>
                  <a:gd name="G99" fmla="+- 1 0 0"/>
                  <a:gd name="G100" fmla="+- 1 0 0"/>
                  <a:gd name="G101" fmla="+- 1 0 0"/>
                  <a:gd name="G102" fmla="+- 1 0 0"/>
                  <a:gd name="G103" fmla="+- 1 0 0"/>
                  <a:gd name="G104" fmla="+- 1 0 0"/>
                  <a:gd name="G105" fmla="+- 1 0 0"/>
                  <a:gd name="T2" fmla="*/ 443 w 570"/>
                  <a:gd name="T3" fmla="*/ 3 h 758"/>
                  <a:gd name="T4" fmla="*/ 548 w 570"/>
                  <a:gd name="T5" fmla="*/ 55 h 758"/>
                  <a:gd name="T6" fmla="*/ 566 w 570"/>
                  <a:gd name="T7" fmla="*/ 84 h 758"/>
                  <a:gd name="T8" fmla="*/ 568 w 570"/>
                  <a:gd name="T9" fmla="*/ 101 h 758"/>
                  <a:gd name="T10" fmla="*/ 520 w 570"/>
                  <a:gd name="T11" fmla="*/ 108 h 758"/>
                  <a:gd name="T12" fmla="*/ 511 w 570"/>
                  <a:gd name="T13" fmla="*/ 106 h 758"/>
                  <a:gd name="T14" fmla="*/ 500 w 570"/>
                  <a:gd name="T15" fmla="*/ 119 h 758"/>
                  <a:gd name="T16" fmla="*/ 497 w 570"/>
                  <a:gd name="T17" fmla="*/ 143 h 758"/>
                  <a:gd name="T18" fmla="*/ 504 w 570"/>
                  <a:gd name="T19" fmla="*/ 190 h 758"/>
                  <a:gd name="T20" fmla="*/ 471 w 570"/>
                  <a:gd name="T21" fmla="*/ 192 h 758"/>
                  <a:gd name="T22" fmla="*/ 464 w 570"/>
                  <a:gd name="T23" fmla="*/ 191 h 758"/>
                  <a:gd name="T24" fmla="*/ 327 w 570"/>
                  <a:gd name="T25" fmla="*/ 384 h 758"/>
                  <a:gd name="T26" fmla="*/ 186 w 570"/>
                  <a:gd name="T27" fmla="*/ 580 h 758"/>
                  <a:gd name="T28" fmla="*/ 147 w 570"/>
                  <a:gd name="T29" fmla="*/ 587 h 758"/>
                  <a:gd name="T30" fmla="*/ 139 w 570"/>
                  <a:gd name="T31" fmla="*/ 587 h 758"/>
                  <a:gd name="T32" fmla="*/ 75 w 570"/>
                  <a:gd name="T33" fmla="*/ 670 h 758"/>
                  <a:gd name="T34" fmla="*/ 10 w 570"/>
                  <a:gd name="T35" fmla="*/ 753 h 758"/>
                  <a:gd name="T36" fmla="*/ 3 w 570"/>
                  <a:gd name="T37" fmla="*/ 756 h 758"/>
                  <a:gd name="T38" fmla="*/ 0 w 570"/>
                  <a:gd name="T39" fmla="*/ 756 h 758"/>
                  <a:gd name="T40" fmla="*/ 61 w 570"/>
                  <a:gd name="T41" fmla="*/ 666 h 758"/>
                  <a:gd name="T42" fmla="*/ 121 w 570"/>
                  <a:gd name="T43" fmla="*/ 576 h 758"/>
                  <a:gd name="T44" fmla="*/ 115 w 570"/>
                  <a:gd name="T45" fmla="*/ 569 h 758"/>
                  <a:gd name="T46" fmla="*/ 101 w 570"/>
                  <a:gd name="T47" fmla="*/ 544 h 758"/>
                  <a:gd name="T48" fmla="*/ 106 w 570"/>
                  <a:gd name="T49" fmla="*/ 519 h 758"/>
                  <a:gd name="T50" fmla="*/ 243 w 570"/>
                  <a:gd name="T51" fmla="*/ 324 h 758"/>
                  <a:gd name="T52" fmla="*/ 377 w 570"/>
                  <a:gd name="T53" fmla="*/ 134 h 758"/>
                  <a:gd name="T54" fmla="*/ 374 w 570"/>
                  <a:gd name="T55" fmla="*/ 125 h 758"/>
                  <a:gd name="T56" fmla="*/ 365 w 570"/>
                  <a:gd name="T57" fmla="*/ 97 h 758"/>
                  <a:gd name="T58" fmla="*/ 409 w 570"/>
                  <a:gd name="T59" fmla="*/ 86 h 758"/>
                  <a:gd name="T60" fmla="*/ 420 w 570"/>
                  <a:gd name="T61" fmla="*/ 89 h 758"/>
                  <a:gd name="T62" fmla="*/ 429 w 570"/>
                  <a:gd name="T63" fmla="*/ 74 h 758"/>
                  <a:gd name="T64" fmla="*/ 438 w 570"/>
                  <a:gd name="T65" fmla="*/ 57 h 758"/>
                  <a:gd name="T66" fmla="*/ 433 w 570"/>
                  <a:gd name="T67" fmla="*/ 48 h 758"/>
                  <a:gd name="T68" fmla="*/ 424 w 570"/>
                  <a:gd name="T69" fmla="*/ 11 h 758"/>
                  <a:gd name="T70" fmla="*/ 443 w 570"/>
                  <a:gd name="T71" fmla="*/ 3 h 758"/>
                </a:gdLst>
                <a:ahLst/>
                <a:cxnLst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570" h="758">
                    <a:moveTo>
                      <a:pt x="443" y="3"/>
                    </a:moveTo>
                    <a:cubicBezTo>
                      <a:pt x="471" y="0"/>
                      <a:pt x="520" y="25"/>
                      <a:pt x="548" y="55"/>
                    </a:cubicBezTo>
                    <a:cubicBezTo>
                      <a:pt x="555" y="64"/>
                      <a:pt x="564" y="76"/>
                      <a:pt x="566" y="84"/>
                    </a:cubicBezTo>
                    <a:cubicBezTo>
                      <a:pt x="568" y="89"/>
                      <a:pt x="569" y="97"/>
                      <a:pt x="568" y="101"/>
                    </a:cubicBezTo>
                    <a:cubicBezTo>
                      <a:pt x="563" y="113"/>
                      <a:pt x="544" y="116"/>
                      <a:pt x="520" y="108"/>
                    </a:cubicBezTo>
                    <a:cubicBezTo>
                      <a:pt x="516" y="107"/>
                      <a:pt x="511" y="106"/>
                      <a:pt x="511" y="106"/>
                    </a:cubicBezTo>
                    <a:cubicBezTo>
                      <a:pt x="511" y="106"/>
                      <a:pt x="506" y="112"/>
                      <a:pt x="500" y="119"/>
                    </a:cubicBezTo>
                    <a:cubicBezTo>
                      <a:pt x="487" y="133"/>
                      <a:pt x="487" y="132"/>
                      <a:pt x="497" y="143"/>
                    </a:cubicBezTo>
                    <a:cubicBezTo>
                      <a:pt x="514" y="163"/>
                      <a:pt x="517" y="183"/>
                      <a:pt x="504" y="190"/>
                    </a:cubicBezTo>
                    <a:cubicBezTo>
                      <a:pt x="497" y="194"/>
                      <a:pt x="484" y="195"/>
                      <a:pt x="471" y="192"/>
                    </a:cubicBezTo>
                    <a:cubicBezTo>
                      <a:pt x="468" y="191"/>
                      <a:pt x="465" y="190"/>
                      <a:pt x="464" y="191"/>
                    </a:cubicBezTo>
                    <a:cubicBezTo>
                      <a:pt x="464" y="191"/>
                      <a:pt x="402" y="278"/>
                      <a:pt x="327" y="384"/>
                    </a:cubicBezTo>
                    <a:cubicBezTo>
                      <a:pt x="251" y="490"/>
                      <a:pt x="188" y="578"/>
                      <a:pt x="186" y="580"/>
                    </a:cubicBezTo>
                    <a:cubicBezTo>
                      <a:pt x="177" y="587"/>
                      <a:pt x="162" y="590"/>
                      <a:pt x="147" y="587"/>
                    </a:cubicBezTo>
                    <a:cubicBezTo>
                      <a:pt x="144" y="586"/>
                      <a:pt x="140" y="586"/>
                      <a:pt x="139" y="587"/>
                    </a:cubicBezTo>
                    <a:cubicBezTo>
                      <a:pt x="138" y="588"/>
                      <a:pt x="109" y="625"/>
                      <a:pt x="75" y="670"/>
                    </a:cubicBezTo>
                    <a:cubicBezTo>
                      <a:pt x="30" y="729"/>
                      <a:pt x="12" y="752"/>
                      <a:pt x="10" y="753"/>
                    </a:cubicBezTo>
                    <a:cubicBezTo>
                      <a:pt x="8" y="753"/>
                      <a:pt x="5" y="755"/>
                      <a:pt x="3" y="756"/>
                    </a:cubicBezTo>
                    <a:cubicBezTo>
                      <a:pt x="1" y="757"/>
                      <a:pt x="0" y="757"/>
                      <a:pt x="0" y="756"/>
                    </a:cubicBezTo>
                    <a:cubicBezTo>
                      <a:pt x="1" y="755"/>
                      <a:pt x="28" y="715"/>
                      <a:pt x="61" y="666"/>
                    </a:cubicBezTo>
                    <a:cubicBezTo>
                      <a:pt x="94" y="617"/>
                      <a:pt x="121" y="577"/>
                      <a:pt x="121" y="576"/>
                    </a:cubicBezTo>
                    <a:cubicBezTo>
                      <a:pt x="121" y="575"/>
                      <a:pt x="118" y="572"/>
                      <a:pt x="115" y="569"/>
                    </a:cubicBezTo>
                    <a:cubicBezTo>
                      <a:pt x="107" y="560"/>
                      <a:pt x="103" y="552"/>
                      <a:pt x="101" y="544"/>
                    </a:cubicBezTo>
                    <a:cubicBezTo>
                      <a:pt x="100" y="534"/>
                      <a:pt x="101" y="529"/>
                      <a:pt x="106" y="519"/>
                    </a:cubicBezTo>
                    <a:cubicBezTo>
                      <a:pt x="108" y="515"/>
                      <a:pt x="170" y="427"/>
                      <a:pt x="243" y="324"/>
                    </a:cubicBezTo>
                    <a:cubicBezTo>
                      <a:pt x="316" y="220"/>
                      <a:pt x="377" y="135"/>
                      <a:pt x="377" y="134"/>
                    </a:cubicBezTo>
                    <a:cubicBezTo>
                      <a:pt x="378" y="132"/>
                      <a:pt x="377" y="130"/>
                      <a:pt x="374" y="125"/>
                    </a:cubicBezTo>
                    <a:cubicBezTo>
                      <a:pt x="368" y="117"/>
                      <a:pt x="364" y="104"/>
                      <a:pt x="365" y="97"/>
                    </a:cubicBezTo>
                    <a:cubicBezTo>
                      <a:pt x="368" y="84"/>
                      <a:pt x="385" y="80"/>
                      <a:pt x="409" y="86"/>
                    </a:cubicBezTo>
                    <a:lnTo>
                      <a:pt x="420" y="89"/>
                    </a:lnTo>
                    <a:lnTo>
                      <a:pt x="429" y="74"/>
                    </a:lnTo>
                    <a:cubicBezTo>
                      <a:pt x="434" y="65"/>
                      <a:pt x="438" y="58"/>
                      <a:pt x="438" y="57"/>
                    </a:cubicBezTo>
                    <a:cubicBezTo>
                      <a:pt x="438" y="56"/>
                      <a:pt x="436" y="52"/>
                      <a:pt x="433" y="48"/>
                    </a:cubicBezTo>
                    <a:cubicBezTo>
                      <a:pt x="422" y="33"/>
                      <a:pt x="419" y="19"/>
                      <a:pt x="424" y="11"/>
                    </a:cubicBezTo>
                    <a:cubicBezTo>
                      <a:pt x="427" y="7"/>
                      <a:pt x="435" y="3"/>
                      <a:pt x="443" y="3"/>
                    </a:cubicBezTo>
                  </a:path>
                </a:pathLst>
              </a:custGeom>
              <a:solidFill>
                <a:srgbClr val="CDCDC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" name="Freeform 39"/>
              <p:cNvSpPr>
                <a:spLocks noChangeArrowheads="1"/>
              </p:cNvSpPr>
              <p:nvPr/>
            </p:nvSpPr>
            <p:spPr bwMode="auto">
              <a:xfrm>
                <a:off x="835" y="789"/>
                <a:ext cx="214" cy="289"/>
              </a:xfrm>
              <a:custGeom>
                <a:avLst/>
                <a:gdLst>
                  <a:gd name="G0" fmla="+- 1 0 0"/>
                  <a:gd name="G1" fmla="+- 1 0 0"/>
                  <a:gd name="G2" fmla="+- 1 0 0"/>
                  <a:gd name="G3" fmla="+- 1 0 0"/>
                  <a:gd name="G4" fmla="+- 1 0 0"/>
                  <a:gd name="G5" fmla="+- 1 0 0"/>
                  <a:gd name="G6" fmla="+- 1 0 0"/>
                  <a:gd name="G7" fmla="+- 1 0 0"/>
                  <a:gd name="G8" fmla="+- 1 0 0"/>
                  <a:gd name="G9" fmla="+- 1 0 0"/>
                  <a:gd name="G10" fmla="+- 1 0 0"/>
                  <a:gd name="G11" fmla="+- 1 0 0"/>
                  <a:gd name="G12" fmla="+- 1 0 0"/>
                  <a:gd name="G13" fmla="+- 1 0 0"/>
                  <a:gd name="G14" fmla="+- 1 0 0"/>
                  <a:gd name="G15" fmla="+- 522 0 0"/>
                  <a:gd name="G16" fmla="+- 103 0 0"/>
                  <a:gd name="G17" fmla="+- 1 0 0"/>
                  <a:gd name="G18" fmla="+- 1 0 0"/>
                  <a:gd name="G19" fmla="+- 1 0 0"/>
                  <a:gd name="G20" fmla="+- 1 0 0"/>
                  <a:gd name="G21" fmla="+- 1 0 0"/>
                  <a:gd name="G22" fmla="+- 1 0 0"/>
                  <a:gd name="G23" fmla="+- 1 0 0"/>
                  <a:gd name="G24" fmla="+- 1 0 0"/>
                  <a:gd name="G25" fmla="+- 1 0 0"/>
                  <a:gd name="G26" fmla="+- 1 0 0"/>
                  <a:gd name="G27" fmla="+- 1 0 0"/>
                  <a:gd name="G28" fmla="+- 1 0 0"/>
                  <a:gd name="G29" fmla="+- 1 0 0"/>
                  <a:gd name="G30" fmla="+- 1 0 0"/>
                  <a:gd name="G31" fmla="+- 1 0 0"/>
                  <a:gd name="G32" fmla="+- 1 0 0"/>
                  <a:gd name="G33" fmla="+- 1 0 0"/>
                  <a:gd name="G34" fmla="+- 1 0 0"/>
                  <a:gd name="G35" fmla="+- 1 0 0"/>
                  <a:gd name="G36" fmla="+- 0 0 0"/>
                  <a:gd name="G37" fmla="*/ 1 54239 35328"/>
                  <a:gd name="T0" fmla="*/ 5 256 1"/>
                  <a:gd name="T1" fmla="*/ 0 256 1"/>
                  <a:gd name="G38" fmla="+- 0 T0 T1"/>
                  <a:gd name="G39" fmla="sin 750 G38"/>
                  <a:gd name="G40" fmla="+- 376 0 0"/>
                  <a:gd name="G41" fmla="*/ 1 46283 55552"/>
                  <a:gd name="G42" fmla="+- 1 0 0"/>
                  <a:gd name="G43" fmla="+- 1 0 0"/>
                  <a:gd name="G44" fmla="+- 1 0 0"/>
                  <a:gd name="G45" fmla="+- 1 0 0"/>
                  <a:gd name="G46" fmla="+- 1 0 0"/>
                  <a:gd name="G47" fmla="+- 1 0 0"/>
                  <a:gd name="G48" fmla="+- 1 0 0"/>
                  <a:gd name="G49" fmla="+- 1 0 0"/>
                  <a:gd name="G50" fmla="+- 1 0 0"/>
                  <a:gd name="G51" fmla="+- 1 0 0"/>
                  <a:gd name="G52" fmla="+- 1 0 0"/>
                  <a:gd name="G53" fmla="+- 1 0 0"/>
                  <a:gd name="G54" fmla="+- 1 0 0"/>
                  <a:gd name="G55" fmla="+- 1 0 0"/>
                  <a:gd name="G56" fmla="+- 1 0 0"/>
                  <a:gd name="G57" fmla="+- 1 0 0"/>
                  <a:gd name="G58" fmla="+- 1 0 0"/>
                  <a:gd name="G59" fmla="+- 1 0 0"/>
                  <a:gd name="G60" fmla="+- 1 0 0"/>
                  <a:gd name="G61" fmla="+- 1 0 0"/>
                  <a:gd name="G62" fmla="+- 1 0 0"/>
                  <a:gd name="G63" fmla="*/ 1 24577 2"/>
                  <a:gd name="G64" fmla="+- 1 0 0"/>
                  <a:gd name="G65" fmla="+- 1 0 0"/>
                  <a:gd name="G66" fmla="+- 1 0 0"/>
                  <a:gd name="G67" fmla="+- 1 0 0"/>
                  <a:gd name="G68" fmla="+- 1 0 0"/>
                  <a:gd name="G69" fmla="+- 1 0 0"/>
                  <a:gd name="G70" fmla="+- 1 0 0"/>
                  <a:gd name="G71" fmla="+- 1 0 0"/>
                  <a:gd name="G72" fmla="+- 1 0 0"/>
                  <a:gd name="G73" fmla="+- 1 0 0"/>
                  <a:gd name="G74" fmla="+- 1 0 0"/>
                  <a:gd name="G75" fmla="+- 1 0 0"/>
                  <a:gd name="G76" fmla="+- 1 0 0"/>
                  <a:gd name="G77" fmla="+- 1 0 0"/>
                  <a:gd name="G78" fmla="+- 1 0 0"/>
                  <a:gd name="G79" fmla="+- 1 0 0"/>
                  <a:gd name="G80" fmla="+- 1 0 0"/>
                  <a:gd name="G81" fmla="+- 1 0 0"/>
                  <a:gd name="G82" fmla="+- 1 0 0"/>
                  <a:gd name="G83" fmla="+- 1 0 0"/>
                  <a:gd name="G84" fmla="+- 1 0 0"/>
                  <a:gd name="G85" fmla="+- 1 0 0"/>
                  <a:gd name="G86" fmla="+- 1 0 0"/>
                  <a:gd name="G87" fmla="+- 1 0 0"/>
                  <a:gd name="G88" fmla="+- 1 0 0"/>
                  <a:gd name="G89" fmla="+- 1 0 0"/>
                  <a:gd name="G90" fmla="+- 1 0 0"/>
                  <a:gd name="G91" fmla="+- 1 0 0"/>
                  <a:gd name="G92" fmla="+- 1 0 0"/>
                  <a:gd name="G93" fmla="+- 1 0 0"/>
                  <a:gd name="G94" fmla="+- 1 0 0"/>
                  <a:gd name="G95" fmla="+- 1 0 0"/>
                  <a:gd name="G96" fmla="+- 1 0 0"/>
                  <a:gd name="G97" fmla="+- 1 0 0"/>
                  <a:gd name="G98" fmla="+- 1 0 0"/>
                  <a:gd name="G99" fmla="+- 1 0 0"/>
                  <a:gd name="G100" fmla="+- 163 0 0"/>
                  <a:gd name="G101" fmla="*/ 1 167 2"/>
                  <a:gd name="G102" fmla="+- 0 0 0"/>
                  <a:gd name="G103" fmla="+- 168 0 0"/>
                  <a:gd name="G104" fmla="+- 1 0 0"/>
                  <a:gd name="G105" fmla="+- 1 0 0"/>
                  <a:gd name="G106" fmla="+- 1 0 0"/>
                  <a:gd name="G107" fmla="+- 1 0 0"/>
                  <a:gd name="G108" fmla="+- 1 0 0"/>
                  <a:gd name="G109" fmla="+- 1 0 0"/>
                  <a:gd name="G110" fmla="+- 1 0 0"/>
                  <a:gd name="G111" fmla="+- 1 0 0"/>
                  <a:gd name="G112" fmla="+- 1 0 0"/>
                  <a:gd name="G113" fmla="+- 1 0 0"/>
                  <a:gd name="G114" fmla="+- 1 0 0"/>
                  <a:gd name="G115" fmla="+- 1 0 0"/>
                  <a:gd name="G116" fmla="+- 1 0 0"/>
                  <a:gd name="G117" fmla="+- 1 0 0"/>
                  <a:gd name="G118" fmla="+- 1 0 0"/>
                  <a:gd name="G119" fmla="+- 1 0 0"/>
                  <a:gd name="G120" fmla="+- 1 0 0"/>
                  <a:gd name="G121" fmla="+- 1 0 0"/>
                  <a:gd name="G122" fmla="+- 1 0 0"/>
                  <a:gd name="G123" fmla="+- 1 0 0"/>
                  <a:gd name="T2" fmla="*/ 437 w 569"/>
                  <a:gd name="T3" fmla="*/ 0 h 753"/>
                  <a:gd name="T4" fmla="*/ 441 w 569"/>
                  <a:gd name="T5" fmla="*/ 0 h 753"/>
                  <a:gd name="T6" fmla="*/ 450 w 569"/>
                  <a:gd name="T7" fmla="*/ 2 h 753"/>
                  <a:gd name="T8" fmla="*/ 490 w 569"/>
                  <a:gd name="T9" fmla="*/ 14 h 753"/>
                  <a:gd name="T10" fmla="*/ 536 w 569"/>
                  <a:gd name="T11" fmla="*/ 44 h 753"/>
                  <a:gd name="T12" fmla="*/ 557 w 569"/>
                  <a:gd name="T13" fmla="*/ 69 h 753"/>
                  <a:gd name="T14" fmla="*/ 559 w 569"/>
                  <a:gd name="T15" fmla="*/ 70 h 753"/>
                  <a:gd name="T16" fmla="*/ 562 w 569"/>
                  <a:gd name="T17" fmla="*/ 75 h 753"/>
                  <a:gd name="T18" fmla="*/ 566 w 569"/>
                  <a:gd name="T19" fmla="*/ 90 h 753"/>
                  <a:gd name="T20" fmla="*/ 565 w 569"/>
                  <a:gd name="T21" fmla="*/ 94 h 753"/>
                  <a:gd name="T22" fmla="*/ 526 w 569"/>
                  <a:gd name="T23" fmla="*/ 105 h 753"/>
                  <a:gd name="T24" fmla="*/ 513 w 569"/>
                  <a:gd name="T25" fmla="*/ 102 h 753"/>
                  <a:gd name="T26" fmla="*/ 509 w 569"/>
                  <a:gd name="T27" fmla="*/ 101 h 753"/>
                  <a:gd name="T28" fmla="*/ 497 w 569"/>
                  <a:gd name="T29" fmla="*/ 114 h 753"/>
                  <a:gd name="T30" fmla="*/ 485 w 569"/>
                  <a:gd name="T31" fmla="*/ 129 h 753"/>
                  <a:gd name="T32" fmla="*/ 494 w 569"/>
                  <a:gd name="T33" fmla="*/ 141 h 753"/>
                  <a:gd name="T34" fmla="*/ 506 w 569"/>
                  <a:gd name="T35" fmla="*/ 160 h 753"/>
                  <a:gd name="T36" fmla="*/ 505 w 569"/>
                  <a:gd name="T37" fmla="*/ 183 h 753"/>
                  <a:gd name="T38" fmla="*/ 470 w 569"/>
                  <a:gd name="T39" fmla="*/ 187 h 753"/>
                  <a:gd name="T40" fmla="*/ 463 w 569"/>
                  <a:gd name="T41" fmla="*/ 186 h 753"/>
                  <a:gd name="T42" fmla="*/ 325 w 569"/>
                  <a:gd name="T43" fmla="*/ 378 h 753"/>
                  <a:gd name="T44" fmla="*/ 185 w 569"/>
                  <a:gd name="T45" fmla="*/ 574 h 753"/>
                  <a:gd name="T46" fmla="*/ 146 w 569"/>
                  <a:gd name="T47" fmla="*/ 582 h 753"/>
                  <a:gd name="T48" fmla="*/ 137 w 569"/>
                  <a:gd name="T49" fmla="*/ 582 h 753"/>
                  <a:gd name="T50" fmla="*/ 85 w 569"/>
                  <a:gd name="T51" fmla="*/ 650 h 753"/>
                  <a:gd name="T52" fmla="*/ 22 w 569"/>
                  <a:gd name="T53" fmla="*/ 732 h 753"/>
                  <a:gd name="T54" fmla="*/ 11 w 569"/>
                  <a:gd name="T55" fmla="*/ 748 h 753"/>
                  <a:gd name="T56" fmla="*/ 5 w 569"/>
                  <a:gd name="T57" fmla="*/ 751 h 753"/>
                  <a:gd name="T58" fmla="*/ 1 w 569"/>
                  <a:gd name="T59" fmla="*/ 751 h 753"/>
                  <a:gd name="T60" fmla="*/ 122 w 569"/>
                  <a:gd name="T61" fmla="*/ 572 h 753"/>
                  <a:gd name="T62" fmla="*/ 117 w 569"/>
                  <a:gd name="T63" fmla="*/ 565 h 753"/>
                  <a:gd name="T64" fmla="*/ 106 w 569"/>
                  <a:gd name="T65" fmla="*/ 519 h 753"/>
                  <a:gd name="T66" fmla="*/ 243 w 569"/>
                  <a:gd name="T67" fmla="*/ 323 h 753"/>
                  <a:gd name="T68" fmla="*/ 379 w 569"/>
                  <a:gd name="T69" fmla="*/ 131 h 753"/>
                  <a:gd name="T70" fmla="*/ 376 w 569"/>
                  <a:gd name="T71" fmla="*/ 123 h 753"/>
                  <a:gd name="T72" fmla="*/ 366 w 569"/>
                  <a:gd name="T73" fmla="*/ 97 h 753"/>
                  <a:gd name="T74" fmla="*/ 377 w 569"/>
                  <a:gd name="T75" fmla="*/ 85 h 753"/>
                  <a:gd name="T76" fmla="*/ 410 w 569"/>
                  <a:gd name="T77" fmla="*/ 86 h 753"/>
                  <a:gd name="T78" fmla="*/ 421 w 569"/>
                  <a:gd name="T79" fmla="*/ 86 h 753"/>
                  <a:gd name="T80" fmla="*/ 440 w 569"/>
                  <a:gd name="T81" fmla="*/ 53 h 753"/>
                  <a:gd name="T82" fmla="*/ 434 w 569"/>
                  <a:gd name="T83" fmla="*/ 45 h 753"/>
                  <a:gd name="T84" fmla="*/ 422 w 569"/>
                  <a:gd name="T85" fmla="*/ 20 h 753"/>
                  <a:gd name="T86" fmla="*/ 437 w 569"/>
                  <a:gd name="T87" fmla="*/ 0 h 753"/>
                </a:gdLst>
                <a:ahLst/>
                <a:cxnLst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569" h="753">
                    <a:moveTo>
                      <a:pt x="437" y="0"/>
                    </a:moveTo>
                    <a:cubicBezTo>
                      <a:pt x="439" y="0"/>
                      <a:pt x="440" y="0"/>
                      <a:pt x="441" y="0"/>
                    </a:cubicBezTo>
                    <a:cubicBezTo>
                      <a:pt x="441" y="1"/>
                      <a:pt x="445" y="1"/>
                      <a:pt x="450" y="2"/>
                    </a:cubicBezTo>
                    <a:cubicBezTo>
                      <a:pt x="462" y="3"/>
                      <a:pt x="473" y="6"/>
                      <a:pt x="490" y="14"/>
                    </a:cubicBezTo>
                    <a:cubicBezTo>
                      <a:pt x="505" y="21"/>
                      <a:pt x="525" y="34"/>
                      <a:pt x="536" y="44"/>
                    </a:cubicBezTo>
                    <a:cubicBezTo>
                      <a:pt x="543" y="51"/>
                      <a:pt x="556" y="66"/>
                      <a:pt x="557" y="69"/>
                    </a:cubicBezTo>
                    <a:cubicBezTo>
                      <a:pt x="558" y="70"/>
                      <a:pt x="558" y="71"/>
                      <a:pt x="559" y="70"/>
                    </a:cubicBezTo>
                    <a:cubicBezTo>
                      <a:pt x="559" y="70"/>
                      <a:pt x="561" y="72"/>
                      <a:pt x="562" y="75"/>
                    </a:cubicBezTo>
                    <a:cubicBezTo>
                      <a:pt x="565" y="81"/>
                      <a:pt x="568" y="90"/>
                      <a:pt x="566" y="90"/>
                    </a:cubicBezTo>
                    <a:cubicBezTo>
                      <a:pt x="566" y="90"/>
                      <a:pt x="565" y="92"/>
                      <a:pt x="565" y="94"/>
                    </a:cubicBezTo>
                    <a:cubicBezTo>
                      <a:pt x="564" y="106"/>
                      <a:pt x="548" y="111"/>
                      <a:pt x="526" y="105"/>
                    </a:cubicBezTo>
                    <a:cubicBezTo>
                      <a:pt x="521" y="104"/>
                      <a:pt x="515" y="103"/>
                      <a:pt x="513" y="102"/>
                    </a:cubicBezTo>
                    <a:lnTo>
                      <a:pt x="509" y="101"/>
                    </a:lnTo>
                    <a:lnTo>
                      <a:pt x="497" y="114"/>
                    </a:lnTo>
                    <a:cubicBezTo>
                      <a:pt x="491" y="121"/>
                      <a:pt x="486" y="128"/>
                      <a:pt x="485" y="129"/>
                    </a:cubicBezTo>
                    <a:cubicBezTo>
                      <a:pt x="485" y="130"/>
                      <a:pt x="489" y="135"/>
                      <a:pt x="494" y="141"/>
                    </a:cubicBezTo>
                    <a:cubicBezTo>
                      <a:pt x="501" y="149"/>
                      <a:pt x="503" y="152"/>
                      <a:pt x="506" y="160"/>
                    </a:cubicBezTo>
                    <a:cubicBezTo>
                      <a:pt x="510" y="172"/>
                      <a:pt x="510" y="178"/>
                      <a:pt x="505" y="183"/>
                    </a:cubicBezTo>
                    <a:cubicBezTo>
                      <a:pt x="499" y="189"/>
                      <a:pt x="485" y="190"/>
                      <a:pt x="470" y="187"/>
                    </a:cubicBezTo>
                    <a:cubicBezTo>
                      <a:pt x="467" y="186"/>
                      <a:pt x="463" y="185"/>
                      <a:pt x="463" y="186"/>
                    </a:cubicBezTo>
                    <a:cubicBezTo>
                      <a:pt x="462" y="186"/>
                      <a:pt x="400" y="272"/>
                      <a:pt x="325" y="378"/>
                    </a:cubicBezTo>
                    <a:cubicBezTo>
                      <a:pt x="250" y="483"/>
                      <a:pt x="187" y="572"/>
                      <a:pt x="185" y="574"/>
                    </a:cubicBezTo>
                    <a:cubicBezTo>
                      <a:pt x="177" y="582"/>
                      <a:pt x="162" y="586"/>
                      <a:pt x="146" y="582"/>
                    </a:cubicBezTo>
                    <a:cubicBezTo>
                      <a:pt x="142" y="581"/>
                      <a:pt x="138" y="581"/>
                      <a:pt x="137" y="582"/>
                    </a:cubicBezTo>
                    <a:cubicBezTo>
                      <a:pt x="136" y="582"/>
                      <a:pt x="113" y="613"/>
                      <a:pt x="85" y="650"/>
                    </a:cubicBezTo>
                    <a:cubicBezTo>
                      <a:pt x="57" y="686"/>
                      <a:pt x="29" y="723"/>
                      <a:pt x="22" y="732"/>
                    </a:cubicBezTo>
                    <a:cubicBezTo>
                      <a:pt x="15" y="741"/>
                      <a:pt x="10" y="748"/>
                      <a:pt x="11" y="748"/>
                    </a:cubicBezTo>
                    <a:cubicBezTo>
                      <a:pt x="11" y="748"/>
                      <a:pt x="9" y="750"/>
                      <a:pt x="5" y="751"/>
                    </a:cubicBezTo>
                    <a:cubicBezTo>
                      <a:pt x="2" y="752"/>
                      <a:pt x="0" y="752"/>
                      <a:pt x="1" y="751"/>
                    </a:cubicBezTo>
                    <a:cubicBezTo>
                      <a:pt x="5" y="749"/>
                      <a:pt x="123" y="574"/>
                      <a:pt x="122" y="572"/>
                    </a:cubicBezTo>
                    <a:cubicBezTo>
                      <a:pt x="122" y="571"/>
                      <a:pt x="119" y="568"/>
                      <a:pt x="117" y="565"/>
                    </a:cubicBezTo>
                    <a:cubicBezTo>
                      <a:pt x="102" y="551"/>
                      <a:pt x="98" y="534"/>
                      <a:pt x="106" y="519"/>
                    </a:cubicBezTo>
                    <a:cubicBezTo>
                      <a:pt x="107" y="515"/>
                      <a:pt x="169" y="427"/>
                      <a:pt x="243" y="323"/>
                    </a:cubicBezTo>
                    <a:cubicBezTo>
                      <a:pt x="317" y="219"/>
                      <a:pt x="378" y="133"/>
                      <a:pt x="379" y="131"/>
                    </a:cubicBezTo>
                    <a:cubicBezTo>
                      <a:pt x="380" y="129"/>
                      <a:pt x="380" y="129"/>
                      <a:pt x="376" y="123"/>
                    </a:cubicBezTo>
                    <a:cubicBezTo>
                      <a:pt x="371" y="116"/>
                      <a:pt x="366" y="103"/>
                      <a:pt x="366" y="97"/>
                    </a:cubicBezTo>
                    <a:cubicBezTo>
                      <a:pt x="367" y="90"/>
                      <a:pt x="369" y="88"/>
                      <a:pt x="377" y="85"/>
                    </a:cubicBezTo>
                    <a:cubicBezTo>
                      <a:pt x="386" y="81"/>
                      <a:pt x="395" y="82"/>
                      <a:pt x="410" y="86"/>
                    </a:cubicBezTo>
                    <a:cubicBezTo>
                      <a:pt x="418" y="88"/>
                      <a:pt x="420" y="88"/>
                      <a:pt x="421" y="86"/>
                    </a:cubicBezTo>
                    <a:cubicBezTo>
                      <a:pt x="427" y="78"/>
                      <a:pt x="440" y="54"/>
                      <a:pt x="440" y="53"/>
                    </a:cubicBezTo>
                    <a:cubicBezTo>
                      <a:pt x="439" y="52"/>
                      <a:pt x="437" y="48"/>
                      <a:pt x="434" y="45"/>
                    </a:cubicBezTo>
                    <a:cubicBezTo>
                      <a:pt x="428" y="37"/>
                      <a:pt x="423" y="26"/>
                      <a:pt x="422" y="20"/>
                    </a:cubicBezTo>
                    <a:cubicBezTo>
                      <a:pt x="422" y="10"/>
                      <a:pt x="428" y="2"/>
                      <a:pt x="437" y="0"/>
                    </a:cubicBezTo>
                  </a:path>
                </a:pathLst>
              </a:custGeom>
              <a:solidFill>
                <a:srgbClr val="BCBCB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16" name="Rectangle 109"/>
            <p:cNvSpPr>
              <a:spLocks noChangeArrowheads="1"/>
            </p:cNvSpPr>
            <p:nvPr/>
          </p:nvSpPr>
          <p:spPr bwMode="auto">
            <a:xfrm>
              <a:off x="282671" y="1847410"/>
              <a:ext cx="478269" cy="369332"/>
            </a:xfrm>
            <a:prstGeom prst="rect">
              <a:avLst/>
            </a:prstGeom>
            <a:noFill/>
            <a:ln w="9525" cap="flat">
              <a:noFill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 sz="2400" dirty="0" smtClean="0">
                  <a:solidFill>
                    <a:schemeClr val="tx1"/>
                  </a:solidFill>
                  <a:latin typeface="+mn-lt"/>
                </a:rPr>
                <a:t>V</a:t>
              </a:r>
              <a:endParaRPr lang="en-US" altLang="en-US" sz="2400" dirty="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117" name="Rectangle 109"/>
            <p:cNvSpPr>
              <a:spLocks noChangeArrowheads="1"/>
            </p:cNvSpPr>
            <p:nvPr/>
          </p:nvSpPr>
          <p:spPr bwMode="auto">
            <a:xfrm>
              <a:off x="373909" y="2364764"/>
              <a:ext cx="387031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 sz="2400" dirty="0" smtClean="0">
                  <a:solidFill>
                    <a:srgbClr val="FF0000"/>
                  </a:solidFill>
                  <a:latin typeface="+mn-lt"/>
                </a:rPr>
                <a:t>D</a:t>
              </a:r>
              <a:endParaRPr lang="en-US" altLang="en-US" sz="1600" dirty="0">
                <a:solidFill>
                  <a:srgbClr val="FF0000"/>
                </a:solidFill>
                <a:latin typeface="+mn-lt"/>
              </a:endParaRPr>
            </a:p>
          </p:txBody>
        </p:sp>
        <p:sp>
          <p:nvSpPr>
            <p:cNvPr id="118" name="Rectangle 109"/>
            <p:cNvSpPr>
              <a:spLocks noChangeArrowheads="1"/>
            </p:cNvSpPr>
            <p:nvPr/>
          </p:nvSpPr>
          <p:spPr bwMode="auto">
            <a:xfrm>
              <a:off x="0" y="2856153"/>
              <a:ext cx="760940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 sz="2400" dirty="0" smtClean="0">
                  <a:solidFill>
                    <a:schemeClr val="accent6">
                      <a:lumMod val="75000"/>
                    </a:schemeClr>
                  </a:solidFill>
                  <a:latin typeface="+mn-lt"/>
                </a:rPr>
                <a:t>D+T</a:t>
              </a:r>
              <a:endParaRPr lang="en-US" altLang="en-US" sz="2400" dirty="0">
                <a:solidFill>
                  <a:schemeClr val="accent6">
                    <a:lumMod val="75000"/>
                  </a:schemeClr>
                </a:solidFill>
                <a:latin typeface="+mn-lt"/>
              </a:endParaRPr>
            </a:p>
          </p:txBody>
        </p:sp>
        <p:grpSp>
          <p:nvGrpSpPr>
            <p:cNvPr id="241" name="Group 240"/>
            <p:cNvGrpSpPr/>
            <p:nvPr/>
          </p:nvGrpSpPr>
          <p:grpSpPr>
            <a:xfrm>
              <a:off x="2883450" y="1856702"/>
              <a:ext cx="2263737" cy="481719"/>
              <a:chOff x="6423063" y="2377812"/>
              <a:chExt cx="2263737" cy="1118749"/>
            </a:xfrm>
          </p:grpSpPr>
          <p:sp>
            <p:nvSpPr>
              <p:cNvPr id="242" name="Rectangle 107"/>
              <p:cNvSpPr>
                <a:spLocks noChangeArrowheads="1"/>
              </p:cNvSpPr>
              <p:nvPr/>
            </p:nvSpPr>
            <p:spPr bwMode="auto">
              <a:xfrm>
                <a:off x="6473157" y="2377812"/>
                <a:ext cx="2213643" cy="106627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0" tIns="0" rIns="0" bIns="0"/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 charset="0"/>
                    <a:cs typeface="Droid Sans Fallback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 charset="0"/>
                    <a:cs typeface="Droid Sans Fallback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 charset="0"/>
                    <a:cs typeface="Droid Sans Fallback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 charset="0"/>
                    <a:cs typeface="Droid Sans Fallback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 charset="0"/>
                    <a:cs typeface="Droid Sans Fallback" charset="0"/>
                  </a:defRPr>
                </a:lvl5pPr>
                <a:lvl6pPr marL="25146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 charset="0"/>
                    <a:cs typeface="Droid Sans Fallback" charset="0"/>
                  </a:defRPr>
                </a:lvl6pPr>
                <a:lvl7pPr marL="29718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 charset="0"/>
                    <a:cs typeface="Droid Sans Fallback" charset="0"/>
                  </a:defRPr>
                </a:lvl7pPr>
                <a:lvl8pPr marL="34290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 charset="0"/>
                    <a:cs typeface="Droid Sans Fallback" charset="0"/>
                  </a:defRPr>
                </a:lvl8pPr>
                <a:lvl9pPr marL="38862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 charset="0"/>
                    <a:cs typeface="Droid Sans Fallback" charset="0"/>
                  </a:defRPr>
                </a:lvl9pPr>
              </a:lstStyle>
              <a:p>
                <a:pPr>
                  <a:lnSpc>
                    <a:spcPct val="100000"/>
                  </a:lnSpc>
                  <a:buClrTx/>
                  <a:buFontTx/>
                  <a:buNone/>
                </a:pPr>
                <a:r>
                  <a:rPr lang="en-US" altLang="en-US" sz="1600" dirty="0">
                    <a:latin typeface="+mn-lt"/>
                  </a:rPr>
                  <a:t>Tissue collection</a:t>
                </a:r>
              </a:p>
            </p:txBody>
          </p:sp>
          <p:sp>
            <p:nvSpPr>
              <p:cNvPr id="243" name="Line 108"/>
              <p:cNvSpPr>
                <a:spLocks noChangeShapeType="1"/>
              </p:cNvSpPr>
              <p:nvPr/>
            </p:nvSpPr>
            <p:spPr bwMode="auto">
              <a:xfrm>
                <a:off x="6423063" y="2425520"/>
                <a:ext cx="4771" cy="1071041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251" name="Group 250"/>
          <p:cNvGrpSpPr/>
          <p:nvPr/>
        </p:nvGrpSpPr>
        <p:grpSpPr>
          <a:xfrm>
            <a:off x="-16699" y="3322015"/>
            <a:ext cx="8195766" cy="1622066"/>
            <a:chOff x="33395" y="3513130"/>
            <a:chExt cx="8195766" cy="1622066"/>
          </a:xfrm>
        </p:grpSpPr>
        <p:grpSp>
          <p:nvGrpSpPr>
            <p:cNvPr id="121" name="Group 1"/>
            <p:cNvGrpSpPr>
              <a:grpSpLocks/>
            </p:cNvGrpSpPr>
            <p:nvPr/>
          </p:nvGrpSpPr>
          <p:grpSpPr bwMode="auto">
            <a:xfrm>
              <a:off x="1776677" y="4300309"/>
              <a:ext cx="6445327" cy="212301"/>
              <a:chOff x="614" y="1118"/>
              <a:chExt cx="2702" cy="89"/>
            </a:xfrm>
          </p:grpSpPr>
          <p:sp>
            <p:nvSpPr>
              <p:cNvPr id="122" name="Line 2"/>
              <p:cNvSpPr>
                <a:spLocks noChangeShapeType="1"/>
              </p:cNvSpPr>
              <p:nvPr/>
            </p:nvSpPr>
            <p:spPr bwMode="auto">
              <a:xfrm>
                <a:off x="614" y="1170"/>
                <a:ext cx="2702" cy="0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" name="Line 3"/>
              <p:cNvSpPr>
                <a:spLocks noChangeShapeType="1"/>
              </p:cNvSpPr>
              <p:nvPr/>
            </p:nvSpPr>
            <p:spPr bwMode="auto">
              <a:xfrm>
                <a:off x="828" y="1118"/>
                <a:ext cx="0" cy="89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4" name="Line 4"/>
              <p:cNvSpPr>
                <a:spLocks noChangeShapeType="1"/>
              </p:cNvSpPr>
              <p:nvPr/>
            </p:nvSpPr>
            <p:spPr bwMode="auto">
              <a:xfrm>
                <a:off x="1089" y="1118"/>
                <a:ext cx="0" cy="89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5" name="Line 5"/>
              <p:cNvSpPr>
                <a:spLocks noChangeShapeType="1"/>
              </p:cNvSpPr>
              <p:nvPr/>
            </p:nvSpPr>
            <p:spPr bwMode="auto">
              <a:xfrm>
                <a:off x="1612" y="1118"/>
                <a:ext cx="0" cy="89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" name="Line 6"/>
              <p:cNvSpPr>
                <a:spLocks noChangeShapeType="1"/>
              </p:cNvSpPr>
              <p:nvPr/>
            </p:nvSpPr>
            <p:spPr bwMode="auto">
              <a:xfrm>
                <a:off x="1873" y="1118"/>
                <a:ext cx="0" cy="89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7" name="Line 7"/>
              <p:cNvSpPr>
                <a:spLocks noChangeShapeType="1"/>
              </p:cNvSpPr>
              <p:nvPr/>
            </p:nvSpPr>
            <p:spPr bwMode="auto">
              <a:xfrm>
                <a:off x="2135" y="1118"/>
                <a:ext cx="0" cy="89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8" name="Line 8"/>
              <p:cNvSpPr>
                <a:spLocks noChangeShapeType="1"/>
              </p:cNvSpPr>
              <p:nvPr/>
            </p:nvSpPr>
            <p:spPr bwMode="auto">
              <a:xfrm>
                <a:off x="2397" y="1118"/>
                <a:ext cx="0" cy="89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9" name="Line 9"/>
              <p:cNvSpPr>
                <a:spLocks noChangeShapeType="1"/>
              </p:cNvSpPr>
              <p:nvPr/>
            </p:nvSpPr>
            <p:spPr bwMode="auto">
              <a:xfrm>
                <a:off x="2657" y="1118"/>
                <a:ext cx="0" cy="89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0" name="Line 10"/>
              <p:cNvSpPr>
                <a:spLocks noChangeShapeType="1"/>
              </p:cNvSpPr>
              <p:nvPr/>
            </p:nvSpPr>
            <p:spPr bwMode="auto">
              <a:xfrm>
                <a:off x="1350" y="1118"/>
                <a:ext cx="0" cy="89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31" name="Rectangle 11"/>
            <p:cNvSpPr>
              <a:spLocks noChangeArrowheads="1"/>
            </p:cNvSpPr>
            <p:nvPr/>
          </p:nvSpPr>
          <p:spPr bwMode="auto">
            <a:xfrm>
              <a:off x="6588012" y="4495911"/>
              <a:ext cx="1641149" cy="3339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 sz="1600" dirty="0">
                  <a:latin typeface="+mn-lt"/>
                </a:rPr>
                <a:t>Time (days)</a:t>
              </a:r>
            </a:p>
          </p:txBody>
        </p:sp>
        <p:grpSp>
          <p:nvGrpSpPr>
            <p:cNvPr id="132" name="Group 12"/>
            <p:cNvGrpSpPr>
              <a:grpSpLocks/>
            </p:cNvGrpSpPr>
            <p:nvPr/>
          </p:nvGrpSpPr>
          <p:grpSpPr bwMode="auto">
            <a:xfrm>
              <a:off x="815233" y="3656253"/>
              <a:ext cx="920761" cy="462766"/>
              <a:chOff x="179" y="848"/>
              <a:chExt cx="386" cy="194"/>
            </a:xfrm>
          </p:grpSpPr>
          <p:sp>
            <p:nvSpPr>
              <p:cNvPr id="133" name="Freeform 13"/>
              <p:cNvSpPr>
                <a:spLocks noChangeArrowheads="1"/>
              </p:cNvSpPr>
              <p:nvPr/>
            </p:nvSpPr>
            <p:spPr bwMode="auto">
              <a:xfrm>
                <a:off x="179" y="848"/>
                <a:ext cx="384" cy="192"/>
              </a:xfrm>
              <a:custGeom>
                <a:avLst/>
                <a:gdLst>
                  <a:gd name="T0" fmla="*/ 359 w 1013"/>
                  <a:gd name="T1" fmla="*/ 498 h 509"/>
                  <a:gd name="T2" fmla="*/ 344 w 1013"/>
                  <a:gd name="T3" fmla="*/ 422 h 509"/>
                  <a:gd name="T4" fmla="*/ 269 w 1013"/>
                  <a:gd name="T5" fmla="*/ 374 h 509"/>
                  <a:gd name="T6" fmla="*/ 162 w 1013"/>
                  <a:gd name="T7" fmla="*/ 353 h 509"/>
                  <a:gd name="T8" fmla="*/ 85 w 1013"/>
                  <a:gd name="T9" fmla="*/ 318 h 509"/>
                  <a:gd name="T10" fmla="*/ 48 w 1013"/>
                  <a:gd name="T11" fmla="*/ 276 h 509"/>
                  <a:gd name="T12" fmla="*/ 78 w 1013"/>
                  <a:gd name="T13" fmla="*/ 183 h 509"/>
                  <a:gd name="T14" fmla="*/ 137 w 1013"/>
                  <a:gd name="T15" fmla="*/ 167 h 509"/>
                  <a:gd name="T16" fmla="*/ 308 w 1013"/>
                  <a:gd name="T17" fmla="*/ 205 h 509"/>
                  <a:gd name="T18" fmla="*/ 330 w 1013"/>
                  <a:gd name="T19" fmla="*/ 246 h 509"/>
                  <a:gd name="T20" fmla="*/ 383 w 1013"/>
                  <a:gd name="T21" fmla="*/ 310 h 509"/>
                  <a:gd name="T22" fmla="*/ 401 w 1013"/>
                  <a:gd name="T23" fmla="*/ 369 h 509"/>
                  <a:gd name="T24" fmla="*/ 458 w 1013"/>
                  <a:gd name="T25" fmla="*/ 428 h 509"/>
                  <a:gd name="T26" fmla="*/ 491 w 1013"/>
                  <a:gd name="T27" fmla="*/ 423 h 509"/>
                  <a:gd name="T28" fmla="*/ 543 w 1013"/>
                  <a:gd name="T29" fmla="*/ 426 h 509"/>
                  <a:gd name="T30" fmla="*/ 538 w 1013"/>
                  <a:gd name="T31" fmla="*/ 398 h 509"/>
                  <a:gd name="T32" fmla="*/ 476 w 1013"/>
                  <a:gd name="T33" fmla="*/ 375 h 509"/>
                  <a:gd name="T34" fmla="*/ 463 w 1013"/>
                  <a:gd name="T35" fmla="*/ 354 h 509"/>
                  <a:gd name="T36" fmla="*/ 567 w 1013"/>
                  <a:gd name="T37" fmla="*/ 371 h 509"/>
                  <a:gd name="T38" fmla="*/ 587 w 1013"/>
                  <a:gd name="T39" fmla="*/ 348 h 509"/>
                  <a:gd name="T40" fmla="*/ 661 w 1013"/>
                  <a:gd name="T41" fmla="*/ 379 h 509"/>
                  <a:gd name="T42" fmla="*/ 738 w 1013"/>
                  <a:gd name="T43" fmla="*/ 468 h 509"/>
                  <a:gd name="T44" fmla="*/ 783 w 1013"/>
                  <a:gd name="T45" fmla="*/ 487 h 509"/>
                  <a:gd name="T46" fmla="*/ 793 w 1013"/>
                  <a:gd name="T47" fmla="*/ 464 h 509"/>
                  <a:gd name="T48" fmla="*/ 808 w 1013"/>
                  <a:gd name="T49" fmla="*/ 441 h 509"/>
                  <a:gd name="T50" fmla="*/ 782 w 1013"/>
                  <a:gd name="T51" fmla="*/ 414 h 509"/>
                  <a:gd name="T52" fmla="*/ 835 w 1013"/>
                  <a:gd name="T53" fmla="*/ 415 h 509"/>
                  <a:gd name="T54" fmla="*/ 856 w 1013"/>
                  <a:gd name="T55" fmla="*/ 438 h 509"/>
                  <a:gd name="T56" fmla="*/ 879 w 1013"/>
                  <a:gd name="T57" fmla="*/ 402 h 509"/>
                  <a:gd name="T58" fmla="*/ 852 w 1013"/>
                  <a:gd name="T59" fmla="*/ 370 h 509"/>
                  <a:gd name="T60" fmla="*/ 832 w 1013"/>
                  <a:gd name="T61" fmla="*/ 334 h 509"/>
                  <a:gd name="T62" fmla="*/ 862 w 1013"/>
                  <a:gd name="T63" fmla="*/ 314 h 509"/>
                  <a:gd name="T64" fmla="*/ 920 w 1013"/>
                  <a:gd name="T65" fmla="*/ 311 h 509"/>
                  <a:gd name="T66" fmla="*/ 1012 w 1013"/>
                  <a:gd name="T67" fmla="*/ 284 h 509"/>
                  <a:gd name="T68" fmla="*/ 950 w 1013"/>
                  <a:gd name="T69" fmla="*/ 195 h 509"/>
                  <a:gd name="T70" fmla="*/ 903 w 1013"/>
                  <a:gd name="T71" fmla="*/ 171 h 509"/>
                  <a:gd name="T72" fmla="*/ 912 w 1013"/>
                  <a:gd name="T73" fmla="*/ 122 h 509"/>
                  <a:gd name="T74" fmla="*/ 872 w 1013"/>
                  <a:gd name="T75" fmla="*/ 99 h 509"/>
                  <a:gd name="T76" fmla="*/ 836 w 1013"/>
                  <a:gd name="T77" fmla="*/ 116 h 509"/>
                  <a:gd name="T78" fmla="*/ 761 w 1013"/>
                  <a:gd name="T79" fmla="*/ 119 h 509"/>
                  <a:gd name="T80" fmla="*/ 681 w 1013"/>
                  <a:gd name="T81" fmla="*/ 47 h 509"/>
                  <a:gd name="T82" fmla="*/ 571 w 1013"/>
                  <a:gd name="T83" fmla="*/ 0 h 509"/>
                  <a:gd name="T84" fmla="*/ 499 w 1013"/>
                  <a:gd name="T85" fmla="*/ 0 h 509"/>
                  <a:gd name="T86" fmla="*/ 346 w 1013"/>
                  <a:gd name="T87" fmla="*/ 102 h 509"/>
                  <a:gd name="T88" fmla="*/ 339 w 1013"/>
                  <a:gd name="T89" fmla="*/ 139 h 509"/>
                  <a:gd name="T90" fmla="*/ 255 w 1013"/>
                  <a:gd name="T91" fmla="*/ 134 h 509"/>
                  <a:gd name="T92" fmla="*/ 136 w 1013"/>
                  <a:gd name="T93" fmla="*/ 122 h 509"/>
                  <a:gd name="T94" fmla="*/ 67 w 1013"/>
                  <a:gd name="T95" fmla="*/ 144 h 509"/>
                  <a:gd name="T96" fmla="*/ 20 w 1013"/>
                  <a:gd name="T97" fmla="*/ 195 h 509"/>
                  <a:gd name="T98" fmla="*/ 10 w 1013"/>
                  <a:gd name="T99" fmla="*/ 284 h 509"/>
                  <a:gd name="T100" fmla="*/ 70 w 1013"/>
                  <a:gd name="T101" fmla="*/ 346 h 509"/>
                  <a:gd name="T102" fmla="*/ 190 w 1013"/>
                  <a:gd name="T103" fmla="*/ 391 h 509"/>
                  <a:gd name="T104" fmla="*/ 289 w 1013"/>
                  <a:gd name="T105" fmla="*/ 415 h 509"/>
                  <a:gd name="T106" fmla="*/ 321 w 1013"/>
                  <a:gd name="T107" fmla="*/ 445 h 509"/>
                  <a:gd name="T108" fmla="*/ 340 w 1013"/>
                  <a:gd name="T109" fmla="*/ 508 h 5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013" h="509">
                    <a:moveTo>
                      <a:pt x="347" y="508"/>
                    </a:moveTo>
                    <a:cubicBezTo>
                      <a:pt x="351" y="508"/>
                      <a:pt x="356" y="504"/>
                      <a:pt x="359" y="498"/>
                    </a:cubicBezTo>
                    <a:lnTo>
                      <a:pt x="363" y="488"/>
                    </a:lnTo>
                    <a:lnTo>
                      <a:pt x="344" y="422"/>
                    </a:lnTo>
                    <a:lnTo>
                      <a:pt x="317" y="401"/>
                    </a:lnTo>
                    <a:cubicBezTo>
                      <a:pt x="302" y="390"/>
                      <a:pt x="280" y="377"/>
                      <a:pt x="269" y="374"/>
                    </a:cubicBezTo>
                    <a:cubicBezTo>
                      <a:pt x="257" y="370"/>
                      <a:pt x="229" y="364"/>
                      <a:pt x="205" y="360"/>
                    </a:cubicBezTo>
                    <a:lnTo>
                      <a:pt x="162" y="353"/>
                    </a:lnTo>
                    <a:lnTo>
                      <a:pt x="124" y="336"/>
                    </a:lnTo>
                    <a:lnTo>
                      <a:pt x="85" y="318"/>
                    </a:lnTo>
                    <a:lnTo>
                      <a:pt x="67" y="297"/>
                    </a:lnTo>
                    <a:lnTo>
                      <a:pt x="48" y="276"/>
                    </a:lnTo>
                    <a:lnTo>
                      <a:pt x="48" y="234"/>
                    </a:lnTo>
                    <a:lnTo>
                      <a:pt x="78" y="183"/>
                    </a:lnTo>
                    <a:lnTo>
                      <a:pt x="99" y="175"/>
                    </a:lnTo>
                    <a:cubicBezTo>
                      <a:pt x="110" y="171"/>
                      <a:pt x="127" y="167"/>
                      <a:pt x="137" y="167"/>
                    </a:cubicBezTo>
                    <a:cubicBezTo>
                      <a:pt x="147" y="167"/>
                      <a:pt x="185" y="173"/>
                      <a:pt x="221" y="181"/>
                    </a:cubicBezTo>
                    <a:cubicBezTo>
                      <a:pt x="257" y="189"/>
                      <a:pt x="296" y="199"/>
                      <a:pt x="308" y="205"/>
                    </a:cubicBezTo>
                    <a:lnTo>
                      <a:pt x="330" y="214"/>
                    </a:lnTo>
                    <a:lnTo>
                      <a:pt x="330" y="246"/>
                    </a:lnTo>
                    <a:lnTo>
                      <a:pt x="348" y="265"/>
                    </a:lnTo>
                    <a:cubicBezTo>
                      <a:pt x="358" y="276"/>
                      <a:pt x="374" y="296"/>
                      <a:pt x="383" y="310"/>
                    </a:cubicBezTo>
                    <a:lnTo>
                      <a:pt x="401" y="335"/>
                    </a:lnTo>
                    <a:lnTo>
                      <a:pt x="401" y="369"/>
                    </a:lnTo>
                    <a:lnTo>
                      <a:pt x="429" y="398"/>
                    </a:lnTo>
                    <a:lnTo>
                      <a:pt x="458" y="428"/>
                    </a:lnTo>
                    <a:lnTo>
                      <a:pt x="476" y="415"/>
                    </a:lnTo>
                    <a:lnTo>
                      <a:pt x="491" y="423"/>
                    </a:lnTo>
                    <a:lnTo>
                      <a:pt x="505" y="432"/>
                    </a:lnTo>
                    <a:lnTo>
                      <a:pt x="543" y="426"/>
                    </a:lnTo>
                    <a:lnTo>
                      <a:pt x="541" y="412"/>
                    </a:lnTo>
                    <a:lnTo>
                      <a:pt x="538" y="398"/>
                    </a:lnTo>
                    <a:lnTo>
                      <a:pt x="514" y="391"/>
                    </a:lnTo>
                    <a:cubicBezTo>
                      <a:pt x="500" y="388"/>
                      <a:pt x="483" y="380"/>
                      <a:pt x="476" y="375"/>
                    </a:cubicBezTo>
                    <a:cubicBezTo>
                      <a:pt x="469" y="370"/>
                      <a:pt x="463" y="364"/>
                      <a:pt x="463" y="360"/>
                    </a:cubicBezTo>
                    <a:lnTo>
                      <a:pt x="463" y="354"/>
                    </a:lnTo>
                    <a:lnTo>
                      <a:pt x="513" y="354"/>
                    </a:lnTo>
                    <a:lnTo>
                      <a:pt x="567" y="371"/>
                    </a:lnTo>
                    <a:lnTo>
                      <a:pt x="577" y="359"/>
                    </a:lnTo>
                    <a:lnTo>
                      <a:pt x="587" y="348"/>
                    </a:lnTo>
                    <a:lnTo>
                      <a:pt x="625" y="348"/>
                    </a:lnTo>
                    <a:lnTo>
                      <a:pt x="661" y="379"/>
                    </a:lnTo>
                    <a:cubicBezTo>
                      <a:pt x="681" y="397"/>
                      <a:pt x="706" y="424"/>
                      <a:pt x="718" y="439"/>
                    </a:cubicBezTo>
                    <a:lnTo>
                      <a:pt x="738" y="468"/>
                    </a:lnTo>
                    <a:lnTo>
                      <a:pt x="761" y="477"/>
                    </a:lnTo>
                    <a:lnTo>
                      <a:pt x="783" y="487"/>
                    </a:lnTo>
                    <a:lnTo>
                      <a:pt x="788" y="483"/>
                    </a:lnTo>
                    <a:cubicBezTo>
                      <a:pt x="791" y="481"/>
                      <a:pt x="793" y="472"/>
                      <a:pt x="793" y="464"/>
                    </a:cubicBezTo>
                    <a:lnTo>
                      <a:pt x="793" y="449"/>
                    </a:lnTo>
                    <a:lnTo>
                      <a:pt x="808" y="441"/>
                    </a:lnTo>
                    <a:lnTo>
                      <a:pt x="799" y="420"/>
                    </a:lnTo>
                    <a:lnTo>
                      <a:pt x="782" y="414"/>
                    </a:lnTo>
                    <a:lnTo>
                      <a:pt x="765" y="408"/>
                    </a:lnTo>
                    <a:lnTo>
                      <a:pt x="835" y="415"/>
                    </a:lnTo>
                    <a:lnTo>
                      <a:pt x="845" y="427"/>
                    </a:lnTo>
                    <a:lnTo>
                      <a:pt x="856" y="438"/>
                    </a:lnTo>
                    <a:lnTo>
                      <a:pt x="867" y="425"/>
                    </a:lnTo>
                    <a:cubicBezTo>
                      <a:pt x="874" y="418"/>
                      <a:pt x="879" y="408"/>
                      <a:pt x="879" y="402"/>
                    </a:cubicBezTo>
                    <a:lnTo>
                      <a:pt x="879" y="392"/>
                    </a:lnTo>
                    <a:lnTo>
                      <a:pt x="852" y="370"/>
                    </a:lnTo>
                    <a:lnTo>
                      <a:pt x="824" y="347"/>
                    </a:lnTo>
                    <a:lnTo>
                      <a:pt x="832" y="334"/>
                    </a:lnTo>
                    <a:lnTo>
                      <a:pt x="841" y="320"/>
                    </a:lnTo>
                    <a:lnTo>
                      <a:pt x="862" y="314"/>
                    </a:lnTo>
                    <a:lnTo>
                      <a:pt x="883" y="307"/>
                    </a:lnTo>
                    <a:lnTo>
                      <a:pt x="920" y="311"/>
                    </a:lnTo>
                    <a:lnTo>
                      <a:pt x="958" y="316"/>
                    </a:lnTo>
                    <a:lnTo>
                      <a:pt x="1012" y="284"/>
                    </a:lnTo>
                    <a:lnTo>
                      <a:pt x="1012" y="262"/>
                    </a:lnTo>
                    <a:lnTo>
                      <a:pt x="950" y="195"/>
                    </a:lnTo>
                    <a:lnTo>
                      <a:pt x="927" y="183"/>
                    </a:lnTo>
                    <a:lnTo>
                      <a:pt x="903" y="171"/>
                    </a:lnTo>
                    <a:lnTo>
                      <a:pt x="907" y="146"/>
                    </a:lnTo>
                    <a:lnTo>
                      <a:pt x="912" y="122"/>
                    </a:lnTo>
                    <a:lnTo>
                      <a:pt x="892" y="111"/>
                    </a:lnTo>
                    <a:lnTo>
                      <a:pt x="872" y="99"/>
                    </a:lnTo>
                    <a:lnTo>
                      <a:pt x="854" y="108"/>
                    </a:lnTo>
                    <a:lnTo>
                      <a:pt x="836" y="116"/>
                    </a:lnTo>
                    <a:lnTo>
                      <a:pt x="799" y="118"/>
                    </a:lnTo>
                    <a:lnTo>
                      <a:pt x="761" y="119"/>
                    </a:lnTo>
                    <a:lnTo>
                      <a:pt x="721" y="83"/>
                    </a:lnTo>
                    <a:lnTo>
                      <a:pt x="681" y="47"/>
                    </a:lnTo>
                    <a:lnTo>
                      <a:pt x="626" y="23"/>
                    </a:lnTo>
                    <a:lnTo>
                      <a:pt x="571" y="0"/>
                    </a:lnTo>
                    <a:lnTo>
                      <a:pt x="535" y="0"/>
                    </a:lnTo>
                    <a:lnTo>
                      <a:pt x="499" y="0"/>
                    </a:lnTo>
                    <a:lnTo>
                      <a:pt x="420" y="31"/>
                    </a:lnTo>
                    <a:lnTo>
                      <a:pt x="346" y="102"/>
                    </a:lnTo>
                    <a:lnTo>
                      <a:pt x="346" y="116"/>
                    </a:lnTo>
                    <a:cubicBezTo>
                      <a:pt x="346" y="124"/>
                      <a:pt x="343" y="134"/>
                      <a:pt x="339" y="139"/>
                    </a:cubicBezTo>
                    <a:lnTo>
                      <a:pt x="332" y="149"/>
                    </a:lnTo>
                    <a:lnTo>
                      <a:pt x="255" y="134"/>
                    </a:lnTo>
                    <a:lnTo>
                      <a:pt x="179" y="119"/>
                    </a:lnTo>
                    <a:lnTo>
                      <a:pt x="136" y="122"/>
                    </a:lnTo>
                    <a:lnTo>
                      <a:pt x="94" y="126"/>
                    </a:lnTo>
                    <a:lnTo>
                      <a:pt x="67" y="144"/>
                    </a:lnTo>
                    <a:lnTo>
                      <a:pt x="40" y="161"/>
                    </a:lnTo>
                    <a:lnTo>
                      <a:pt x="20" y="195"/>
                    </a:lnTo>
                    <a:lnTo>
                      <a:pt x="0" y="229"/>
                    </a:lnTo>
                    <a:lnTo>
                      <a:pt x="10" y="284"/>
                    </a:lnTo>
                    <a:lnTo>
                      <a:pt x="29" y="308"/>
                    </a:lnTo>
                    <a:cubicBezTo>
                      <a:pt x="40" y="321"/>
                      <a:pt x="58" y="338"/>
                      <a:pt x="70" y="346"/>
                    </a:cubicBezTo>
                    <a:cubicBezTo>
                      <a:pt x="82" y="353"/>
                      <a:pt x="107" y="365"/>
                      <a:pt x="128" y="373"/>
                    </a:cubicBezTo>
                    <a:cubicBezTo>
                      <a:pt x="148" y="380"/>
                      <a:pt x="176" y="388"/>
                      <a:pt x="190" y="391"/>
                    </a:cubicBezTo>
                    <a:cubicBezTo>
                      <a:pt x="205" y="393"/>
                      <a:pt x="233" y="400"/>
                      <a:pt x="253" y="405"/>
                    </a:cubicBezTo>
                    <a:lnTo>
                      <a:pt x="289" y="415"/>
                    </a:lnTo>
                    <a:lnTo>
                      <a:pt x="305" y="430"/>
                    </a:lnTo>
                    <a:lnTo>
                      <a:pt x="321" y="445"/>
                    </a:lnTo>
                    <a:lnTo>
                      <a:pt x="330" y="476"/>
                    </a:lnTo>
                    <a:lnTo>
                      <a:pt x="340" y="508"/>
                    </a:lnTo>
                    <a:lnTo>
                      <a:pt x="347" y="508"/>
                    </a:lnTo>
                  </a:path>
                </a:pathLst>
              </a:custGeom>
              <a:solidFill>
                <a:srgbClr val="CFCFC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4" name="Freeform 14"/>
              <p:cNvSpPr>
                <a:spLocks noChangeArrowheads="1"/>
              </p:cNvSpPr>
              <p:nvPr/>
            </p:nvSpPr>
            <p:spPr bwMode="auto">
              <a:xfrm>
                <a:off x="182" y="850"/>
                <a:ext cx="381" cy="192"/>
              </a:xfrm>
              <a:custGeom>
                <a:avLst/>
                <a:gdLst>
                  <a:gd name="T0" fmla="*/ 348 w 1004"/>
                  <a:gd name="T1" fmla="*/ 494 h 505"/>
                  <a:gd name="T2" fmla="*/ 340 w 1004"/>
                  <a:gd name="T3" fmla="*/ 447 h 505"/>
                  <a:gd name="T4" fmla="*/ 296 w 1004"/>
                  <a:gd name="T5" fmla="*/ 391 h 505"/>
                  <a:gd name="T6" fmla="*/ 220 w 1004"/>
                  <a:gd name="T7" fmla="*/ 363 h 505"/>
                  <a:gd name="T8" fmla="*/ 112 w 1004"/>
                  <a:gd name="T9" fmla="*/ 337 h 505"/>
                  <a:gd name="T10" fmla="*/ 48 w 1004"/>
                  <a:gd name="T11" fmla="*/ 290 h 505"/>
                  <a:gd name="T12" fmla="*/ 31 w 1004"/>
                  <a:gd name="T13" fmla="*/ 245 h 505"/>
                  <a:gd name="T14" fmla="*/ 57 w 1004"/>
                  <a:gd name="T15" fmla="*/ 190 h 505"/>
                  <a:gd name="T16" fmla="*/ 96 w 1004"/>
                  <a:gd name="T17" fmla="*/ 163 h 505"/>
                  <a:gd name="T18" fmla="*/ 221 w 1004"/>
                  <a:gd name="T19" fmla="*/ 177 h 505"/>
                  <a:gd name="T20" fmla="*/ 329 w 1004"/>
                  <a:gd name="T21" fmla="*/ 210 h 505"/>
                  <a:gd name="T22" fmla="*/ 346 w 1004"/>
                  <a:gd name="T23" fmla="*/ 268 h 505"/>
                  <a:gd name="T24" fmla="*/ 395 w 1004"/>
                  <a:gd name="T25" fmla="*/ 334 h 505"/>
                  <a:gd name="T26" fmla="*/ 391 w 1004"/>
                  <a:gd name="T27" fmla="*/ 356 h 505"/>
                  <a:gd name="T28" fmla="*/ 442 w 1004"/>
                  <a:gd name="T29" fmla="*/ 418 h 505"/>
                  <a:gd name="T30" fmla="*/ 473 w 1004"/>
                  <a:gd name="T31" fmla="*/ 411 h 505"/>
                  <a:gd name="T32" fmla="*/ 493 w 1004"/>
                  <a:gd name="T33" fmla="*/ 425 h 505"/>
                  <a:gd name="T34" fmla="*/ 529 w 1004"/>
                  <a:gd name="T35" fmla="*/ 401 h 505"/>
                  <a:gd name="T36" fmla="*/ 470 w 1004"/>
                  <a:gd name="T37" fmla="*/ 377 h 505"/>
                  <a:gd name="T38" fmla="*/ 456 w 1004"/>
                  <a:gd name="T39" fmla="*/ 361 h 505"/>
                  <a:gd name="T40" fmla="*/ 467 w 1004"/>
                  <a:gd name="T41" fmla="*/ 346 h 505"/>
                  <a:gd name="T42" fmla="*/ 519 w 1004"/>
                  <a:gd name="T43" fmla="*/ 354 h 505"/>
                  <a:gd name="T44" fmla="*/ 568 w 1004"/>
                  <a:gd name="T45" fmla="*/ 355 h 505"/>
                  <a:gd name="T46" fmla="*/ 621 w 1004"/>
                  <a:gd name="T47" fmla="*/ 344 h 505"/>
                  <a:gd name="T48" fmla="*/ 710 w 1004"/>
                  <a:gd name="T49" fmla="*/ 435 h 505"/>
                  <a:gd name="T50" fmla="*/ 748 w 1004"/>
                  <a:gd name="T51" fmla="*/ 468 h 505"/>
                  <a:gd name="T52" fmla="*/ 786 w 1004"/>
                  <a:gd name="T53" fmla="*/ 477 h 505"/>
                  <a:gd name="T54" fmla="*/ 778 w 1004"/>
                  <a:gd name="T55" fmla="*/ 444 h 505"/>
                  <a:gd name="T56" fmla="*/ 796 w 1004"/>
                  <a:gd name="T57" fmla="*/ 439 h 505"/>
                  <a:gd name="T58" fmla="*/ 778 w 1004"/>
                  <a:gd name="T59" fmla="*/ 414 h 505"/>
                  <a:gd name="T60" fmla="*/ 733 w 1004"/>
                  <a:gd name="T61" fmla="*/ 406 h 505"/>
                  <a:gd name="T62" fmla="*/ 787 w 1004"/>
                  <a:gd name="T63" fmla="*/ 403 h 505"/>
                  <a:gd name="T64" fmla="*/ 850 w 1004"/>
                  <a:gd name="T65" fmla="*/ 424 h 505"/>
                  <a:gd name="T66" fmla="*/ 870 w 1004"/>
                  <a:gd name="T67" fmla="*/ 393 h 505"/>
                  <a:gd name="T68" fmla="*/ 854 w 1004"/>
                  <a:gd name="T69" fmla="*/ 377 h 505"/>
                  <a:gd name="T70" fmla="*/ 812 w 1004"/>
                  <a:gd name="T71" fmla="*/ 335 h 505"/>
                  <a:gd name="T72" fmla="*/ 855 w 1004"/>
                  <a:gd name="T73" fmla="*/ 304 h 505"/>
                  <a:gd name="T74" fmla="*/ 983 w 1004"/>
                  <a:gd name="T75" fmla="*/ 290 h 505"/>
                  <a:gd name="T76" fmla="*/ 976 w 1004"/>
                  <a:gd name="T77" fmla="*/ 231 h 505"/>
                  <a:gd name="T78" fmla="*/ 917 w 1004"/>
                  <a:gd name="T79" fmla="*/ 181 h 505"/>
                  <a:gd name="T80" fmla="*/ 895 w 1004"/>
                  <a:gd name="T81" fmla="*/ 147 h 505"/>
                  <a:gd name="T82" fmla="*/ 894 w 1004"/>
                  <a:gd name="T83" fmla="*/ 117 h 505"/>
                  <a:gd name="T84" fmla="*/ 847 w 1004"/>
                  <a:gd name="T85" fmla="*/ 103 h 505"/>
                  <a:gd name="T86" fmla="*/ 825 w 1004"/>
                  <a:gd name="T87" fmla="*/ 131 h 505"/>
                  <a:gd name="T88" fmla="*/ 813 w 1004"/>
                  <a:gd name="T89" fmla="*/ 115 h 505"/>
                  <a:gd name="T90" fmla="*/ 757 w 1004"/>
                  <a:gd name="T91" fmla="*/ 123 h 505"/>
                  <a:gd name="T92" fmla="*/ 568 w 1004"/>
                  <a:gd name="T93" fmla="*/ 0 h 505"/>
                  <a:gd name="T94" fmla="*/ 481 w 1004"/>
                  <a:gd name="T95" fmla="*/ 1 h 505"/>
                  <a:gd name="T96" fmla="*/ 398 w 1004"/>
                  <a:gd name="T97" fmla="*/ 39 h 505"/>
                  <a:gd name="T98" fmla="*/ 345 w 1004"/>
                  <a:gd name="T99" fmla="*/ 92 h 505"/>
                  <a:gd name="T100" fmla="*/ 332 w 1004"/>
                  <a:gd name="T101" fmla="*/ 144 h 505"/>
                  <a:gd name="T102" fmla="*/ 284 w 1004"/>
                  <a:gd name="T103" fmla="*/ 139 h 505"/>
                  <a:gd name="T104" fmla="*/ 139 w 1004"/>
                  <a:gd name="T105" fmla="*/ 115 h 505"/>
                  <a:gd name="T106" fmla="*/ 74 w 1004"/>
                  <a:gd name="T107" fmla="*/ 131 h 505"/>
                  <a:gd name="T108" fmla="*/ 11 w 1004"/>
                  <a:gd name="T109" fmla="*/ 191 h 505"/>
                  <a:gd name="T110" fmla="*/ 0 w 1004"/>
                  <a:gd name="T111" fmla="*/ 264 h 505"/>
                  <a:gd name="T112" fmla="*/ 21 w 1004"/>
                  <a:gd name="T113" fmla="*/ 307 h 505"/>
                  <a:gd name="T114" fmla="*/ 109 w 1004"/>
                  <a:gd name="T115" fmla="*/ 363 h 505"/>
                  <a:gd name="T116" fmla="*/ 192 w 1004"/>
                  <a:gd name="T117" fmla="*/ 387 h 505"/>
                  <a:gd name="T118" fmla="*/ 300 w 1004"/>
                  <a:gd name="T119" fmla="*/ 419 h 505"/>
                  <a:gd name="T120" fmla="*/ 329 w 1004"/>
                  <a:gd name="T121" fmla="*/ 489 h 505"/>
                  <a:gd name="T122" fmla="*/ 336 w 1004"/>
                  <a:gd name="T123" fmla="*/ 504 h 5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004" h="505">
                    <a:moveTo>
                      <a:pt x="336" y="504"/>
                    </a:moveTo>
                    <a:cubicBezTo>
                      <a:pt x="340" y="504"/>
                      <a:pt x="345" y="499"/>
                      <a:pt x="348" y="494"/>
                    </a:cubicBezTo>
                    <a:lnTo>
                      <a:pt x="353" y="483"/>
                    </a:lnTo>
                    <a:lnTo>
                      <a:pt x="340" y="447"/>
                    </a:lnTo>
                    <a:lnTo>
                      <a:pt x="328" y="411"/>
                    </a:lnTo>
                    <a:lnTo>
                      <a:pt x="296" y="391"/>
                    </a:lnTo>
                    <a:lnTo>
                      <a:pt x="264" y="371"/>
                    </a:lnTo>
                    <a:lnTo>
                      <a:pt x="220" y="363"/>
                    </a:lnTo>
                    <a:cubicBezTo>
                      <a:pt x="196" y="359"/>
                      <a:pt x="162" y="352"/>
                      <a:pt x="144" y="346"/>
                    </a:cubicBezTo>
                    <a:lnTo>
                      <a:pt x="112" y="337"/>
                    </a:lnTo>
                    <a:lnTo>
                      <a:pt x="80" y="313"/>
                    </a:lnTo>
                    <a:lnTo>
                      <a:pt x="48" y="290"/>
                    </a:lnTo>
                    <a:lnTo>
                      <a:pt x="39" y="268"/>
                    </a:lnTo>
                    <a:lnTo>
                      <a:pt x="31" y="245"/>
                    </a:lnTo>
                    <a:lnTo>
                      <a:pt x="43" y="218"/>
                    </a:lnTo>
                    <a:lnTo>
                      <a:pt x="57" y="190"/>
                    </a:lnTo>
                    <a:lnTo>
                      <a:pt x="76" y="176"/>
                    </a:lnTo>
                    <a:lnTo>
                      <a:pt x="96" y="163"/>
                    </a:lnTo>
                    <a:lnTo>
                      <a:pt x="158" y="163"/>
                    </a:lnTo>
                    <a:lnTo>
                      <a:pt x="221" y="177"/>
                    </a:lnTo>
                    <a:cubicBezTo>
                      <a:pt x="256" y="184"/>
                      <a:pt x="295" y="195"/>
                      <a:pt x="307" y="201"/>
                    </a:cubicBezTo>
                    <a:lnTo>
                      <a:pt x="329" y="210"/>
                    </a:lnTo>
                    <a:lnTo>
                      <a:pt x="329" y="255"/>
                    </a:lnTo>
                    <a:lnTo>
                      <a:pt x="346" y="268"/>
                    </a:lnTo>
                    <a:cubicBezTo>
                      <a:pt x="354" y="275"/>
                      <a:pt x="369" y="292"/>
                      <a:pt x="378" y="307"/>
                    </a:cubicBezTo>
                    <a:lnTo>
                      <a:pt x="395" y="334"/>
                    </a:lnTo>
                    <a:lnTo>
                      <a:pt x="393" y="345"/>
                    </a:lnTo>
                    <a:lnTo>
                      <a:pt x="391" y="356"/>
                    </a:lnTo>
                    <a:lnTo>
                      <a:pt x="417" y="387"/>
                    </a:lnTo>
                    <a:lnTo>
                      <a:pt x="442" y="418"/>
                    </a:lnTo>
                    <a:lnTo>
                      <a:pt x="458" y="415"/>
                    </a:lnTo>
                    <a:lnTo>
                      <a:pt x="473" y="411"/>
                    </a:lnTo>
                    <a:lnTo>
                      <a:pt x="483" y="418"/>
                    </a:lnTo>
                    <a:lnTo>
                      <a:pt x="493" y="425"/>
                    </a:lnTo>
                    <a:lnTo>
                      <a:pt x="529" y="421"/>
                    </a:lnTo>
                    <a:lnTo>
                      <a:pt x="529" y="401"/>
                    </a:lnTo>
                    <a:lnTo>
                      <a:pt x="505" y="391"/>
                    </a:lnTo>
                    <a:cubicBezTo>
                      <a:pt x="492" y="386"/>
                      <a:pt x="477" y="379"/>
                      <a:pt x="470" y="377"/>
                    </a:cubicBezTo>
                    <a:lnTo>
                      <a:pt x="458" y="372"/>
                    </a:lnTo>
                    <a:lnTo>
                      <a:pt x="456" y="361"/>
                    </a:lnTo>
                    <a:lnTo>
                      <a:pt x="453" y="350"/>
                    </a:lnTo>
                    <a:lnTo>
                      <a:pt x="467" y="346"/>
                    </a:lnTo>
                    <a:lnTo>
                      <a:pt x="480" y="342"/>
                    </a:lnTo>
                    <a:lnTo>
                      <a:pt x="519" y="354"/>
                    </a:lnTo>
                    <a:lnTo>
                      <a:pt x="559" y="366"/>
                    </a:lnTo>
                    <a:lnTo>
                      <a:pt x="568" y="355"/>
                    </a:lnTo>
                    <a:lnTo>
                      <a:pt x="578" y="344"/>
                    </a:lnTo>
                    <a:lnTo>
                      <a:pt x="621" y="344"/>
                    </a:lnTo>
                    <a:lnTo>
                      <a:pt x="657" y="378"/>
                    </a:lnTo>
                    <a:cubicBezTo>
                      <a:pt x="677" y="397"/>
                      <a:pt x="701" y="423"/>
                      <a:pt x="710" y="435"/>
                    </a:cubicBezTo>
                    <a:lnTo>
                      <a:pt x="727" y="459"/>
                    </a:lnTo>
                    <a:lnTo>
                      <a:pt x="748" y="468"/>
                    </a:lnTo>
                    <a:cubicBezTo>
                      <a:pt x="760" y="473"/>
                      <a:pt x="773" y="477"/>
                      <a:pt x="778" y="477"/>
                    </a:cubicBezTo>
                    <a:lnTo>
                      <a:pt x="786" y="477"/>
                    </a:lnTo>
                    <a:lnTo>
                      <a:pt x="782" y="461"/>
                    </a:lnTo>
                    <a:lnTo>
                      <a:pt x="778" y="444"/>
                    </a:lnTo>
                    <a:lnTo>
                      <a:pt x="787" y="442"/>
                    </a:lnTo>
                    <a:lnTo>
                      <a:pt x="796" y="439"/>
                    </a:lnTo>
                    <a:lnTo>
                      <a:pt x="787" y="426"/>
                    </a:lnTo>
                    <a:lnTo>
                      <a:pt x="778" y="414"/>
                    </a:lnTo>
                    <a:lnTo>
                      <a:pt x="755" y="410"/>
                    </a:lnTo>
                    <a:lnTo>
                      <a:pt x="733" y="406"/>
                    </a:lnTo>
                    <a:lnTo>
                      <a:pt x="752" y="404"/>
                    </a:lnTo>
                    <a:cubicBezTo>
                      <a:pt x="763" y="403"/>
                      <a:pt x="779" y="402"/>
                      <a:pt x="787" y="403"/>
                    </a:cubicBezTo>
                    <a:cubicBezTo>
                      <a:pt x="796" y="404"/>
                      <a:pt x="813" y="409"/>
                      <a:pt x="826" y="414"/>
                    </a:cubicBezTo>
                    <a:lnTo>
                      <a:pt x="850" y="424"/>
                    </a:lnTo>
                    <a:lnTo>
                      <a:pt x="860" y="413"/>
                    </a:lnTo>
                    <a:cubicBezTo>
                      <a:pt x="866" y="406"/>
                      <a:pt x="870" y="397"/>
                      <a:pt x="870" y="393"/>
                    </a:cubicBezTo>
                    <a:lnTo>
                      <a:pt x="870" y="384"/>
                    </a:lnTo>
                    <a:lnTo>
                      <a:pt x="854" y="377"/>
                    </a:lnTo>
                    <a:cubicBezTo>
                      <a:pt x="846" y="373"/>
                      <a:pt x="833" y="362"/>
                      <a:pt x="825" y="353"/>
                    </a:cubicBezTo>
                    <a:lnTo>
                      <a:pt x="812" y="335"/>
                    </a:lnTo>
                    <a:lnTo>
                      <a:pt x="834" y="320"/>
                    </a:lnTo>
                    <a:lnTo>
                      <a:pt x="855" y="304"/>
                    </a:lnTo>
                    <a:lnTo>
                      <a:pt x="962" y="304"/>
                    </a:lnTo>
                    <a:lnTo>
                      <a:pt x="983" y="290"/>
                    </a:lnTo>
                    <a:cubicBezTo>
                      <a:pt x="994" y="282"/>
                      <a:pt x="1003" y="273"/>
                      <a:pt x="1003" y="270"/>
                    </a:cubicBezTo>
                    <a:cubicBezTo>
                      <a:pt x="1003" y="266"/>
                      <a:pt x="991" y="249"/>
                      <a:pt x="976" y="231"/>
                    </a:cubicBezTo>
                    <a:lnTo>
                      <a:pt x="948" y="198"/>
                    </a:lnTo>
                    <a:lnTo>
                      <a:pt x="917" y="181"/>
                    </a:lnTo>
                    <a:lnTo>
                      <a:pt x="886" y="163"/>
                    </a:lnTo>
                    <a:lnTo>
                      <a:pt x="895" y="147"/>
                    </a:lnTo>
                    <a:lnTo>
                      <a:pt x="903" y="131"/>
                    </a:lnTo>
                    <a:lnTo>
                      <a:pt x="894" y="117"/>
                    </a:lnTo>
                    <a:lnTo>
                      <a:pt x="885" y="103"/>
                    </a:lnTo>
                    <a:lnTo>
                      <a:pt x="847" y="103"/>
                    </a:lnTo>
                    <a:lnTo>
                      <a:pt x="836" y="117"/>
                    </a:lnTo>
                    <a:lnTo>
                      <a:pt x="825" y="131"/>
                    </a:lnTo>
                    <a:lnTo>
                      <a:pt x="819" y="123"/>
                    </a:lnTo>
                    <a:lnTo>
                      <a:pt x="813" y="115"/>
                    </a:lnTo>
                    <a:lnTo>
                      <a:pt x="785" y="119"/>
                    </a:lnTo>
                    <a:lnTo>
                      <a:pt x="757" y="123"/>
                    </a:lnTo>
                    <a:lnTo>
                      <a:pt x="647" y="32"/>
                    </a:lnTo>
                    <a:lnTo>
                      <a:pt x="568" y="0"/>
                    </a:lnTo>
                    <a:lnTo>
                      <a:pt x="525" y="0"/>
                    </a:lnTo>
                    <a:lnTo>
                      <a:pt x="481" y="1"/>
                    </a:lnTo>
                    <a:lnTo>
                      <a:pt x="439" y="20"/>
                    </a:lnTo>
                    <a:lnTo>
                      <a:pt x="398" y="39"/>
                    </a:lnTo>
                    <a:lnTo>
                      <a:pt x="371" y="65"/>
                    </a:lnTo>
                    <a:lnTo>
                      <a:pt x="345" y="92"/>
                    </a:lnTo>
                    <a:lnTo>
                      <a:pt x="340" y="116"/>
                    </a:lnTo>
                    <a:cubicBezTo>
                      <a:pt x="337" y="129"/>
                      <a:pt x="333" y="142"/>
                      <a:pt x="332" y="144"/>
                    </a:cubicBezTo>
                    <a:lnTo>
                      <a:pt x="329" y="148"/>
                    </a:lnTo>
                    <a:lnTo>
                      <a:pt x="284" y="139"/>
                    </a:lnTo>
                    <a:cubicBezTo>
                      <a:pt x="259" y="134"/>
                      <a:pt x="216" y="127"/>
                      <a:pt x="189" y="122"/>
                    </a:cubicBezTo>
                    <a:lnTo>
                      <a:pt x="139" y="115"/>
                    </a:lnTo>
                    <a:lnTo>
                      <a:pt x="107" y="123"/>
                    </a:lnTo>
                    <a:lnTo>
                      <a:pt x="74" y="131"/>
                    </a:lnTo>
                    <a:lnTo>
                      <a:pt x="48" y="152"/>
                    </a:lnTo>
                    <a:cubicBezTo>
                      <a:pt x="34" y="164"/>
                      <a:pt x="17" y="181"/>
                      <a:pt x="11" y="191"/>
                    </a:cubicBezTo>
                    <a:lnTo>
                      <a:pt x="0" y="209"/>
                    </a:lnTo>
                    <a:lnTo>
                      <a:pt x="0" y="264"/>
                    </a:lnTo>
                    <a:lnTo>
                      <a:pt x="10" y="286"/>
                    </a:lnTo>
                    <a:lnTo>
                      <a:pt x="21" y="307"/>
                    </a:lnTo>
                    <a:lnTo>
                      <a:pt x="50" y="329"/>
                    </a:lnTo>
                    <a:cubicBezTo>
                      <a:pt x="66" y="341"/>
                      <a:pt x="92" y="356"/>
                      <a:pt x="109" y="363"/>
                    </a:cubicBezTo>
                    <a:lnTo>
                      <a:pt x="138" y="376"/>
                    </a:lnTo>
                    <a:lnTo>
                      <a:pt x="192" y="387"/>
                    </a:lnTo>
                    <a:cubicBezTo>
                      <a:pt x="221" y="393"/>
                      <a:pt x="257" y="402"/>
                      <a:pt x="272" y="408"/>
                    </a:cubicBezTo>
                    <a:lnTo>
                      <a:pt x="300" y="419"/>
                    </a:lnTo>
                    <a:lnTo>
                      <a:pt x="314" y="447"/>
                    </a:lnTo>
                    <a:cubicBezTo>
                      <a:pt x="322" y="462"/>
                      <a:pt x="329" y="481"/>
                      <a:pt x="329" y="489"/>
                    </a:cubicBezTo>
                    <a:lnTo>
                      <a:pt x="329" y="504"/>
                    </a:lnTo>
                    <a:lnTo>
                      <a:pt x="336" y="504"/>
                    </a:lnTo>
                  </a:path>
                </a:pathLst>
              </a:custGeom>
              <a:solidFill>
                <a:srgbClr val="ADADA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5" name="Freeform 15"/>
              <p:cNvSpPr>
                <a:spLocks noChangeArrowheads="1"/>
              </p:cNvSpPr>
              <p:nvPr/>
            </p:nvSpPr>
            <p:spPr bwMode="auto">
              <a:xfrm>
                <a:off x="182" y="852"/>
                <a:ext cx="383" cy="187"/>
              </a:xfrm>
              <a:custGeom>
                <a:avLst/>
                <a:gdLst>
                  <a:gd name="T0" fmla="*/ 350 w 1010"/>
                  <a:gd name="T1" fmla="*/ 488 h 495"/>
                  <a:gd name="T2" fmla="*/ 331 w 1010"/>
                  <a:gd name="T3" fmla="*/ 416 h 495"/>
                  <a:gd name="T4" fmla="*/ 277 w 1010"/>
                  <a:gd name="T5" fmla="*/ 375 h 495"/>
                  <a:gd name="T6" fmla="*/ 179 w 1010"/>
                  <a:gd name="T7" fmla="*/ 354 h 495"/>
                  <a:gd name="T8" fmla="*/ 76 w 1010"/>
                  <a:gd name="T9" fmla="*/ 313 h 495"/>
                  <a:gd name="T10" fmla="*/ 42 w 1010"/>
                  <a:gd name="T11" fmla="*/ 277 h 495"/>
                  <a:gd name="T12" fmla="*/ 32 w 1010"/>
                  <a:gd name="T13" fmla="*/ 237 h 495"/>
                  <a:gd name="T14" fmla="*/ 55 w 1010"/>
                  <a:gd name="T15" fmla="*/ 190 h 495"/>
                  <a:gd name="T16" fmla="*/ 88 w 1010"/>
                  <a:gd name="T17" fmla="*/ 165 h 495"/>
                  <a:gd name="T18" fmla="*/ 147 w 1010"/>
                  <a:gd name="T19" fmla="*/ 157 h 495"/>
                  <a:gd name="T20" fmla="*/ 306 w 1010"/>
                  <a:gd name="T21" fmla="*/ 194 h 495"/>
                  <a:gd name="T22" fmla="*/ 331 w 1010"/>
                  <a:gd name="T23" fmla="*/ 246 h 495"/>
                  <a:gd name="T24" fmla="*/ 382 w 1010"/>
                  <a:gd name="T25" fmla="*/ 303 h 495"/>
                  <a:gd name="T26" fmla="*/ 393 w 1010"/>
                  <a:gd name="T27" fmla="*/ 353 h 495"/>
                  <a:gd name="T28" fmla="*/ 445 w 1010"/>
                  <a:gd name="T29" fmla="*/ 413 h 495"/>
                  <a:gd name="T30" fmla="*/ 486 w 1010"/>
                  <a:gd name="T31" fmla="*/ 406 h 495"/>
                  <a:gd name="T32" fmla="*/ 496 w 1010"/>
                  <a:gd name="T33" fmla="*/ 420 h 495"/>
                  <a:gd name="T34" fmla="*/ 527 w 1010"/>
                  <a:gd name="T35" fmla="*/ 413 h 495"/>
                  <a:gd name="T36" fmla="*/ 497 w 1010"/>
                  <a:gd name="T37" fmla="*/ 385 h 495"/>
                  <a:gd name="T38" fmla="*/ 447 w 1010"/>
                  <a:gd name="T39" fmla="*/ 355 h 495"/>
                  <a:gd name="T40" fmla="*/ 457 w 1010"/>
                  <a:gd name="T41" fmla="*/ 341 h 495"/>
                  <a:gd name="T42" fmla="*/ 530 w 1010"/>
                  <a:gd name="T43" fmla="*/ 351 h 495"/>
                  <a:gd name="T44" fmla="*/ 570 w 1010"/>
                  <a:gd name="T45" fmla="*/ 342 h 495"/>
                  <a:gd name="T46" fmla="*/ 612 w 1010"/>
                  <a:gd name="T47" fmla="*/ 333 h 495"/>
                  <a:gd name="T48" fmla="*/ 691 w 1010"/>
                  <a:gd name="T49" fmla="*/ 398 h 495"/>
                  <a:gd name="T50" fmla="*/ 772 w 1010"/>
                  <a:gd name="T51" fmla="*/ 474 h 495"/>
                  <a:gd name="T52" fmla="*/ 787 w 1010"/>
                  <a:gd name="T53" fmla="*/ 466 h 495"/>
                  <a:gd name="T54" fmla="*/ 777 w 1010"/>
                  <a:gd name="T55" fmla="*/ 445 h 495"/>
                  <a:gd name="T56" fmla="*/ 796 w 1010"/>
                  <a:gd name="T57" fmla="*/ 436 h 495"/>
                  <a:gd name="T58" fmla="*/ 787 w 1010"/>
                  <a:gd name="T59" fmla="*/ 415 h 495"/>
                  <a:gd name="T60" fmla="*/ 735 w 1010"/>
                  <a:gd name="T61" fmla="*/ 403 h 495"/>
                  <a:gd name="T62" fmla="*/ 785 w 1010"/>
                  <a:gd name="T63" fmla="*/ 393 h 495"/>
                  <a:gd name="T64" fmla="*/ 852 w 1010"/>
                  <a:gd name="T65" fmla="*/ 421 h 495"/>
                  <a:gd name="T66" fmla="*/ 872 w 1010"/>
                  <a:gd name="T67" fmla="*/ 393 h 495"/>
                  <a:gd name="T68" fmla="*/ 817 w 1010"/>
                  <a:gd name="T69" fmla="*/ 345 h 495"/>
                  <a:gd name="T70" fmla="*/ 849 w 1010"/>
                  <a:gd name="T71" fmla="*/ 301 h 495"/>
                  <a:gd name="T72" fmla="*/ 1009 w 1010"/>
                  <a:gd name="T73" fmla="*/ 269 h 495"/>
                  <a:gd name="T74" fmla="*/ 948 w 1010"/>
                  <a:gd name="T75" fmla="*/ 194 h 495"/>
                  <a:gd name="T76" fmla="*/ 890 w 1010"/>
                  <a:gd name="T77" fmla="*/ 165 h 495"/>
                  <a:gd name="T78" fmla="*/ 876 w 1010"/>
                  <a:gd name="T79" fmla="*/ 103 h 495"/>
                  <a:gd name="T80" fmla="*/ 826 w 1010"/>
                  <a:gd name="T81" fmla="*/ 127 h 495"/>
                  <a:gd name="T82" fmla="*/ 815 w 1010"/>
                  <a:gd name="T83" fmla="*/ 112 h 495"/>
                  <a:gd name="T84" fmla="*/ 708 w 1010"/>
                  <a:gd name="T85" fmla="*/ 77 h 495"/>
                  <a:gd name="T86" fmla="*/ 616 w 1010"/>
                  <a:gd name="T87" fmla="*/ 17 h 495"/>
                  <a:gd name="T88" fmla="*/ 485 w 1010"/>
                  <a:gd name="T89" fmla="*/ 0 h 495"/>
                  <a:gd name="T90" fmla="*/ 418 w 1010"/>
                  <a:gd name="T91" fmla="*/ 27 h 495"/>
                  <a:gd name="T92" fmla="*/ 345 w 1010"/>
                  <a:gd name="T93" fmla="*/ 109 h 495"/>
                  <a:gd name="T94" fmla="*/ 327 w 1010"/>
                  <a:gd name="T95" fmla="*/ 146 h 495"/>
                  <a:gd name="T96" fmla="*/ 176 w 1010"/>
                  <a:gd name="T97" fmla="*/ 118 h 495"/>
                  <a:gd name="T98" fmla="*/ 81 w 1010"/>
                  <a:gd name="T99" fmla="*/ 127 h 495"/>
                  <a:gd name="T100" fmla="*/ 16 w 1010"/>
                  <a:gd name="T101" fmla="*/ 189 h 495"/>
                  <a:gd name="T102" fmla="*/ 5 w 1010"/>
                  <a:gd name="T103" fmla="*/ 249 h 495"/>
                  <a:gd name="T104" fmla="*/ 26 w 1010"/>
                  <a:gd name="T105" fmla="*/ 301 h 495"/>
                  <a:gd name="T106" fmla="*/ 102 w 1010"/>
                  <a:gd name="T107" fmla="*/ 358 h 495"/>
                  <a:gd name="T108" fmla="*/ 232 w 1010"/>
                  <a:gd name="T109" fmla="*/ 391 h 495"/>
                  <a:gd name="T110" fmla="*/ 323 w 1010"/>
                  <a:gd name="T111" fmla="*/ 439 h 495"/>
                  <a:gd name="T112" fmla="*/ 333 w 1010"/>
                  <a:gd name="T113" fmla="*/ 494 h 4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010" h="495">
                    <a:moveTo>
                      <a:pt x="339" y="494"/>
                    </a:moveTo>
                    <a:cubicBezTo>
                      <a:pt x="343" y="494"/>
                      <a:pt x="348" y="492"/>
                      <a:pt x="350" y="488"/>
                    </a:cubicBezTo>
                    <a:lnTo>
                      <a:pt x="354" y="483"/>
                    </a:lnTo>
                    <a:lnTo>
                      <a:pt x="331" y="416"/>
                    </a:lnTo>
                    <a:lnTo>
                      <a:pt x="304" y="395"/>
                    </a:lnTo>
                    <a:lnTo>
                      <a:pt x="277" y="375"/>
                    </a:lnTo>
                    <a:lnTo>
                      <a:pt x="236" y="364"/>
                    </a:lnTo>
                    <a:cubicBezTo>
                      <a:pt x="213" y="359"/>
                      <a:pt x="188" y="354"/>
                      <a:pt x="179" y="354"/>
                    </a:cubicBezTo>
                    <a:lnTo>
                      <a:pt x="164" y="354"/>
                    </a:lnTo>
                    <a:lnTo>
                      <a:pt x="76" y="313"/>
                    </a:lnTo>
                    <a:lnTo>
                      <a:pt x="59" y="295"/>
                    </a:lnTo>
                    <a:lnTo>
                      <a:pt x="42" y="277"/>
                    </a:lnTo>
                    <a:lnTo>
                      <a:pt x="37" y="257"/>
                    </a:lnTo>
                    <a:lnTo>
                      <a:pt x="32" y="237"/>
                    </a:lnTo>
                    <a:lnTo>
                      <a:pt x="44" y="214"/>
                    </a:lnTo>
                    <a:lnTo>
                      <a:pt x="55" y="190"/>
                    </a:lnTo>
                    <a:lnTo>
                      <a:pt x="72" y="177"/>
                    </a:lnTo>
                    <a:lnTo>
                      <a:pt x="88" y="165"/>
                    </a:lnTo>
                    <a:lnTo>
                      <a:pt x="117" y="161"/>
                    </a:lnTo>
                    <a:lnTo>
                      <a:pt x="147" y="157"/>
                    </a:lnTo>
                    <a:lnTo>
                      <a:pt x="213" y="171"/>
                    </a:lnTo>
                    <a:cubicBezTo>
                      <a:pt x="250" y="179"/>
                      <a:pt x="291" y="189"/>
                      <a:pt x="306" y="194"/>
                    </a:cubicBezTo>
                    <a:lnTo>
                      <a:pt x="331" y="202"/>
                    </a:lnTo>
                    <a:lnTo>
                      <a:pt x="331" y="246"/>
                    </a:lnTo>
                    <a:lnTo>
                      <a:pt x="347" y="262"/>
                    </a:lnTo>
                    <a:cubicBezTo>
                      <a:pt x="355" y="270"/>
                      <a:pt x="371" y="289"/>
                      <a:pt x="382" y="303"/>
                    </a:cubicBezTo>
                    <a:lnTo>
                      <a:pt x="402" y="329"/>
                    </a:lnTo>
                    <a:lnTo>
                      <a:pt x="393" y="353"/>
                    </a:lnTo>
                    <a:lnTo>
                      <a:pt x="419" y="383"/>
                    </a:lnTo>
                    <a:lnTo>
                      <a:pt x="445" y="413"/>
                    </a:lnTo>
                    <a:lnTo>
                      <a:pt x="465" y="409"/>
                    </a:lnTo>
                    <a:lnTo>
                      <a:pt x="486" y="406"/>
                    </a:lnTo>
                    <a:lnTo>
                      <a:pt x="491" y="413"/>
                    </a:lnTo>
                    <a:lnTo>
                      <a:pt x="496" y="420"/>
                    </a:lnTo>
                    <a:lnTo>
                      <a:pt x="511" y="416"/>
                    </a:lnTo>
                    <a:lnTo>
                      <a:pt x="527" y="413"/>
                    </a:lnTo>
                    <a:lnTo>
                      <a:pt x="527" y="396"/>
                    </a:lnTo>
                    <a:lnTo>
                      <a:pt x="497" y="385"/>
                    </a:lnTo>
                    <a:cubicBezTo>
                      <a:pt x="481" y="380"/>
                      <a:pt x="463" y="371"/>
                      <a:pt x="457" y="365"/>
                    </a:cubicBezTo>
                    <a:lnTo>
                      <a:pt x="447" y="355"/>
                    </a:lnTo>
                    <a:lnTo>
                      <a:pt x="452" y="348"/>
                    </a:lnTo>
                    <a:lnTo>
                      <a:pt x="457" y="341"/>
                    </a:lnTo>
                    <a:lnTo>
                      <a:pt x="501" y="341"/>
                    </a:lnTo>
                    <a:lnTo>
                      <a:pt x="530" y="351"/>
                    </a:lnTo>
                    <a:lnTo>
                      <a:pt x="558" y="361"/>
                    </a:lnTo>
                    <a:lnTo>
                      <a:pt x="570" y="342"/>
                    </a:lnTo>
                    <a:lnTo>
                      <a:pt x="591" y="337"/>
                    </a:lnTo>
                    <a:lnTo>
                      <a:pt x="612" y="333"/>
                    </a:lnTo>
                    <a:lnTo>
                      <a:pt x="652" y="365"/>
                    </a:lnTo>
                    <a:lnTo>
                      <a:pt x="691" y="398"/>
                    </a:lnTo>
                    <a:lnTo>
                      <a:pt x="729" y="455"/>
                    </a:lnTo>
                    <a:lnTo>
                      <a:pt x="772" y="474"/>
                    </a:lnTo>
                    <a:lnTo>
                      <a:pt x="779" y="470"/>
                    </a:lnTo>
                    <a:lnTo>
                      <a:pt x="787" y="466"/>
                    </a:lnTo>
                    <a:lnTo>
                      <a:pt x="782" y="456"/>
                    </a:lnTo>
                    <a:lnTo>
                      <a:pt x="777" y="445"/>
                    </a:lnTo>
                    <a:lnTo>
                      <a:pt x="787" y="440"/>
                    </a:lnTo>
                    <a:lnTo>
                      <a:pt x="796" y="436"/>
                    </a:lnTo>
                    <a:lnTo>
                      <a:pt x="791" y="425"/>
                    </a:lnTo>
                    <a:lnTo>
                      <a:pt x="787" y="415"/>
                    </a:lnTo>
                    <a:lnTo>
                      <a:pt x="761" y="409"/>
                    </a:lnTo>
                    <a:lnTo>
                      <a:pt x="735" y="403"/>
                    </a:lnTo>
                    <a:lnTo>
                      <a:pt x="760" y="398"/>
                    </a:lnTo>
                    <a:lnTo>
                      <a:pt x="785" y="393"/>
                    </a:lnTo>
                    <a:lnTo>
                      <a:pt x="819" y="407"/>
                    </a:lnTo>
                    <a:lnTo>
                      <a:pt x="852" y="421"/>
                    </a:lnTo>
                    <a:lnTo>
                      <a:pt x="862" y="410"/>
                    </a:lnTo>
                    <a:cubicBezTo>
                      <a:pt x="868" y="403"/>
                      <a:pt x="872" y="396"/>
                      <a:pt x="872" y="393"/>
                    </a:cubicBezTo>
                    <a:cubicBezTo>
                      <a:pt x="872" y="390"/>
                      <a:pt x="860" y="378"/>
                      <a:pt x="845" y="367"/>
                    </a:cubicBezTo>
                    <a:lnTo>
                      <a:pt x="817" y="345"/>
                    </a:lnTo>
                    <a:lnTo>
                      <a:pt x="817" y="327"/>
                    </a:lnTo>
                    <a:lnTo>
                      <a:pt x="849" y="301"/>
                    </a:lnTo>
                    <a:lnTo>
                      <a:pt x="962" y="300"/>
                    </a:lnTo>
                    <a:lnTo>
                      <a:pt x="1009" y="269"/>
                    </a:lnTo>
                    <a:lnTo>
                      <a:pt x="979" y="231"/>
                    </a:lnTo>
                    <a:lnTo>
                      <a:pt x="948" y="194"/>
                    </a:lnTo>
                    <a:lnTo>
                      <a:pt x="919" y="179"/>
                    </a:lnTo>
                    <a:lnTo>
                      <a:pt x="890" y="165"/>
                    </a:lnTo>
                    <a:lnTo>
                      <a:pt x="897" y="107"/>
                    </a:lnTo>
                    <a:lnTo>
                      <a:pt x="876" y="103"/>
                    </a:lnTo>
                    <a:lnTo>
                      <a:pt x="854" y="98"/>
                    </a:lnTo>
                    <a:lnTo>
                      <a:pt x="826" y="127"/>
                    </a:lnTo>
                    <a:lnTo>
                      <a:pt x="821" y="119"/>
                    </a:lnTo>
                    <a:lnTo>
                      <a:pt x="815" y="112"/>
                    </a:lnTo>
                    <a:lnTo>
                      <a:pt x="759" y="120"/>
                    </a:lnTo>
                    <a:lnTo>
                      <a:pt x="708" y="77"/>
                    </a:lnTo>
                    <a:lnTo>
                      <a:pt x="656" y="35"/>
                    </a:lnTo>
                    <a:lnTo>
                      <a:pt x="616" y="17"/>
                    </a:lnTo>
                    <a:lnTo>
                      <a:pt x="575" y="0"/>
                    </a:lnTo>
                    <a:lnTo>
                      <a:pt x="485" y="0"/>
                    </a:lnTo>
                    <a:lnTo>
                      <a:pt x="451" y="14"/>
                    </a:lnTo>
                    <a:lnTo>
                      <a:pt x="418" y="27"/>
                    </a:lnTo>
                    <a:lnTo>
                      <a:pt x="355" y="82"/>
                    </a:lnTo>
                    <a:lnTo>
                      <a:pt x="345" y="109"/>
                    </a:lnTo>
                    <a:cubicBezTo>
                      <a:pt x="340" y="124"/>
                      <a:pt x="334" y="139"/>
                      <a:pt x="331" y="141"/>
                    </a:cubicBezTo>
                    <a:lnTo>
                      <a:pt x="327" y="146"/>
                    </a:lnTo>
                    <a:lnTo>
                      <a:pt x="268" y="134"/>
                    </a:lnTo>
                    <a:cubicBezTo>
                      <a:pt x="236" y="127"/>
                      <a:pt x="194" y="120"/>
                      <a:pt x="176" y="118"/>
                    </a:cubicBezTo>
                    <a:lnTo>
                      <a:pt x="142" y="113"/>
                    </a:lnTo>
                    <a:lnTo>
                      <a:pt x="81" y="127"/>
                    </a:lnTo>
                    <a:lnTo>
                      <a:pt x="32" y="162"/>
                    </a:lnTo>
                    <a:lnTo>
                      <a:pt x="16" y="189"/>
                    </a:lnTo>
                    <a:lnTo>
                      <a:pt x="0" y="216"/>
                    </a:lnTo>
                    <a:lnTo>
                      <a:pt x="5" y="249"/>
                    </a:lnTo>
                    <a:lnTo>
                      <a:pt x="9" y="281"/>
                    </a:lnTo>
                    <a:lnTo>
                      <a:pt x="26" y="301"/>
                    </a:lnTo>
                    <a:cubicBezTo>
                      <a:pt x="35" y="313"/>
                      <a:pt x="56" y="330"/>
                      <a:pt x="72" y="340"/>
                    </a:cubicBezTo>
                    <a:lnTo>
                      <a:pt x="102" y="358"/>
                    </a:lnTo>
                    <a:lnTo>
                      <a:pt x="144" y="369"/>
                    </a:lnTo>
                    <a:cubicBezTo>
                      <a:pt x="167" y="376"/>
                      <a:pt x="207" y="385"/>
                      <a:pt x="232" y="391"/>
                    </a:cubicBezTo>
                    <a:lnTo>
                      <a:pt x="278" y="402"/>
                    </a:lnTo>
                    <a:lnTo>
                      <a:pt x="323" y="439"/>
                    </a:lnTo>
                    <a:lnTo>
                      <a:pt x="328" y="467"/>
                    </a:lnTo>
                    <a:lnTo>
                      <a:pt x="333" y="494"/>
                    </a:lnTo>
                    <a:lnTo>
                      <a:pt x="339" y="494"/>
                    </a:lnTo>
                  </a:path>
                </a:pathLst>
              </a:custGeom>
              <a:solidFill>
                <a:srgbClr val="91919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6" name="Freeform 16"/>
              <p:cNvSpPr>
                <a:spLocks noChangeArrowheads="1"/>
              </p:cNvSpPr>
              <p:nvPr/>
            </p:nvSpPr>
            <p:spPr bwMode="auto">
              <a:xfrm>
                <a:off x="182" y="852"/>
                <a:ext cx="381" cy="189"/>
              </a:xfrm>
              <a:custGeom>
                <a:avLst/>
                <a:gdLst>
                  <a:gd name="T0" fmla="*/ 347 w 1004"/>
                  <a:gd name="T1" fmla="*/ 498 h 499"/>
                  <a:gd name="T2" fmla="*/ 328 w 1004"/>
                  <a:gd name="T3" fmla="*/ 424 h 499"/>
                  <a:gd name="T4" fmla="*/ 286 w 1004"/>
                  <a:gd name="T5" fmla="*/ 386 h 499"/>
                  <a:gd name="T6" fmla="*/ 196 w 1004"/>
                  <a:gd name="T7" fmla="*/ 357 h 499"/>
                  <a:gd name="T8" fmla="*/ 100 w 1004"/>
                  <a:gd name="T9" fmla="*/ 326 h 499"/>
                  <a:gd name="T10" fmla="*/ 47 w 1004"/>
                  <a:gd name="T11" fmla="*/ 283 h 499"/>
                  <a:gd name="T12" fmla="*/ 31 w 1004"/>
                  <a:gd name="T13" fmla="*/ 248 h 499"/>
                  <a:gd name="T14" fmla="*/ 57 w 1004"/>
                  <a:gd name="T15" fmla="*/ 180 h 499"/>
                  <a:gd name="T16" fmla="*/ 117 w 1004"/>
                  <a:gd name="T17" fmla="*/ 160 h 499"/>
                  <a:gd name="T18" fmla="*/ 206 w 1004"/>
                  <a:gd name="T19" fmla="*/ 168 h 499"/>
                  <a:gd name="T20" fmla="*/ 329 w 1004"/>
                  <a:gd name="T21" fmla="*/ 202 h 499"/>
                  <a:gd name="T22" fmla="*/ 353 w 1004"/>
                  <a:gd name="T23" fmla="*/ 265 h 499"/>
                  <a:gd name="T24" fmla="*/ 376 w 1004"/>
                  <a:gd name="T25" fmla="*/ 297 h 499"/>
                  <a:gd name="T26" fmla="*/ 401 w 1004"/>
                  <a:gd name="T27" fmla="*/ 323 h 499"/>
                  <a:gd name="T28" fmla="*/ 449 w 1004"/>
                  <a:gd name="T29" fmla="*/ 414 h 499"/>
                  <a:gd name="T30" fmla="*/ 467 w 1004"/>
                  <a:gd name="T31" fmla="*/ 401 h 499"/>
                  <a:gd name="T32" fmla="*/ 496 w 1004"/>
                  <a:gd name="T33" fmla="*/ 419 h 499"/>
                  <a:gd name="T34" fmla="*/ 525 w 1004"/>
                  <a:gd name="T35" fmla="*/ 413 h 499"/>
                  <a:gd name="T36" fmla="*/ 499 w 1004"/>
                  <a:gd name="T37" fmla="*/ 388 h 499"/>
                  <a:gd name="T38" fmla="*/ 459 w 1004"/>
                  <a:gd name="T39" fmla="*/ 368 h 499"/>
                  <a:gd name="T40" fmla="*/ 451 w 1004"/>
                  <a:gd name="T41" fmla="*/ 347 h 499"/>
                  <a:gd name="T42" fmla="*/ 485 w 1004"/>
                  <a:gd name="T43" fmla="*/ 343 h 499"/>
                  <a:gd name="T44" fmla="*/ 559 w 1004"/>
                  <a:gd name="T45" fmla="*/ 356 h 499"/>
                  <a:gd name="T46" fmla="*/ 573 w 1004"/>
                  <a:gd name="T47" fmla="*/ 334 h 499"/>
                  <a:gd name="T48" fmla="*/ 654 w 1004"/>
                  <a:gd name="T49" fmla="*/ 368 h 499"/>
                  <a:gd name="T50" fmla="*/ 733 w 1004"/>
                  <a:gd name="T51" fmla="*/ 461 h 499"/>
                  <a:gd name="T52" fmla="*/ 769 w 1004"/>
                  <a:gd name="T53" fmla="*/ 474 h 499"/>
                  <a:gd name="T54" fmla="*/ 783 w 1004"/>
                  <a:gd name="T55" fmla="*/ 467 h 499"/>
                  <a:gd name="T56" fmla="*/ 774 w 1004"/>
                  <a:gd name="T57" fmla="*/ 448 h 499"/>
                  <a:gd name="T58" fmla="*/ 793 w 1004"/>
                  <a:gd name="T59" fmla="*/ 428 h 499"/>
                  <a:gd name="T60" fmla="*/ 758 w 1004"/>
                  <a:gd name="T61" fmla="*/ 408 h 499"/>
                  <a:gd name="T62" fmla="*/ 755 w 1004"/>
                  <a:gd name="T63" fmla="*/ 398 h 499"/>
                  <a:gd name="T64" fmla="*/ 808 w 1004"/>
                  <a:gd name="T65" fmla="*/ 401 h 499"/>
                  <a:gd name="T66" fmla="*/ 839 w 1004"/>
                  <a:gd name="T67" fmla="*/ 415 h 499"/>
                  <a:gd name="T68" fmla="*/ 861 w 1004"/>
                  <a:gd name="T69" fmla="*/ 407 h 499"/>
                  <a:gd name="T70" fmla="*/ 843 w 1004"/>
                  <a:gd name="T71" fmla="*/ 370 h 499"/>
                  <a:gd name="T72" fmla="*/ 815 w 1004"/>
                  <a:gd name="T73" fmla="*/ 321 h 499"/>
                  <a:gd name="T74" fmla="*/ 850 w 1004"/>
                  <a:gd name="T75" fmla="*/ 301 h 499"/>
                  <a:gd name="T76" fmla="*/ 972 w 1004"/>
                  <a:gd name="T77" fmla="*/ 289 h 499"/>
                  <a:gd name="T78" fmla="*/ 1003 w 1004"/>
                  <a:gd name="T79" fmla="*/ 261 h 499"/>
                  <a:gd name="T80" fmla="*/ 887 w 1004"/>
                  <a:gd name="T81" fmla="*/ 166 h 499"/>
                  <a:gd name="T82" fmla="*/ 896 w 1004"/>
                  <a:gd name="T83" fmla="*/ 120 h 499"/>
                  <a:gd name="T84" fmla="*/ 876 w 1004"/>
                  <a:gd name="T85" fmla="*/ 100 h 499"/>
                  <a:gd name="T86" fmla="*/ 828 w 1004"/>
                  <a:gd name="T87" fmla="*/ 126 h 499"/>
                  <a:gd name="T88" fmla="*/ 777 w 1004"/>
                  <a:gd name="T89" fmla="*/ 117 h 499"/>
                  <a:gd name="T90" fmla="*/ 710 w 1004"/>
                  <a:gd name="T91" fmla="*/ 81 h 499"/>
                  <a:gd name="T92" fmla="*/ 618 w 1004"/>
                  <a:gd name="T93" fmla="*/ 21 h 499"/>
                  <a:gd name="T94" fmla="*/ 485 w 1004"/>
                  <a:gd name="T95" fmla="*/ 0 h 499"/>
                  <a:gd name="T96" fmla="*/ 411 w 1004"/>
                  <a:gd name="T97" fmla="*/ 32 h 499"/>
                  <a:gd name="T98" fmla="*/ 346 w 1004"/>
                  <a:gd name="T99" fmla="*/ 91 h 499"/>
                  <a:gd name="T100" fmla="*/ 336 w 1004"/>
                  <a:gd name="T101" fmla="*/ 147 h 499"/>
                  <a:gd name="T102" fmla="*/ 274 w 1004"/>
                  <a:gd name="T103" fmla="*/ 137 h 499"/>
                  <a:gd name="T104" fmla="*/ 141 w 1004"/>
                  <a:gd name="T105" fmla="*/ 114 h 499"/>
                  <a:gd name="T106" fmla="*/ 66 w 1004"/>
                  <a:gd name="T107" fmla="*/ 133 h 499"/>
                  <a:gd name="T108" fmla="*/ 13 w 1004"/>
                  <a:gd name="T109" fmla="*/ 192 h 499"/>
                  <a:gd name="T110" fmla="*/ 0 w 1004"/>
                  <a:gd name="T111" fmla="*/ 229 h 499"/>
                  <a:gd name="T112" fmla="*/ 17 w 1004"/>
                  <a:gd name="T113" fmla="*/ 295 h 499"/>
                  <a:gd name="T114" fmla="*/ 77 w 1004"/>
                  <a:gd name="T115" fmla="*/ 346 h 499"/>
                  <a:gd name="T116" fmla="*/ 212 w 1004"/>
                  <a:gd name="T117" fmla="*/ 387 h 499"/>
                  <a:gd name="T118" fmla="*/ 314 w 1004"/>
                  <a:gd name="T119" fmla="*/ 430 h 499"/>
                  <a:gd name="T120" fmla="*/ 339 w 1004"/>
                  <a:gd name="T121" fmla="*/ 491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004" h="499">
                    <a:moveTo>
                      <a:pt x="339" y="491"/>
                    </a:moveTo>
                    <a:lnTo>
                      <a:pt x="347" y="498"/>
                    </a:lnTo>
                    <a:lnTo>
                      <a:pt x="343" y="470"/>
                    </a:lnTo>
                    <a:cubicBezTo>
                      <a:pt x="340" y="455"/>
                      <a:pt x="334" y="434"/>
                      <a:pt x="328" y="424"/>
                    </a:cubicBezTo>
                    <a:lnTo>
                      <a:pt x="317" y="405"/>
                    </a:lnTo>
                    <a:lnTo>
                      <a:pt x="286" y="386"/>
                    </a:lnTo>
                    <a:lnTo>
                      <a:pt x="255" y="367"/>
                    </a:lnTo>
                    <a:lnTo>
                      <a:pt x="196" y="357"/>
                    </a:lnTo>
                    <a:lnTo>
                      <a:pt x="138" y="347"/>
                    </a:lnTo>
                    <a:lnTo>
                      <a:pt x="100" y="326"/>
                    </a:lnTo>
                    <a:lnTo>
                      <a:pt x="62" y="305"/>
                    </a:lnTo>
                    <a:lnTo>
                      <a:pt x="47" y="283"/>
                    </a:lnTo>
                    <a:lnTo>
                      <a:pt x="31" y="262"/>
                    </a:lnTo>
                    <a:lnTo>
                      <a:pt x="31" y="248"/>
                    </a:lnTo>
                    <a:cubicBezTo>
                      <a:pt x="31" y="240"/>
                      <a:pt x="37" y="222"/>
                      <a:pt x="44" y="207"/>
                    </a:cubicBezTo>
                    <a:lnTo>
                      <a:pt x="57" y="180"/>
                    </a:lnTo>
                    <a:lnTo>
                      <a:pt x="73" y="172"/>
                    </a:lnTo>
                    <a:cubicBezTo>
                      <a:pt x="82" y="168"/>
                      <a:pt x="102" y="162"/>
                      <a:pt x="117" y="160"/>
                    </a:cubicBezTo>
                    <a:lnTo>
                      <a:pt x="143" y="154"/>
                    </a:lnTo>
                    <a:lnTo>
                      <a:pt x="206" y="168"/>
                    </a:lnTo>
                    <a:cubicBezTo>
                      <a:pt x="240" y="175"/>
                      <a:pt x="282" y="185"/>
                      <a:pt x="299" y="191"/>
                    </a:cubicBezTo>
                    <a:lnTo>
                      <a:pt x="329" y="202"/>
                    </a:lnTo>
                    <a:lnTo>
                      <a:pt x="329" y="242"/>
                    </a:lnTo>
                    <a:lnTo>
                      <a:pt x="353" y="265"/>
                    </a:lnTo>
                    <a:lnTo>
                      <a:pt x="376" y="288"/>
                    </a:lnTo>
                    <a:lnTo>
                      <a:pt x="376" y="297"/>
                    </a:lnTo>
                    <a:cubicBezTo>
                      <a:pt x="376" y="302"/>
                      <a:pt x="382" y="309"/>
                      <a:pt x="388" y="314"/>
                    </a:cubicBezTo>
                    <a:lnTo>
                      <a:pt x="401" y="323"/>
                    </a:lnTo>
                    <a:lnTo>
                      <a:pt x="392" y="352"/>
                    </a:lnTo>
                    <a:lnTo>
                      <a:pt x="449" y="414"/>
                    </a:lnTo>
                    <a:lnTo>
                      <a:pt x="458" y="408"/>
                    </a:lnTo>
                    <a:lnTo>
                      <a:pt x="467" y="401"/>
                    </a:lnTo>
                    <a:lnTo>
                      <a:pt x="482" y="410"/>
                    </a:lnTo>
                    <a:lnTo>
                      <a:pt x="496" y="419"/>
                    </a:lnTo>
                    <a:lnTo>
                      <a:pt x="511" y="416"/>
                    </a:lnTo>
                    <a:lnTo>
                      <a:pt x="525" y="413"/>
                    </a:lnTo>
                    <a:lnTo>
                      <a:pt x="525" y="395"/>
                    </a:lnTo>
                    <a:lnTo>
                      <a:pt x="499" y="388"/>
                    </a:lnTo>
                    <a:lnTo>
                      <a:pt x="472" y="380"/>
                    </a:lnTo>
                    <a:lnTo>
                      <a:pt x="459" y="368"/>
                    </a:lnTo>
                    <a:lnTo>
                      <a:pt x="445" y="355"/>
                    </a:lnTo>
                    <a:lnTo>
                      <a:pt x="451" y="347"/>
                    </a:lnTo>
                    <a:lnTo>
                      <a:pt x="456" y="340"/>
                    </a:lnTo>
                    <a:lnTo>
                      <a:pt x="485" y="343"/>
                    </a:lnTo>
                    <a:cubicBezTo>
                      <a:pt x="500" y="345"/>
                      <a:pt x="524" y="349"/>
                      <a:pt x="536" y="351"/>
                    </a:cubicBezTo>
                    <a:lnTo>
                      <a:pt x="559" y="356"/>
                    </a:lnTo>
                    <a:lnTo>
                      <a:pt x="566" y="345"/>
                    </a:lnTo>
                    <a:lnTo>
                      <a:pt x="573" y="334"/>
                    </a:lnTo>
                    <a:lnTo>
                      <a:pt x="612" y="334"/>
                    </a:lnTo>
                    <a:lnTo>
                      <a:pt x="654" y="368"/>
                    </a:lnTo>
                    <a:lnTo>
                      <a:pt x="696" y="401"/>
                    </a:lnTo>
                    <a:lnTo>
                      <a:pt x="733" y="461"/>
                    </a:lnTo>
                    <a:lnTo>
                      <a:pt x="759" y="461"/>
                    </a:lnTo>
                    <a:lnTo>
                      <a:pt x="769" y="474"/>
                    </a:lnTo>
                    <a:lnTo>
                      <a:pt x="776" y="471"/>
                    </a:lnTo>
                    <a:lnTo>
                      <a:pt x="783" y="467"/>
                    </a:lnTo>
                    <a:lnTo>
                      <a:pt x="779" y="457"/>
                    </a:lnTo>
                    <a:lnTo>
                      <a:pt x="774" y="448"/>
                    </a:lnTo>
                    <a:lnTo>
                      <a:pt x="784" y="438"/>
                    </a:lnTo>
                    <a:lnTo>
                      <a:pt x="793" y="428"/>
                    </a:lnTo>
                    <a:lnTo>
                      <a:pt x="788" y="421"/>
                    </a:lnTo>
                    <a:cubicBezTo>
                      <a:pt x="785" y="417"/>
                      <a:pt x="772" y="412"/>
                      <a:pt x="758" y="408"/>
                    </a:cubicBezTo>
                    <a:lnTo>
                      <a:pt x="733" y="403"/>
                    </a:lnTo>
                    <a:lnTo>
                      <a:pt x="755" y="398"/>
                    </a:lnTo>
                    <a:lnTo>
                      <a:pt x="777" y="392"/>
                    </a:lnTo>
                    <a:lnTo>
                      <a:pt x="808" y="401"/>
                    </a:lnTo>
                    <a:lnTo>
                      <a:pt x="839" y="410"/>
                    </a:lnTo>
                    <a:lnTo>
                      <a:pt x="839" y="415"/>
                    </a:lnTo>
                    <a:cubicBezTo>
                      <a:pt x="839" y="418"/>
                      <a:pt x="841" y="421"/>
                      <a:pt x="845" y="421"/>
                    </a:cubicBezTo>
                    <a:cubicBezTo>
                      <a:pt x="848" y="421"/>
                      <a:pt x="855" y="414"/>
                      <a:pt x="861" y="407"/>
                    </a:cubicBezTo>
                    <a:lnTo>
                      <a:pt x="871" y="392"/>
                    </a:lnTo>
                    <a:lnTo>
                      <a:pt x="843" y="370"/>
                    </a:lnTo>
                    <a:lnTo>
                      <a:pt x="815" y="348"/>
                    </a:lnTo>
                    <a:lnTo>
                      <a:pt x="815" y="321"/>
                    </a:lnTo>
                    <a:lnTo>
                      <a:pt x="833" y="311"/>
                    </a:lnTo>
                    <a:lnTo>
                      <a:pt x="850" y="301"/>
                    </a:lnTo>
                    <a:lnTo>
                      <a:pt x="950" y="301"/>
                    </a:lnTo>
                    <a:lnTo>
                      <a:pt x="972" y="289"/>
                    </a:lnTo>
                    <a:cubicBezTo>
                      <a:pt x="985" y="283"/>
                      <a:pt x="997" y="274"/>
                      <a:pt x="999" y="269"/>
                    </a:cubicBezTo>
                    <a:lnTo>
                      <a:pt x="1003" y="261"/>
                    </a:lnTo>
                    <a:lnTo>
                      <a:pt x="939" y="192"/>
                    </a:lnTo>
                    <a:lnTo>
                      <a:pt x="887" y="166"/>
                    </a:lnTo>
                    <a:lnTo>
                      <a:pt x="891" y="143"/>
                    </a:lnTo>
                    <a:lnTo>
                      <a:pt x="896" y="120"/>
                    </a:lnTo>
                    <a:lnTo>
                      <a:pt x="886" y="110"/>
                    </a:lnTo>
                    <a:lnTo>
                      <a:pt x="876" y="100"/>
                    </a:lnTo>
                    <a:lnTo>
                      <a:pt x="847" y="100"/>
                    </a:lnTo>
                    <a:lnTo>
                      <a:pt x="828" y="126"/>
                    </a:lnTo>
                    <a:lnTo>
                      <a:pt x="798" y="113"/>
                    </a:lnTo>
                    <a:lnTo>
                      <a:pt x="777" y="117"/>
                    </a:lnTo>
                    <a:lnTo>
                      <a:pt x="755" y="121"/>
                    </a:lnTo>
                    <a:lnTo>
                      <a:pt x="710" y="81"/>
                    </a:lnTo>
                    <a:lnTo>
                      <a:pt x="666" y="42"/>
                    </a:lnTo>
                    <a:lnTo>
                      <a:pt x="618" y="21"/>
                    </a:lnTo>
                    <a:lnTo>
                      <a:pt x="570" y="0"/>
                    </a:lnTo>
                    <a:lnTo>
                      <a:pt x="485" y="0"/>
                    </a:lnTo>
                    <a:lnTo>
                      <a:pt x="448" y="16"/>
                    </a:lnTo>
                    <a:lnTo>
                      <a:pt x="411" y="32"/>
                    </a:lnTo>
                    <a:lnTo>
                      <a:pt x="379" y="62"/>
                    </a:lnTo>
                    <a:lnTo>
                      <a:pt x="346" y="91"/>
                    </a:lnTo>
                    <a:lnTo>
                      <a:pt x="341" y="119"/>
                    </a:lnTo>
                    <a:lnTo>
                      <a:pt x="336" y="147"/>
                    </a:lnTo>
                    <a:lnTo>
                      <a:pt x="326" y="147"/>
                    </a:lnTo>
                    <a:cubicBezTo>
                      <a:pt x="321" y="147"/>
                      <a:pt x="298" y="142"/>
                      <a:pt x="274" y="137"/>
                    </a:cubicBezTo>
                    <a:cubicBezTo>
                      <a:pt x="250" y="131"/>
                      <a:pt x="211" y="124"/>
                      <a:pt x="186" y="120"/>
                    </a:cubicBezTo>
                    <a:lnTo>
                      <a:pt x="141" y="114"/>
                    </a:lnTo>
                    <a:lnTo>
                      <a:pt x="103" y="124"/>
                    </a:lnTo>
                    <a:lnTo>
                      <a:pt x="66" y="133"/>
                    </a:lnTo>
                    <a:lnTo>
                      <a:pt x="45" y="152"/>
                    </a:lnTo>
                    <a:cubicBezTo>
                      <a:pt x="34" y="162"/>
                      <a:pt x="20" y="180"/>
                      <a:pt x="13" y="192"/>
                    </a:cubicBezTo>
                    <a:lnTo>
                      <a:pt x="0" y="213"/>
                    </a:lnTo>
                    <a:lnTo>
                      <a:pt x="0" y="229"/>
                    </a:lnTo>
                    <a:cubicBezTo>
                      <a:pt x="0" y="237"/>
                      <a:pt x="4" y="255"/>
                      <a:pt x="8" y="269"/>
                    </a:cubicBezTo>
                    <a:lnTo>
                      <a:pt x="17" y="295"/>
                    </a:lnTo>
                    <a:lnTo>
                      <a:pt x="47" y="321"/>
                    </a:lnTo>
                    <a:lnTo>
                      <a:pt x="77" y="346"/>
                    </a:lnTo>
                    <a:lnTo>
                      <a:pt x="112" y="360"/>
                    </a:lnTo>
                    <a:cubicBezTo>
                      <a:pt x="132" y="367"/>
                      <a:pt x="177" y="379"/>
                      <a:pt x="212" y="387"/>
                    </a:cubicBezTo>
                    <a:lnTo>
                      <a:pt x="277" y="401"/>
                    </a:lnTo>
                    <a:lnTo>
                      <a:pt x="314" y="430"/>
                    </a:lnTo>
                    <a:lnTo>
                      <a:pt x="323" y="457"/>
                    </a:lnTo>
                    <a:cubicBezTo>
                      <a:pt x="328" y="472"/>
                      <a:pt x="335" y="487"/>
                      <a:pt x="339" y="491"/>
                    </a:cubicBezTo>
                  </a:path>
                </a:pathLst>
              </a:custGeom>
              <a:solidFill>
                <a:srgbClr val="70707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7" name="Freeform 17"/>
              <p:cNvSpPr>
                <a:spLocks noChangeArrowheads="1"/>
              </p:cNvSpPr>
              <p:nvPr/>
            </p:nvSpPr>
            <p:spPr bwMode="auto">
              <a:xfrm>
                <a:off x="182" y="852"/>
                <a:ext cx="380" cy="187"/>
              </a:xfrm>
              <a:custGeom>
                <a:avLst/>
                <a:gdLst>
                  <a:gd name="T0" fmla="*/ 346 w 1000"/>
                  <a:gd name="T1" fmla="*/ 495 h 496"/>
                  <a:gd name="T2" fmla="*/ 337 w 1000"/>
                  <a:gd name="T3" fmla="*/ 444 h 496"/>
                  <a:gd name="T4" fmla="*/ 299 w 1000"/>
                  <a:gd name="T5" fmla="*/ 394 h 496"/>
                  <a:gd name="T6" fmla="*/ 224 w 1000"/>
                  <a:gd name="T7" fmla="*/ 365 h 496"/>
                  <a:gd name="T8" fmla="*/ 101 w 1000"/>
                  <a:gd name="T9" fmla="*/ 327 h 496"/>
                  <a:gd name="T10" fmla="*/ 48 w 1000"/>
                  <a:gd name="T11" fmla="*/ 286 h 496"/>
                  <a:gd name="T12" fmla="*/ 32 w 1000"/>
                  <a:gd name="T13" fmla="*/ 227 h 496"/>
                  <a:gd name="T14" fmla="*/ 64 w 1000"/>
                  <a:gd name="T15" fmla="*/ 174 h 496"/>
                  <a:gd name="T16" fmla="*/ 116 w 1000"/>
                  <a:gd name="T17" fmla="*/ 158 h 496"/>
                  <a:gd name="T18" fmla="*/ 205 w 1000"/>
                  <a:gd name="T19" fmla="*/ 167 h 496"/>
                  <a:gd name="T20" fmla="*/ 330 w 1000"/>
                  <a:gd name="T21" fmla="*/ 202 h 496"/>
                  <a:gd name="T22" fmla="*/ 352 w 1000"/>
                  <a:gd name="T23" fmla="*/ 263 h 496"/>
                  <a:gd name="T24" fmla="*/ 407 w 1000"/>
                  <a:gd name="T25" fmla="*/ 332 h 496"/>
                  <a:gd name="T26" fmla="*/ 422 w 1000"/>
                  <a:gd name="T27" fmla="*/ 382 h 496"/>
                  <a:gd name="T28" fmla="*/ 461 w 1000"/>
                  <a:gd name="T29" fmla="*/ 399 h 496"/>
                  <a:gd name="T30" fmla="*/ 510 w 1000"/>
                  <a:gd name="T31" fmla="*/ 414 h 496"/>
                  <a:gd name="T32" fmla="*/ 526 w 1000"/>
                  <a:gd name="T33" fmla="*/ 408 h 496"/>
                  <a:gd name="T34" fmla="*/ 487 w 1000"/>
                  <a:gd name="T35" fmla="*/ 385 h 496"/>
                  <a:gd name="T36" fmla="*/ 457 w 1000"/>
                  <a:gd name="T37" fmla="*/ 367 h 496"/>
                  <a:gd name="T38" fmla="*/ 462 w 1000"/>
                  <a:gd name="T39" fmla="*/ 339 h 496"/>
                  <a:gd name="T40" fmla="*/ 544 w 1000"/>
                  <a:gd name="T41" fmla="*/ 351 h 496"/>
                  <a:gd name="T42" fmla="*/ 565 w 1000"/>
                  <a:gd name="T43" fmla="*/ 334 h 496"/>
                  <a:gd name="T44" fmla="*/ 661 w 1000"/>
                  <a:gd name="T45" fmla="*/ 372 h 496"/>
                  <a:gd name="T46" fmla="*/ 717 w 1000"/>
                  <a:gd name="T47" fmla="*/ 432 h 496"/>
                  <a:gd name="T48" fmla="*/ 754 w 1000"/>
                  <a:gd name="T49" fmla="*/ 464 h 496"/>
                  <a:gd name="T50" fmla="*/ 774 w 1000"/>
                  <a:gd name="T51" fmla="*/ 454 h 496"/>
                  <a:gd name="T52" fmla="*/ 779 w 1000"/>
                  <a:gd name="T53" fmla="*/ 436 h 496"/>
                  <a:gd name="T54" fmla="*/ 789 w 1000"/>
                  <a:gd name="T55" fmla="*/ 419 h 496"/>
                  <a:gd name="T56" fmla="*/ 734 w 1000"/>
                  <a:gd name="T57" fmla="*/ 402 h 496"/>
                  <a:gd name="T58" fmla="*/ 762 w 1000"/>
                  <a:gd name="T59" fmla="*/ 393 h 496"/>
                  <a:gd name="T60" fmla="*/ 837 w 1000"/>
                  <a:gd name="T61" fmla="*/ 408 h 496"/>
                  <a:gd name="T62" fmla="*/ 855 w 1000"/>
                  <a:gd name="T63" fmla="*/ 411 h 496"/>
                  <a:gd name="T64" fmla="*/ 863 w 1000"/>
                  <a:gd name="T65" fmla="*/ 381 h 496"/>
                  <a:gd name="T66" fmla="*/ 821 w 1000"/>
                  <a:gd name="T67" fmla="*/ 352 h 496"/>
                  <a:gd name="T68" fmla="*/ 823 w 1000"/>
                  <a:gd name="T69" fmla="*/ 320 h 496"/>
                  <a:gd name="T70" fmla="*/ 966 w 1000"/>
                  <a:gd name="T71" fmla="*/ 296 h 496"/>
                  <a:gd name="T72" fmla="*/ 999 w 1000"/>
                  <a:gd name="T73" fmla="*/ 268 h 496"/>
                  <a:gd name="T74" fmla="*/ 957 w 1000"/>
                  <a:gd name="T75" fmla="*/ 211 h 496"/>
                  <a:gd name="T76" fmla="*/ 909 w 1000"/>
                  <a:gd name="T77" fmla="*/ 176 h 496"/>
                  <a:gd name="T78" fmla="*/ 891 w 1000"/>
                  <a:gd name="T79" fmla="*/ 140 h 496"/>
                  <a:gd name="T80" fmla="*/ 854 w 1000"/>
                  <a:gd name="T81" fmla="*/ 97 h 496"/>
                  <a:gd name="T82" fmla="*/ 814 w 1000"/>
                  <a:gd name="T83" fmla="*/ 121 h 496"/>
                  <a:gd name="T84" fmla="*/ 778 w 1000"/>
                  <a:gd name="T85" fmla="*/ 118 h 496"/>
                  <a:gd name="T86" fmla="*/ 705 w 1000"/>
                  <a:gd name="T87" fmla="*/ 80 h 496"/>
                  <a:gd name="T88" fmla="*/ 562 w 1000"/>
                  <a:gd name="T89" fmla="*/ 0 h 496"/>
                  <a:gd name="T90" fmla="*/ 409 w 1000"/>
                  <a:gd name="T91" fmla="*/ 34 h 496"/>
                  <a:gd name="T92" fmla="*/ 348 w 1000"/>
                  <a:gd name="T93" fmla="*/ 93 h 496"/>
                  <a:gd name="T94" fmla="*/ 327 w 1000"/>
                  <a:gd name="T95" fmla="*/ 147 h 496"/>
                  <a:gd name="T96" fmla="*/ 185 w 1000"/>
                  <a:gd name="T97" fmla="*/ 119 h 496"/>
                  <a:gd name="T98" fmla="*/ 89 w 1000"/>
                  <a:gd name="T99" fmla="*/ 125 h 496"/>
                  <a:gd name="T100" fmla="*/ 34 w 1000"/>
                  <a:gd name="T101" fmla="*/ 161 h 496"/>
                  <a:gd name="T102" fmla="*/ 10 w 1000"/>
                  <a:gd name="T103" fmla="*/ 280 h 496"/>
                  <a:gd name="T104" fmla="*/ 64 w 1000"/>
                  <a:gd name="T105" fmla="*/ 333 h 496"/>
                  <a:gd name="T106" fmla="*/ 200 w 1000"/>
                  <a:gd name="T107" fmla="*/ 382 h 496"/>
                  <a:gd name="T108" fmla="*/ 281 w 1000"/>
                  <a:gd name="T109" fmla="*/ 405 h 496"/>
                  <a:gd name="T110" fmla="*/ 330 w 1000"/>
                  <a:gd name="T111" fmla="*/ 458 h 496"/>
                  <a:gd name="T112" fmla="*/ 330 w 1000"/>
                  <a:gd name="T113" fmla="*/ 487 h 4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000" h="496">
                    <a:moveTo>
                      <a:pt x="338" y="491"/>
                    </a:moveTo>
                    <a:lnTo>
                      <a:pt x="346" y="495"/>
                    </a:lnTo>
                    <a:lnTo>
                      <a:pt x="346" y="484"/>
                    </a:lnTo>
                    <a:cubicBezTo>
                      <a:pt x="346" y="479"/>
                      <a:pt x="342" y="460"/>
                      <a:pt x="337" y="444"/>
                    </a:cubicBezTo>
                    <a:lnTo>
                      <a:pt x="328" y="414"/>
                    </a:lnTo>
                    <a:lnTo>
                      <a:pt x="299" y="394"/>
                    </a:lnTo>
                    <a:lnTo>
                      <a:pt x="270" y="375"/>
                    </a:lnTo>
                    <a:lnTo>
                      <a:pt x="224" y="365"/>
                    </a:lnTo>
                    <a:cubicBezTo>
                      <a:pt x="198" y="359"/>
                      <a:pt x="168" y="353"/>
                      <a:pt x="157" y="351"/>
                    </a:cubicBezTo>
                    <a:cubicBezTo>
                      <a:pt x="147" y="349"/>
                      <a:pt x="121" y="338"/>
                      <a:pt x="101" y="327"/>
                    </a:cubicBezTo>
                    <a:lnTo>
                      <a:pt x="63" y="307"/>
                    </a:lnTo>
                    <a:lnTo>
                      <a:pt x="48" y="286"/>
                    </a:lnTo>
                    <a:lnTo>
                      <a:pt x="32" y="264"/>
                    </a:lnTo>
                    <a:lnTo>
                      <a:pt x="32" y="227"/>
                    </a:lnTo>
                    <a:lnTo>
                      <a:pt x="48" y="200"/>
                    </a:lnTo>
                    <a:lnTo>
                      <a:pt x="64" y="174"/>
                    </a:lnTo>
                    <a:lnTo>
                      <a:pt x="77" y="168"/>
                    </a:lnTo>
                    <a:cubicBezTo>
                      <a:pt x="85" y="165"/>
                      <a:pt x="103" y="160"/>
                      <a:pt x="116" y="158"/>
                    </a:cubicBezTo>
                    <a:lnTo>
                      <a:pt x="142" y="154"/>
                    </a:lnTo>
                    <a:lnTo>
                      <a:pt x="205" y="167"/>
                    </a:lnTo>
                    <a:cubicBezTo>
                      <a:pt x="241" y="175"/>
                      <a:pt x="283" y="185"/>
                      <a:pt x="300" y="191"/>
                    </a:cubicBezTo>
                    <a:lnTo>
                      <a:pt x="330" y="202"/>
                    </a:lnTo>
                    <a:lnTo>
                      <a:pt x="330" y="239"/>
                    </a:lnTo>
                    <a:lnTo>
                      <a:pt x="352" y="263"/>
                    </a:lnTo>
                    <a:cubicBezTo>
                      <a:pt x="364" y="276"/>
                      <a:pt x="381" y="297"/>
                      <a:pt x="390" y="310"/>
                    </a:cubicBezTo>
                    <a:lnTo>
                      <a:pt x="407" y="332"/>
                    </a:lnTo>
                    <a:lnTo>
                      <a:pt x="394" y="349"/>
                    </a:lnTo>
                    <a:lnTo>
                      <a:pt x="422" y="382"/>
                    </a:lnTo>
                    <a:lnTo>
                      <a:pt x="450" y="415"/>
                    </a:lnTo>
                    <a:lnTo>
                      <a:pt x="461" y="399"/>
                    </a:lnTo>
                    <a:lnTo>
                      <a:pt x="477" y="407"/>
                    </a:lnTo>
                    <a:cubicBezTo>
                      <a:pt x="486" y="411"/>
                      <a:pt x="501" y="414"/>
                      <a:pt x="510" y="414"/>
                    </a:cubicBezTo>
                    <a:lnTo>
                      <a:pt x="526" y="414"/>
                    </a:lnTo>
                    <a:lnTo>
                      <a:pt x="526" y="408"/>
                    </a:lnTo>
                    <a:cubicBezTo>
                      <a:pt x="526" y="405"/>
                      <a:pt x="522" y="399"/>
                      <a:pt x="516" y="396"/>
                    </a:cubicBezTo>
                    <a:cubicBezTo>
                      <a:pt x="511" y="392"/>
                      <a:pt x="498" y="388"/>
                      <a:pt x="487" y="385"/>
                    </a:cubicBezTo>
                    <a:lnTo>
                      <a:pt x="467" y="381"/>
                    </a:lnTo>
                    <a:lnTo>
                      <a:pt x="457" y="367"/>
                    </a:lnTo>
                    <a:lnTo>
                      <a:pt x="446" y="353"/>
                    </a:lnTo>
                    <a:lnTo>
                      <a:pt x="462" y="339"/>
                    </a:lnTo>
                    <a:lnTo>
                      <a:pt x="492" y="343"/>
                    </a:lnTo>
                    <a:cubicBezTo>
                      <a:pt x="508" y="345"/>
                      <a:pt x="532" y="349"/>
                      <a:pt x="544" y="351"/>
                    </a:cubicBezTo>
                    <a:lnTo>
                      <a:pt x="565" y="356"/>
                    </a:lnTo>
                    <a:lnTo>
                      <a:pt x="565" y="334"/>
                    </a:lnTo>
                    <a:lnTo>
                      <a:pt x="617" y="334"/>
                    </a:lnTo>
                    <a:lnTo>
                      <a:pt x="661" y="372"/>
                    </a:lnTo>
                    <a:lnTo>
                      <a:pt x="705" y="411"/>
                    </a:lnTo>
                    <a:lnTo>
                      <a:pt x="717" y="432"/>
                    </a:lnTo>
                    <a:lnTo>
                      <a:pt x="730" y="453"/>
                    </a:lnTo>
                    <a:lnTo>
                      <a:pt x="754" y="464"/>
                    </a:lnTo>
                    <a:lnTo>
                      <a:pt x="779" y="474"/>
                    </a:lnTo>
                    <a:lnTo>
                      <a:pt x="774" y="454"/>
                    </a:lnTo>
                    <a:lnTo>
                      <a:pt x="769" y="434"/>
                    </a:lnTo>
                    <a:lnTo>
                      <a:pt x="779" y="436"/>
                    </a:lnTo>
                    <a:lnTo>
                      <a:pt x="789" y="438"/>
                    </a:lnTo>
                    <a:lnTo>
                      <a:pt x="789" y="419"/>
                    </a:lnTo>
                    <a:lnTo>
                      <a:pt x="761" y="411"/>
                    </a:lnTo>
                    <a:lnTo>
                      <a:pt x="734" y="402"/>
                    </a:lnTo>
                    <a:lnTo>
                      <a:pt x="748" y="398"/>
                    </a:lnTo>
                    <a:lnTo>
                      <a:pt x="762" y="393"/>
                    </a:lnTo>
                    <a:lnTo>
                      <a:pt x="794" y="397"/>
                    </a:lnTo>
                    <a:cubicBezTo>
                      <a:pt x="813" y="399"/>
                      <a:pt x="832" y="405"/>
                      <a:pt x="837" y="408"/>
                    </a:cubicBezTo>
                    <a:lnTo>
                      <a:pt x="847" y="415"/>
                    </a:lnTo>
                    <a:lnTo>
                      <a:pt x="855" y="411"/>
                    </a:lnTo>
                    <a:lnTo>
                      <a:pt x="863" y="407"/>
                    </a:lnTo>
                    <a:lnTo>
                      <a:pt x="863" y="381"/>
                    </a:lnTo>
                    <a:lnTo>
                      <a:pt x="849" y="375"/>
                    </a:lnTo>
                    <a:cubicBezTo>
                      <a:pt x="841" y="371"/>
                      <a:pt x="828" y="361"/>
                      <a:pt x="821" y="352"/>
                    </a:cubicBezTo>
                    <a:lnTo>
                      <a:pt x="809" y="335"/>
                    </a:lnTo>
                    <a:lnTo>
                      <a:pt x="823" y="320"/>
                    </a:lnTo>
                    <a:lnTo>
                      <a:pt x="838" y="304"/>
                    </a:lnTo>
                    <a:lnTo>
                      <a:pt x="966" y="296"/>
                    </a:lnTo>
                    <a:lnTo>
                      <a:pt x="982" y="282"/>
                    </a:lnTo>
                    <a:lnTo>
                      <a:pt x="999" y="268"/>
                    </a:lnTo>
                    <a:lnTo>
                      <a:pt x="991" y="252"/>
                    </a:lnTo>
                    <a:cubicBezTo>
                      <a:pt x="986" y="243"/>
                      <a:pt x="971" y="225"/>
                      <a:pt x="957" y="211"/>
                    </a:cubicBezTo>
                    <a:lnTo>
                      <a:pt x="931" y="186"/>
                    </a:lnTo>
                    <a:lnTo>
                      <a:pt x="909" y="176"/>
                    </a:lnTo>
                    <a:lnTo>
                      <a:pt x="887" y="167"/>
                    </a:lnTo>
                    <a:lnTo>
                      <a:pt x="891" y="140"/>
                    </a:lnTo>
                    <a:lnTo>
                      <a:pt x="896" y="114"/>
                    </a:lnTo>
                    <a:lnTo>
                      <a:pt x="854" y="97"/>
                    </a:lnTo>
                    <a:lnTo>
                      <a:pt x="826" y="129"/>
                    </a:lnTo>
                    <a:lnTo>
                      <a:pt x="814" y="121"/>
                    </a:lnTo>
                    <a:lnTo>
                      <a:pt x="803" y="113"/>
                    </a:lnTo>
                    <a:lnTo>
                      <a:pt x="778" y="118"/>
                    </a:lnTo>
                    <a:lnTo>
                      <a:pt x="754" y="122"/>
                    </a:lnTo>
                    <a:lnTo>
                      <a:pt x="705" y="80"/>
                    </a:lnTo>
                    <a:lnTo>
                      <a:pt x="656" y="38"/>
                    </a:lnTo>
                    <a:lnTo>
                      <a:pt x="562" y="0"/>
                    </a:lnTo>
                    <a:lnTo>
                      <a:pt x="490" y="0"/>
                    </a:lnTo>
                    <a:lnTo>
                      <a:pt x="409" y="34"/>
                    </a:lnTo>
                    <a:lnTo>
                      <a:pt x="378" y="64"/>
                    </a:lnTo>
                    <a:lnTo>
                      <a:pt x="348" y="93"/>
                    </a:lnTo>
                    <a:lnTo>
                      <a:pt x="338" y="147"/>
                    </a:lnTo>
                    <a:lnTo>
                      <a:pt x="327" y="147"/>
                    </a:lnTo>
                    <a:cubicBezTo>
                      <a:pt x="321" y="147"/>
                      <a:pt x="287" y="140"/>
                      <a:pt x="251" y="133"/>
                    </a:cubicBezTo>
                    <a:lnTo>
                      <a:pt x="185" y="119"/>
                    </a:lnTo>
                    <a:lnTo>
                      <a:pt x="137" y="122"/>
                    </a:lnTo>
                    <a:lnTo>
                      <a:pt x="89" y="125"/>
                    </a:lnTo>
                    <a:lnTo>
                      <a:pt x="61" y="143"/>
                    </a:lnTo>
                    <a:lnTo>
                      <a:pt x="34" y="161"/>
                    </a:lnTo>
                    <a:lnTo>
                      <a:pt x="0" y="222"/>
                    </a:lnTo>
                    <a:lnTo>
                      <a:pt x="10" y="280"/>
                    </a:lnTo>
                    <a:lnTo>
                      <a:pt x="28" y="300"/>
                    </a:lnTo>
                    <a:cubicBezTo>
                      <a:pt x="38" y="311"/>
                      <a:pt x="54" y="326"/>
                      <a:pt x="64" y="333"/>
                    </a:cubicBezTo>
                    <a:cubicBezTo>
                      <a:pt x="75" y="340"/>
                      <a:pt x="95" y="351"/>
                      <a:pt x="110" y="357"/>
                    </a:cubicBezTo>
                    <a:cubicBezTo>
                      <a:pt x="125" y="364"/>
                      <a:pt x="165" y="375"/>
                      <a:pt x="200" y="382"/>
                    </a:cubicBezTo>
                    <a:lnTo>
                      <a:pt x="263" y="395"/>
                    </a:lnTo>
                    <a:lnTo>
                      <a:pt x="281" y="405"/>
                    </a:lnTo>
                    <a:cubicBezTo>
                      <a:pt x="291" y="410"/>
                      <a:pt x="306" y="425"/>
                      <a:pt x="315" y="436"/>
                    </a:cubicBezTo>
                    <a:lnTo>
                      <a:pt x="330" y="458"/>
                    </a:lnTo>
                    <a:lnTo>
                      <a:pt x="330" y="472"/>
                    </a:lnTo>
                    <a:lnTo>
                      <a:pt x="330" y="487"/>
                    </a:lnTo>
                    <a:lnTo>
                      <a:pt x="338" y="491"/>
                    </a:lnTo>
                  </a:path>
                </a:pathLst>
              </a:custGeom>
              <a:solidFill>
                <a:srgbClr val="4F4F4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8" name="Freeform 18"/>
              <p:cNvSpPr>
                <a:spLocks noChangeArrowheads="1"/>
              </p:cNvSpPr>
              <p:nvPr/>
            </p:nvSpPr>
            <p:spPr bwMode="auto">
              <a:xfrm>
                <a:off x="182" y="850"/>
                <a:ext cx="378" cy="189"/>
              </a:xfrm>
              <a:custGeom>
                <a:avLst/>
                <a:gdLst>
                  <a:gd name="T0" fmla="*/ 346 w 997"/>
                  <a:gd name="T1" fmla="*/ 484 h 497"/>
                  <a:gd name="T2" fmla="*/ 321 w 997"/>
                  <a:gd name="T3" fmla="*/ 410 h 497"/>
                  <a:gd name="T4" fmla="*/ 250 w 997"/>
                  <a:gd name="T5" fmla="*/ 370 h 497"/>
                  <a:gd name="T6" fmla="*/ 162 w 997"/>
                  <a:gd name="T7" fmla="*/ 356 h 497"/>
                  <a:gd name="T8" fmla="*/ 79 w 997"/>
                  <a:gd name="T9" fmla="*/ 321 h 497"/>
                  <a:gd name="T10" fmla="*/ 38 w 997"/>
                  <a:gd name="T11" fmla="*/ 208 h 497"/>
                  <a:gd name="T12" fmla="*/ 69 w 997"/>
                  <a:gd name="T13" fmla="*/ 172 h 497"/>
                  <a:gd name="T14" fmla="*/ 133 w 997"/>
                  <a:gd name="T15" fmla="*/ 153 h 497"/>
                  <a:gd name="T16" fmla="*/ 300 w 997"/>
                  <a:gd name="T17" fmla="*/ 191 h 497"/>
                  <a:gd name="T18" fmla="*/ 332 w 997"/>
                  <a:gd name="T19" fmla="*/ 226 h 497"/>
                  <a:gd name="T20" fmla="*/ 355 w 997"/>
                  <a:gd name="T21" fmla="*/ 269 h 497"/>
                  <a:gd name="T22" fmla="*/ 404 w 997"/>
                  <a:gd name="T23" fmla="*/ 346 h 497"/>
                  <a:gd name="T24" fmla="*/ 444 w 997"/>
                  <a:gd name="T25" fmla="*/ 409 h 497"/>
                  <a:gd name="T26" fmla="*/ 487 w 997"/>
                  <a:gd name="T27" fmla="*/ 409 h 497"/>
                  <a:gd name="T28" fmla="*/ 502 w 997"/>
                  <a:gd name="T29" fmla="*/ 401 h 497"/>
                  <a:gd name="T30" fmla="*/ 526 w 997"/>
                  <a:gd name="T31" fmla="*/ 418 h 497"/>
                  <a:gd name="T32" fmla="*/ 491 w 997"/>
                  <a:gd name="T33" fmla="*/ 390 h 497"/>
                  <a:gd name="T34" fmla="*/ 448 w 997"/>
                  <a:gd name="T35" fmla="*/ 363 h 497"/>
                  <a:gd name="T36" fmla="*/ 479 w 997"/>
                  <a:gd name="T37" fmla="*/ 341 h 497"/>
                  <a:gd name="T38" fmla="*/ 544 w 997"/>
                  <a:gd name="T39" fmla="*/ 353 h 497"/>
                  <a:gd name="T40" fmla="*/ 565 w 997"/>
                  <a:gd name="T41" fmla="*/ 336 h 497"/>
                  <a:gd name="T42" fmla="*/ 661 w 997"/>
                  <a:gd name="T43" fmla="*/ 373 h 497"/>
                  <a:gd name="T44" fmla="*/ 734 w 997"/>
                  <a:gd name="T45" fmla="*/ 460 h 497"/>
                  <a:gd name="T46" fmla="*/ 744 w 997"/>
                  <a:gd name="T47" fmla="*/ 453 h 497"/>
                  <a:gd name="T48" fmla="*/ 779 w 997"/>
                  <a:gd name="T49" fmla="*/ 480 h 497"/>
                  <a:gd name="T50" fmla="*/ 769 w 997"/>
                  <a:gd name="T51" fmla="*/ 436 h 497"/>
                  <a:gd name="T52" fmla="*/ 776 w 997"/>
                  <a:gd name="T53" fmla="*/ 417 h 497"/>
                  <a:gd name="T54" fmla="*/ 737 w 997"/>
                  <a:gd name="T55" fmla="*/ 413 h 497"/>
                  <a:gd name="T56" fmla="*/ 734 w 997"/>
                  <a:gd name="T57" fmla="*/ 400 h 497"/>
                  <a:gd name="T58" fmla="*/ 850 w 997"/>
                  <a:gd name="T59" fmla="*/ 416 h 497"/>
                  <a:gd name="T60" fmla="*/ 863 w 997"/>
                  <a:gd name="T61" fmla="*/ 392 h 497"/>
                  <a:gd name="T62" fmla="*/ 844 w 997"/>
                  <a:gd name="T63" fmla="*/ 374 h 497"/>
                  <a:gd name="T64" fmla="*/ 808 w 997"/>
                  <a:gd name="T65" fmla="*/ 337 h 497"/>
                  <a:gd name="T66" fmla="*/ 845 w 997"/>
                  <a:gd name="T67" fmla="*/ 300 h 497"/>
                  <a:gd name="T68" fmla="*/ 964 w 997"/>
                  <a:gd name="T69" fmla="*/ 299 h 497"/>
                  <a:gd name="T70" fmla="*/ 996 w 997"/>
                  <a:gd name="T71" fmla="*/ 269 h 497"/>
                  <a:gd name="T72" fmla="*/ 948 w 997"/>
                  <a:gd name="T73" fmla="*/ 201 h 497"/>
                  <a:gd name="T74" fmla="*/ 887 w 997"/>
                  <a:gd name="T75" fmla="*/ 169 h 497"/>
                  <a:gd name="T76" fmla="*/ 897 w 997"/>
                  <a:gd name="T77" fmla="*/ 115 h 497"/>
                  <a:gd name="T78" fmla="*/ 859 w 997"/>
                  <a:gd name="T79" fmla="*/ 104 h 497"/>
                  <a:gd name="T80" fmla="*/ 840 w 997"/>
                  <a:gd name="T81" fmla="*/ 123 h 497"/>
                  <a:gd name="T82" fmla="*/ 813 w 997"/>
                  <a:gd name="T83" fmla="*/ 125 h 497"/>
                  <a:gd name="T84" fmla="*/ 778 w 997"/>
                  <a:gd name="T85" fmla="*/ 122 h 497"/>
                  <a:gd name="T86" fmla="*/ 702 w 997"/>
                  <a:gd name="T87" fmla="*/ 82 h 497"/>
                  <a:gd name="T88" fmla="*/ 600 w 997"/>
                  <a:gd name="T89" fmla="*/ 17 h 497"/>
                  <a:gd name="T90" fmla="*/ 513 w 997"/>
                  <a:gd name="T91" fmla="*/ 4 h 497"/>
                  <a:gd name="T92" fmla="*/ 434 w 997"/>
                  <a:gd name="T93" fmla="*/ 27 h 497"/>
                  <a:gd name="T94" fmla="*/ 372 w 997"/>
                  <a:gd name="T95" fmla="*/ 73 h 497"/>
                  <a:gd name="T96" fmla="*/ 343 w 997"/>
                  <a:gd name="T97" fmla="*/ 127 h 497"/>
                  <a:gd name="T98" fmla="*/ 281 w 997"/>
                  <a:gd name="T99" fmla="*/ 142 h 497"/>
                  <a:gd name="T100" fmla="*/ 142 w 997"/>
                  <a:gd name="T101" fmla="*/ 120 h 497"/>
                  <a:gd name="T102" fmla="*/ 87 w 997"/>
                  <a:gd name="T103" fmla="*/ 129 h 497"/>
                  <a:gd name="T104" fmla="*/ 31 w 997"/>
                  <a:gd name="T105" fmla="*/ 171 h 497"/>
                  <a:gd name="T106" fmla="*/ 0 w 997"/>
                  <a:gd name="T107" fmla="*/ 223 h 497"/>
                  <a:gd name="T108" fmla="*/ 22 w 997"/>
                  <a:gd name="T109" fmla="*/ 291 h 497"/>
                  <a:gd name="T110" fmla="*/ 110 w 997"/>
                  <a:gd name="T111" fmla="*/ 357 h 497"/>
                  <a:gd name="T112" fmla="*/ 271 w 997"/>
                  <a:gd name="T113" fmla="*/ 398 h 497"/>
                  <a:gd name="T114" fmla="*/ 314 w 997"/>
                  <a:gd name="T115" fmla="*/ 426 h 497"/>
                  <a:gd name="T116" fmla="*/ 342 w 997"/>
                  <a:gd name="T117" fmla="*/ 496 h 4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997" h="497">
                    <a:moveTo>
                      <a:pt x="342" y="496"/>
                    </a:moveTo>
                    <a:cubicBezTo>
                      <a:pt x="344" y="496"/>
                      <a:pt x="346" y="491"/>
                      <a:pt x="346" y="484"/>
                    </a:cubicBezTo>
                    <a:cubicBezTo>
                      <a:pt x="346" y="477"/>
                      <a:pt x="340" y="458"/>
                      <a:pt x="333" y="441"/>
                    </a:cubicBezTo>
                    <a:lnTo>
                      <a:pt x="321" y="410"/>
                    </a:lnTo>
                    <a:lnTo>
                      <a:pt x="285" y="390"/>
                    </a:lnTo>
                    <a:lnTo>
                      <a:pt x="250" y="370"/>
                    </a:lnTo>
                    <a:lnTo>
                      <a:pt x="206" y="363"/>
                    </a:lnTo>
                    <a:lnTo>
                      <a:pt x="162" y="356"/>
                    </a:lnTo>
                    <a:lnTo>
                      <a:pt x="120" y="338"/>
                    </a:lnTo>
                    <a:lnTo>
                      <a:pt x="79" y="321"/>
                    </a:lnTo>
                    <a:lnTo>
                      <a:pt x="31" y="274"/>
                    </a:lnTo>
                    <a:lnTo>
                      <a:pt x="38" y="208"/>
                    </a:lnTo>
                    <a:lnTo>
                      <a:pt x="53" y="190"/>
                    </a:lnTo>
                    <a:lnTo>
                      <a:pt x="69" y="172"/>
                    </a:lnTo>
                    <a:lnTo>
                      <a:pt x="101" y="163"/>
                    </a:lnTo>
                    <a:lnTo>
                      <a:pt x="133" y="153"/>
                    </a:lnTo>
                    <a:lnTo>
                      <a:pt x="202" y="167"/>
                    </a:lnTo>
                    <a:cubicBezTo>
                      <a:pt x="240" y="175"/>
                      <a:pt x="284" y="186"/>
                      <a:pt x="300" y="191"/>
                    </a:cubicBezTo>
                    <a:lnTo>
                      <a:pt x="328" y="202"/>
                    </a:lnTo>
                    <a:lnTo>
                      <a:pt x="332" y="226"/>
                    </a:lnTo>
                    <a:lnTo>
                      <a:pt x="337" y="250"/>
                    </a:lnTo>
                    <a:lnTo>
                      <a:pt x="355" y="269"/>
                    </a:lnTo>
                    <a:cubicBezTo>
                      <a:pt x="365" y="279"/>
                      <a:pt x="380" y="298"/>
                      <a:pt x="388" y="310"/>
                    </a:cubicBezTo>
                    <a:cubicBezTo>
                      <a:pt x="396" y="323"/>
                      <a:pt x="403" y="339"/>
                      <a:pt x="404" y="346"/>
                    </a:cubicBezTo>
                    <a:lnTo>
                      <a:pt x="404" y="360"/>
                    </a:lnTo>
                    <a:lnTo>
                      <a:pt x="444" y="409"/>
                    </a:lnTo>
                    <a:lnTo>
                      <a:pt x="470" y="402"/>
                    </a:lnTo>
                    <a:lnTo>
                      <a:pt x="487" y="409"/>
                    </a:lnTo>
                    <a:lnTo>
                      <a:pt x="502" y="417"/>
                    </a:lnTo>
                    <a:lnTo>
                      <a:pt x="502" y="401"/>
                    </a:lnTo>
                    <a:lnTo>
                      <a:pt x="514" y="409"/>
                    </a:lnTo>
                    <a:lnTo>
                      <a:pt x="526" y="418"/>
                    </a:lnTo>
                    <a:lnTo>
                      <a:pt x="526" y="402"/>
                    </a:lnTo>
                    <a:lnTo>
                      <a:pt x="491" y="390"/>
                    </a:lnTo>
                    <a:lnTo>
                      <a:pt x="457" y="377"/>
                    </a:lnTo>
                    <a:lnTo>
                      <a:pt x="448" y="363"/>
                    </a:lnTo>
                    <a:lnTo>
                      <a:pt x="439" y="350"/>
                    </a:lnTo>
                    <a:lnTo>
                      <a:pt x="479" y="341"/>
                    </a:lnTo>
                    <a:lnTo>
                      <a:pt x="501" y="345"/>
                    </a:lnTo>
                    <a:cubicBezTo>
                      <a:pt x="512" y="347"/>
                      <a:pt x="532" y="351"/>
                      <a:pt x="544" y="353"/>
                    </a:cubicBezTo>
                    <a:lnTo>
                      <a:pt x="565" y="358"/>
                    </a:lnTo>
                    <a:lnTo>
                      <a:pt x="565" y="336"/>
                    </a:lnTo>
                    <a:lnTo>
                      <a:pt x="621" y="336"/>
                    </a:lnTo>
                    <a:lnTo>
                      <a:pt x="661" y="373"/>
                    </a:lnTo>
                    <a:cubicBezTo>
                      <a:pt x="684" y="394"/>
                      <a:pt x="710" y="422"/>
                      <a:pt x="718" y="435"/>
                    </a:cubicBezTo>
                    <a:lnTo>
                      <a:pt x="734" y="460"/>
                    </a:lnTo>
                    <a:lnTo>
                      <a:pt x="739" y="456"/>
                    </a:lnTo>
                    <a:lnTo>
                      <a:pt x="744" y="453"/>
                    </a:lnTo>
                    <a:lnTo>
                      <a:pt x="762" y="466"/>
                    </a:lnTo>
                    <a:lnTo>
                      <a:pt x="779" y="480"/>
                    </a:lnTo>
                    <a:lnTo>
                      <a:pt x="774" y="458"/>
                    </a:lnTo>
                    <a:lnTo>
                      <a:pt x="769" y="436"/>
                    </a:lnTo>
                    <a:lnTo>
                      <a:pt x="794" y="436"/>
                    </a:lnTo>
                    <a:lnTo>
                      <a:pt x="776" y="417"/>
                    </a:lnTo>
                    <a:lnTo>
                      <a:pt x="757" y="415"/>
                    </a:lnTo>
                    <a:lnTo>
                      <a:pt x="737" y="413"/>
                    </a:lnTo>
                    <a:lnTo>
                      <a:pt x="736" y="406"/>
                    </a:lnTo>
                    <a:lnTo>
                      <a:pt x="734" y="400"/>
                    </a:lnTo>
                    <a:lnTo>
                      <a:pt x="801" y="395"/>
                    </a:lnTo>
                    <a:lnTo>
                      <a:pt x="850" y="416"/>
                    </a:lnTo>
                    <a:lnTo>
                      <a:pt x="857" y="408"/>
                    </a:lnTo>
                    <a:cubicBezTo>
                      <a:pt x="860" y="403"/>
                      <a:pt x="863" y="396"/>
                      <a:pt x="863" y="392"/>
                    </a:cubicBezTo>
                    <a:lnTo>
                      <a:pt x="863" y="384"/>
                    </a:lnTo>
                    <a:lnTo>
                      <a:pt x="844" y="374"/>
                    </a:lnTo>
                    <a:cubicBezTo>
                      <a:pt x="833" y="368"/>
                      <a:pt x="821" y="357"/>
                      <a:pt x="816" y="350"/>
                    </a:cubicBezTo>
                    <a:lnTo>
                      <a:pt x="808" y="337"/>
                    </a:lnTo>
                    <a:lnTo>
                      <a:pt x="827" y="319"/>
                    </a:lnTo>
                    <a:lnTo>
                      <a:pt x="845" y="300"/>
                    </a:lnTo>
                    <a:lnTo>
                      <a:pt x="905" y="299"/>
                    </a:lnTo>
                    <a:lnTo>
                      <a:pt x="964" y="299"/>
                    </a:lnTo>
                    <a:lnTo>
                      <a:pt x="980" y="286"/>
                    </a:lnTo>
                    <a:cubicBezTo>
                      <a:pt x="989" y="280"/>
                      <a:pt x="996" y="271"/>
                      <a:pt x="996" y="269"/>
                    </a:cubicBezTo>
                    <a:cubicBezTo>
                      <a:pt x="996" y="266"/>
                      <a:pt x="986" y="249"/>
                      <a:pt x="972" y="232"/>
                    </a:cubicBezTo>
                    <a:lnTo>
                      <a:pt x="948" y="201"/>
                    </a:lnTo>
                    <a:lnTo>
                      <a:pt x="917" y="185"/>
                    </a:lnTo>
                    <a:lnTo>
                      <a:pt x="887" y="169"/>
                    </a:lnTo>
                    <a:lnTo>
                      <a:pt x="892" y="142"/>
                    </a:lnTo>
                    <a:lnTo>
                      <a:pt x="897" y="115"/>
                    </a:lnTo>
                    <a:lnTo>
                      <a:pt x="878" y="110"/>
                    </a:lnTo>
                    <a:lnTo>
                      <a:pt x="859" y="104"/>
                    </a:lnTo>
                    <a:lnTo>
                      <a:pt x="840" y="110"/>
                    </a:lnTo>
                    <a:lnTo>
                      <a:pt x="840" y="123"/>
                    </a:lnTo>
                    <a:cubicBezTo>
                      <a:pt x="840" y="130"/>
                      <a:pt x="838" y="135"/>
                      <a:pt x="836" y="135"/>
                    </a:cubicBezTo>
                    <a:cubicBezTo>
                      <a:pt x="833" y="135"/>
                      <a:pt x="823" y="131"/>
                      <a:pt x="813" y="125"/>
                    </a:cubicBezTo>
                    <a:lnTo>
                      <a:pt x="794" y="114"/>
                    </a:lnTo>
                    <a:lnTo>
                      <a:pt x="778" y="122"/>
                    </a:lnTo>
                    <a:lnTo>
                      <a:pt x="761" y="129"/>
                    </a:lnTo>
                    <a:lnTo>
                      <a:pt x="702" y="82"/>
                    </a:lnTo>
                    <a:lnTo>
                      <a:pt x="644" y="34"/>
                    </a:lnTo>
                    <a:lnTo>
                      <a:pt x="600" y="17"/>
                    </a:lnTo>
                    <a:lnTo>
                      <a:pt x="556" y="0"/>
                    </a:lnTo>
                    <a:lnTo>
                      <a:pt x="513" y="4"/>
                    </a:lnTo>
                    <a:lnTo>
                      <a:pt x="471" y="8"/>
                    </a:lnTo>
                    <a:lnTo>
                      <a:pt x="434" y="27"/>
                    </a:lnTo>
                    <a:lnTo>
                      <a:pt x="397" y="46"/>
                    </a:lnTo>
                    <a:lnTo>
                      <a:pt x="372" y="73"/>
                    </a:lnTo>
                    <a:lnTo>
                      <a:pt x="348" y="101"/>
                    </a:lnTo>
                    <a:lnTo>
                      <a:pt x="343" y="127"/>
                    </a:lnTo>
                    <a:lnTo>
                      <a:pt x="338" y="154"/>
                    </a:lnTo>
                    <a:lnTo>
                      <a:pt x="281" y="142"/>
                    </a:lnTo>
                    <a:cubicBezTo>
                      <a:pt x="250" y="135"/>
                      <a:pt x="206" y="127"/>
                      <a:pt x="184" y="125"/>
                    </a:cubicBezTo>
                    <a:lnTo>
                      <a:pt x="142" y="120"/>
                    </a:lnTo>
                    <a:lnTo>
                      <a:pt x="114" y="125"/>
                    </a:lnTo>
                    <a:lnTo>
                      <a:pt x="87" y="129"/>
                    </a:lnTo>
                    <a:lnTo>
                      <a:pt x="59" y="150"/>
                    </a:lnTo>
                    <a:lnTo>
                      <a:pt x="31" y="171"/>
                    </a:lnTo>
                    <a:lnTo>
                      <a:pt x="16" y="197"/>
                    </a:lnTo>
                    <a:lnTo>
                      <a:pt x="0" y="223"/>
                    </a:lnTo>
                    <a:lnTo>
                      <a:pt x="6" y="248"/>
                    </a:lnTo>
                    <a:cubicBezTo>
                      <a:pt x="8" y="262"/>
                      <a:pt x="16" y="281"/>
                      <a:pt x="22" y="291"/>
                    </a:cubicBezTo>
                    <a:cubicBezTo>
                      <a:pt x="28" y="301"/>
                      <a:pt x="42" y="316"/>
                      <a:pt x="54" y="326"/>
                    </a:cubicBezTo>
                    <a:cubicBezTo>
                      <a:pt x="66" y="335"/>
                      <a:pt x="91" y="349"/>
                      <a:pt x="110" y="357"/>
                    </a:cubicBezTo>
                    <a:cubicBezTo>
                      <a:pt x="129" y="365"/>
                      <a:pt x="174" y="377"/>
                      <a:pt x="208" y="384"/>
                    </a:cubicBezTo>
                    <a:lnTo>
                      <a:pt x="271" y="398"/>
                    </a:lnTo>
                    <a:lnTo>
                      <a:pt x="293" y="412"/>
                    </a:lnTo>
                    <a:lnTo>
                      <a:pt x="314" y="426"/>
                    </a:lnTo>
                    <a:lnTo>
                      <a:pt x="326" y="461"/>
                    </a:lnTo>
                    <a:cubicBezTo>
                      <a:pt x="333" y="481"/>
                      <a:pt x="340" y="496"/>
                      <a:pt x="342" y="496"/>
                    </a:cubicBezTo>
                  </a:path>
                </a:pathLst>
              </a:custGeom>
              <a:solidFill>
                <a:srgbClr val="2E2E2E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9" name="Freeform 19"/>
              <p:cNvSpPr>
                <a:spLocks noChangeArrowheads="1"/>
              </p:cNvSpPr>
              <p:nvPr/>
            </p:nvSpPr>
            <p:spPr bwMode="auto">
              <a:xfrm>
                <a:off x="186" y="854"/>
                <a:ext cx="376" cy="184"/>
              </a:xfrm>
              <a:custGeom>
                <a:avLst/>
                <a:gdLst>
                  <a:gd name="T0" fmla="*/ 325 w 992"/>
                  <a:gd name="T1" fmla="*/ 443 h 485"/>
                  <a:gd name="T2" fmla="*/ 254 w 992"/>
                  <a:gd name="T3" fmla="*/ 374 h 485"/>
                  <a:gd name="T4" fmla="*/ 98 w 992"/>
                  <a:gd name="T5" fmla="*/ 330 h 485"/>
                  <a:gd name="T6" fmla="*/ 21 w 992"/>
                  <a:gd name="T7" fmla="*/ 220 h 485"/>
                  <a:gd name="T8" fmla="*/ 79 w 992"/>
                  <a:gd name="T9" fmla="*/ 157 h 485"/>
                  <a:gd name="T10" fmla="*/ 300 w 992"/>
                  <a:gd name="T11" fmla="*/ 186 h 485"/>
                  <a:gd name="T12" fmla="*/ 345 w 992"/>
                  <a:gd name="T13" fmla="*/ 257 h 485"/>
                  <a:gd name="T14" fmla="*/ 395 w 992"/>
                  <a:gd name="T15" fmla="*/ 337 h 485"/>
                  <a:gd name="T16" fmla="*/ 436 w 992"/>
                  <a:gd name="T17" fmla="*/ 392 h 485"/>
                  <a:gd name="T18" fmla="*/ 486 w 992"/>
                  <a:gd name="T19" fmla="*/ 384 h 485"/>
                  <a:gd name="T20" fmla="*/ 427 w 992"/>
                  <a:gd name="T21" fmla="*/ 349 h 485"/>
                  <a:gd name="T22" fmla="*/ 472 w 992"/>
                  <a:gd name="T23" fmla="*/ 330 h 485"/>
                  <a:gd name="T24" fmla="*/ 549 w 992"/>
                  <a:gd name="T25" fmla="*/ 346 h 485"/>
                  <a:gd name="T26" fmla="*/ 548 w 992"/>
                  <a:gd name="T27" fmla="*/ 330 h 485"/>
                  <a:gd name="T28" fmla="*/ 702 w 992"/>
                  <a:gd name="T29" fmla="*/ 407 h 485"/>
                  <a:gd name="T30" fmla="*/ 730 w 992"/>
                  <a:gd name="T31" fmla="*/ 450 h 485"/>
                  <a:gd name="T32" fmla="*/ 753 w 992"/>
                  <a:gd name="T33" fmla="*/ 451 h 485"/>
                  <a:gd name="T34" fmla="*/ 754 w 992"/>
                  <a:gd name="T35" fmla="*/ 431 h 485"/>
                  <a:gd name="T36" fmla="*/ 771 w 992"/>
                  <a:gd name="T37" fmla="*/ 414 h 485"/>
                  <a:gd name="T38" fmla="*/ 727 w 992"/>
                  <a:gd name="T39" fmla="*/ 401 h 485"/>
                  <a:gd name="T40" fmla="*/ 790 w 992"/>
                  <a:gd name="T41" fmla="*/ 378 h 485"/>
                  <a:gd name="T42" fmla="*/ 831 w 992"/>
                  <a:gd name="T43" fmla="*/ 397 h 485"/>
                  <a:gd name="T44" fmla="*/ 857 w 992"/>
                  <a:gd name="T45" fmla="*/ 391 h 485"/>
                  <a:gd name="T46" fmla="*/ 812 w 992"/>
                  <a:gd name="T47" fmla="*/ 377 h 485"/>
                  <a:gd name="T48" fmla="*/ 799 w 992"/>
                  <a:gd name="T49" fmla="*/ 336 h 485"/>
                  <a:gd name="T50" fmla="*/ 832 w 992"/>
                  <a:gd name="T51" fmla="*/ 299 h 485"/>
                  <a:gd name="T52" fmla="*/ 937 w 992"/>
                  <a:gd name="T53" fmla="*/ 291 h 485"/>
                  <a:gd name="T54" fmla="*/ 991 w 992"/>
                  <a:gd name="T55" fmla="*/ 264 h 485"/>
                  <a:gd name="T56" fmla="*/ 903 w 992"/>
                  <a:gd name="T57" fmla="*/ 179 h 485"/>
                  <a:gd name="T58" fmla="*/ 888 w 992"/>
                  <a:gd name="T59" fmla="*/ 123 h 485"/>
                  <a:gd name="T60" fmla="*/ 833 w 992"/>
                  <a:gd name="T61" fmla="*/ 116 h 485"/>
                  <a:gd name="T62" fmla="*/ 805 w 992"/>
                  <a:gd name="T63" fmla="*/ 114 h 485"/>
                  <a:gd name="T64" fmla="*/ 646 w 992"/>
                  <a:gd name="T65" fmla="*/ 38 h 485"/>
                  <a:gd name="T66" fmla="*/ 517 w 992"/>
                  <a:gd name="T67" fmla="*/ 0 h 485"/>
                  <a:gd name="T68" fmla="*/ 411 w 992"/>
                  <a:gd name="T69" fmla="*/ 28 h 485"/>
                  <a:gd name="T70" fmla="*/ 340 w 992"/>
                  <a:gd name="T71" fmla="*/ 109 h 485"/>
                  <a:gd name="T72" fmla="*/ 268 w 992"/>
                  <a:gd name="T73" fmla="*/ 136 h 485"/>
                  <a:gd name="T74" fmla="*/ 89 w 992"/>
                  <a:gd name="T75" fmla="*/ 126 h 485"/>
                  <a:gd name="T76" fmla="*/ 11 w 992"/>
                  <a:gd name="T77" fmla="*/ 189 h 485"/>
                  <a:gd name="T78" fmla="*/ 12 w 992"/>
                  <a:gd name="T79" fmla="*/ 281 h 485"/>
                  <a:gd name="T80" fmla="*/ 107 w 992"/>
                  <a:gd name="T81" fmla="*/ 352 h 485"/>
                  <a:gd name="T82" fmla="*/ 275 w 992"/>
                  <a:gd name="T83" fmla="*/ 393 h 485"/>
                  <a:gd name="T84" fmla="*/ 322 w 992"/>
                  <a:gd name="T85" fmla="*/ 456 h 485"/>
                  <a:gd name="T86" fmla="*/ 513 w 992"/>
                  <a:gd name="T87" fmla="*/ 397 h 485"/>
                  <a:gd name="T88" fmla="*/ 497 w 992"/>
                  <a:gd name="T89" fmla="*/ 397 h 485"/>
                  <a:gd name="T90" fmla="*/ 493 w 992"/>
                  <a:gd name="T91" fmla="*/ 394 h 4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92" h="485">
                    <a:moveTo>
                      <a:pt x="322" y="456"/>
                    </a:moveTo>
                    <a:cubicBezTo>
                      <a:pt x="330" y="473"/>
                      <a:pt x="336" y="484"/>
                      <a:pt x="336" y="479"/>
                    </a:cubicBezTo>
                    <a:cubicBezTo>
                      <a:pt x="336" y="475"/>
                      <a:pt x="331" y="459"/>
                      <a:pt x="325" y="443"/>
                    </a:cubicBezTo>
                    <a:lnTo>
                      <a:pt x="313" y="414"/>
                    </a:lnTo>
                    <a:lnTo>
                      <a:pt x="296" y="399"/>
                    </a:lnTo>
                    <a:cubicBezTo>
                      <a:pt x="287" y="391"/>
                      <a:pt x="268" y="380"/>
                      <a:pt x="254" y="374"/>
                    </a:cubicBezTo>
                    <a:cubicBezTo>
                      <a:pt x="240" y="368"/>
                      <a:pt x="207" y="360"/>
                      <a:pt x="182" y="356"/>
                    </a:cubicBezTo>
                    <a:lnTo>
                      <a:pt x="137" y="349"/>
                    </a:lnTo>
                    <a:lnTo>
                      <a:pt x="98" y="330"/>
                    </a:lnTo>
                    <a:lnTo>
                      <a:pt x="58" y="311"/>
                    </a:lnTo>
                    <a:lnTo>
                      <a:pt x="21" y="268"/>
                    </a:lnTo>
                    <a:lnTo>
                      <a:pt x="21" y="220"/>
                    </a:lnTo>
                    <a:lnTo>
                      <a:pt x="37" y="192"/>
                    </a:lnTo>
                    <a:lnTo>
                      <a:pt x="54" y="164"/>
                    </a:lnTo>
                    <a:lnTo>
                      <a:pt x="79" y="157"/>
                    </a:lnTo>
                    <a:cubicBezTo>
                      <a:pt x="93" y="153"/>
                      <a:pt x="114" y="149"/>
                      <a:pt x="127" y="149"/>
                    </a:cubicBezTo>
                    <a:cubicBezTo>
                      <a:pt x="140" y="149"/>
                      <a:pt x="177" y="155"/>
                      <a:pt x="210" y="163"/>
                    </a:cubicBezTo>
                    <a:cubicBezTo>
                      <a:pt x="244" y="170"/>
                      <a:pt x="284" y="181"/>
                      <a:pt x="300" y="186"/>
                    </a:cubicBezTo>
                    <a:lnTo>
                      <a:pt x="329" y="196"/>
                    </a:lnTo>
                    <a:lnTo>
                      <a:pt x="329" y="241"/>
                    </a:lnTo>
                    <a:lnTo>
                      <a:pt x="345" y="257"/>
                    </a:lnTo>
                    <a:cubicBezTo>
                      <a:pt x="354" y="266"/>
                      <a:pt x="370" y="285"/>
                      <a:pt x="380" y="299"/>
                    </a:cubicBezTo>
                    <a:lnTo>
                      <a:pt x="400" y="325"/>
                    </a:lnTo>
                    <a:lnTo>
                      <a:pt x="395" y="337"/>
                    </a:lnTo>
                    <a:lnTo>
                      <a:pt x="390" y="350"/>
                    </a:lnTo>
                    <a:lnTo>
                      <a:pt x="412" y="372"/>
                    </a:lnTo>
                    <a:cubicBezTo>
                      <a:pt x="423" y="384"/>
                      <a:pt x="434" y="393"/>
                      <a:pt x="436" y="392"/>
                    </a:cubicBezTo>
                    <a:cubicBezTo>
                      <a:pt x="437" y="392"/>
                      <a:pt x="449" y="394"/>
                      <a:pt x="462" y="397"/>
                    </a:cubicBezTo>
                    <a:lnTo>
                      <a:pt x="486" y="403"/>
                    </a:lnTo>
                    <a:lnTo>
                      <a:pt x="486" y="384"/>
                    </a:lnTo>
                    <a:lnTo>
                      <a:pt x="465" y="384"/>
                    </a:lnTo>
                    <a:lnTo>
                      <a:pt x="446" y="366"/>
                    </a:lnTo>
                    <a:lnTo>
                      <a:pt x="427" y="349"/>
                    </a:lnTo>
                    <a:lnTo>
                      <a:pt x="442" y="340"/>
                    </a:lnTo>
                    <a:lnTo>
                      <a:pt x="457" y="330"/>
                    </a:lnTo>
                    <a:lnTo>
                      <a:pt x="472" y="330"/>
                    </a:lnTo>
                    <a:cubicBezTo>
                      <a:pt x="479" y="330"/>
                      <a:pt x="499" y="335"/>
                      <a:pt x="514" y="340"/>
                    </a:cubicBezTo>
                    <a:lnTo>
                      <a:pt x="542" y="350"/>
                    </a:lnTo>
                    <a:lnTo>
                      <a:pt x="549" y="346"/>
                    </a:lnTo>
                    <a:lnTo>
                      <a:pt x="557" y="342"/>
                    </a:lnTo>
                    <a:lnTo>
                      <a:pt x="552" y="336"/>
                    </a:lnTo>
                    <a:lnTo>
                      <a:pt x="548" y="330"/>
                    </a:lnTo>
                    <a:lnTo>
                      <a:pt x="616" y="330"/>
                    </a:lnTo>
                    <a:lnTo>
                      <a:pt x="659" y="368"/>
                    </a:lnTo>
                    <a:lnTo>
                      <a:pt x="702" y="407"/>
                    </a:lnTo>
                    <a:lnTo>
                      <a:pt x="712" y="429"/>
                    </a:lnTo>
                    <a:lnTo>
                      <a:pt x="723" y="450"/>
                    </a:lnTo>
                    <a:lnTo>
                      <a:pt x="730" y="450"/>
                    </a:lnTo>
                    <a:cubicBezTo>
                      <a:pt x="734" y="450"/>
                      <a:pt x="737" y="447"/>
                      <a:pt x="737" y="443"/>
                    </a:cubicBezTo>
                    <a:lnTo>
                      <a:pt x="737" y="435"/>
                    </a:lnTo>
                    <a:lnTo>
                      <a:pt x="753" y="451"/>
                    </a:lnTo>
                    <a:lnTo>
                      <a:pt x="769" y="467"/>
                    </a:lnTo>
                    <a:lnTo>
                      <a:pt x="764" y="454"/>
                    </a:lnTo>
                    <a:cubicBezTo>
                      <a:pt x="761" y="446"/>
                      <a:pt x="757" y="436"/>
                      <a:pt x="754" y="431"/>
                    </a:cubicBezTo>
                    <a:lnTo>
                      <a:pt x="750" y="421"/>
                    </a:lnTo>
                    <a:lnTo>
                      <a:pt x="777" y="430"/>
                    </a:lnTo>
                    <a:lnTo>
                      <a:pt x="771" y="414"/>
                    </a:lnTo>
                    <a:lnTo>
                      <a:pt x="748" y="410"/>
                    </a:lnTo>
                    <a:lnTo>
                      <a:pt x="726" y="407"/>
                    </a:lnTo>
                    <a:lnTo>
                      <a:pt x="727" y="401"/>
                    </a:lnTo>
                    <a:lnTo>
                      <a:pt x="728" y="394"/>
                    </a:lnTo>
                    <a:lnTo>
                      <a:pt x="759" y="386"/>
                    </a:lnTo>
                    <a:lnTo>
                      <a:pt x="790" y="378"/>
                    </a:lnTo>
                    <a:lnTo>
                      <a:pt x="795" y="388"/>
                    </a:lnTo>
                    <a:lnTo>
                      <a:pt x="799" y="397"/>
                    </a:lnTo>
                    <a:lnTo>
                      <a:pt x="831" y="397"/>
                    </a:lnTo>
                    <a:lnTo>
                      <a:pt x="831" y="413"/>
                    </a:lnTo>
                    <a:lnTo>
                      <a:pt x="844" y="402"/>
                    </a:lnTo>
                    <a:lnTo>
                      <a:pt x="857" y="391"/>
                    </a:lnTo>
                    <a:lnTo>
                      <a:pt x="836" y="370"/>
                    </a:lnTo>
                    <a:lnTo>
                      <a:pt x="824" y="373"/>
                    </a:lnTo>
                    <a:lnTo>
                      <a:pt x="812" y="377"/>
                    </a:lnTo>
                    <a:lnTo>
                      <a:pt x="823" y="368"/>
                    </a:lnTo>
                    <a:lnTo>
                      <a:pt x="811" y="352"/>
                    </a:lnTo>
                    <a:lnTo>
                      <a:pt x="799" y="336"/>
                    </a:lnTo>
                    <a:lnTo>
                      <a:pt x="803" y="323"/>
                    </a:lnTo>
                    <a:lnTo>
                      <a:pt x="808" y="310"/>
                    </a:lnTo>
                    <a:lnTo>
                      <a:pt x="832" y="299"/>
                    </a:lnTo>
                    <a:lnTo>
                      <a:pt x="856" y="289"/>
                    </a:lnTo>
                    <a:lnTo>
                      <a:pt x="888" y="290"/>
                    </a:lnTo>
                    <a:cubicBezTo>
                      <a:pt x="906" y="291"/>
                      <a:pt x="928" y="291"/>
                      <a:pt x="937" y="291"/>
                    </a:cubicBezTo>
                    <a:lnTo>
                      <a:pt x="952" y="290"/>
                    </a:lnTo>
                    <a:lnTo>
                      <a:pt x="972" y="277"/>
                    </a:lnTo>
                    <a:lnTo>
                      <a:pt x="991" y="264"/>
                    </a:lnTo>
                    <a:lnTo>
                      <a:pt x="964" y="230"/>
                    </a:lnTo>
                    <a:lnTo>
                      <a:pt x="937" y="196"/>
                    </a:lnTo>
                    <a:lnTo>
                      <a:pt x="903" y="179"/>
                    </a:lnTo>
                    <a:cubicBezTo>
                      <a:pt x="885" y="170"/>
                      <a:pt x="870" y="161"/>
                      <a:pt x="870" y="159"/>
                    </a:cubicBezTo>
                    <a:cubicBezTo>
                      <a:pt x="870" y="158"/>
                      <a:pt x="874" y="149"/>
                      <a:pt x="879" y="140"/>
                    </a:cubicBezTo>
                    <a:lnTo>
                      <a:pt x="888" y="123"/>
                    </a:lnTo>
                    <a:lnTo>
                      <a:pt x="868" y="103"/>
                    </a:lnTo>
                    <a:lnTo>
                      <a:pt x="837" y="103"/>
                    </a:lnTo>
                    <a:lnTo>
                      <a:pt x="833" y="116"/>
                    </a:lnTo>
                    <a:cubicBezTo>
                      <a:pt x="831" y="123"/>
                      <a:pt x="826" y="129"/>
                      <a:pt x="822" y="129"/>
                    </a:cubicBezTo>
                    <a:cubicBezTo>
                      <a:pt x="819" y="129"/>
                      <a:pt x="814" y="126"/>
                      <a:pt x="810" y="122"/>
                    </a:cubicBezTo>
                    <a:lnTo>
                      <a:pt x="805" y="114"/>
                    </a:lnTo>
                    <a:lnTo>
                      <a:pt x="749" y="122"/>
                    </a:lnTo>
                    <a:lnTo>
                      <a:pt x="698" y="80"/>
                    </a:lnTo>
                    <a:lnTo>
                      <a:pt x="646" y="38"/>
                    </a:lnTo>
                    <a:lnTo>
                      <a:pt x="603" y="19"/>
                    </a:lnTo>
                    <a:lnTo>
                      <a:pt x="560" y="0"/>
                    </a:lnTo>
                    <a:lnTo>
                      <a:pt x="517" y="0"/>
                    </a:lnTo>
                    <a:lnTo>
                      <a:pt x="474" y="0"/>
                    </a:lnTo>
                    <a:lnTo>
                      <a:pt x="443" y="14"/>
                    </a:lnTo>
                    <a:lnTo>
                      <a:pt x="411" y="28"/>
                    </a:lnTo>
                    <a:lnTo>
                      <a:pt x="378" y="56"/>
                    </a:lnTo>
                    <a:lnTo>
                      <a:pt x="344" y="85"/>
                    </a:lnTo>
                    <a:lnTo>
                      <a:pt x="340" y="109"/>
                    </a:lnTo>
                    <a:cubicBezTo>
                      <a:pt x="337" y="123"/>
                      <a:pt x="333" y="137"/>
                      <a:pt x="330" y="141"/>
                    </a:cubicBezTo>
                    <a:lnTo>
                      <a:pt x="325" y="149"/>
                    </a:lnTo>
                    <a:lnTo>
                      <a:pt x="268" y="136"/>
                    </a:lnTo>
                    <a:cubicBezTo>
                      <a:pt x="237" y="130"/>
                      <a:pt x="191" y="122"/>
                      <a:pt x="165" y="119"/>
                    </a:cubicBezTo>
                    <a:lnTo>
                      <a:pt x="120" y="115"/>
                    </a:lnTo>
                    <a:lnTo>
                      <a:pt x="89" y="126"/>
                    </a:lnTo>
                    <a:cubicBezTo>
                      <a:pt x="72" y="132"/>
                      <a:pt x="50" y="143"/>
                      <a:pt x="40" y="151"/>
                    </a:cubicBezTo>
                    <a:lnTo>
                      <a:pt x="22" y="166"/>
                    </a:lnTo>
                    <a:lnTo>
                      <a:pt x="11" y="189"/>
                    </a:lnTo>
                    <a:lnTo>
                      <a:pt x="0" y="212"/>
                    </a:lnTo>
                    <a:lnTo>
                      <a:pt x="0" y="258"/>
                    </a:lnTo>
                    <a:lnTo>
                      <a:pt x="12" y="281"/>
                    </a:lnTo>
                    <a:lnTo>
                      <a:pt x="25" y="303"/>
                    </a:lnTo>
                    <a:lnTo>
                      <a:pt x="54" y="323"/>
                    </a:lnTo>
                    <a:cubicBezTo>
                      <a:pt x="69" y="333"/>
                      <a:pt x="93" y="346"/>
                      <a:pt x="107" y="352"/>
                    </a:cubicBezTo>
                    <a:cubicBezTo>
                      <a:pt x="120" y="358"/>
                      <a:pt x="148" y="366"/>
                      <a:pt x="169" y="370"/>
                    </a:cubicBezTo>
                    <a:cubicBezTo>
                      <a:pt x="190" y="374"/>
                      <a:pt x="223" y="381"/>
                      <a:pt x="241" y="385"/>
                    </a:cubicBezTo>
                    <a:lnTo>
                      <a:pt x="275" y="393"/>
                    </a:lnTo>
                    <a:lnTo>
                      <a:pt x="292" y="409"/>
                    </a:lnTo>
                    <a:lnTo>
                      <a:pt x="309" y="425"/>
                    </a:lnTo>
                    <a:lnTo>
                      <a:pt x="322" y="456"/>
                    </a:lnTo>
                    <a:close/>
                    <a:moveTo>
                      <a:pt x="513" y="403"/>
                    </a:moveTo>
                    <a:cubicBezTo>
                      <a:pt x="515" y="403"/>
                      <a:pt x="517" y="402"/>
                      <a:pt x="517" y="400"/>
                    </a:cubicBezTo>
                    <a:cubicBezTo>
                      <a:pt x="517" y="398"/>
                      <a:pt x="515" y="397"/>
                      <a:pt x="513" y="397"/>
                    </a:cubicBezTo>
                    <a:cubicBezTo>
                      <a:pt x="511" y="397"/>
                      <a:pt x="509" y="398"/>
                      <a:pt x="509" y="400"/>
                    </a:cubicBezTo>
                    <a:cubicBezTo>
                      <a:pt x="509" y="402"/>
                      <a:pt x="511" y="403"/>
                      <a:pt x="513" y="403"/>
                    </a:cubicBezTo>
                    <a:close/>
                    <a:moveTo>
                      <a:pt x="497" y="397"/>
                    </a:moveTo>
                    <a:cubicBezTo>
                      <a:pt x="499" y="397"/>
                      <a:pt x="501" y="395"/>
                      <a:pt x="501" y="394"/>
                    </a:cubicBezTo>
                    <a:cubicBezTo>
                      <a:pt x="501" y="392"/>
                      <a:pt x="499" y="390"/>
                      <a:pt x="497" y="390"/>
                    </a:cubicBezTo>
                    <a:cubicBezTo>
                      <a:pt x="495" y="390"/>
                      <a:pt x="493" y="392"/>
                      <a:pt x="493" y="394"/>
                    </a:cubicBezTo>
                    <a:cubicBezTo>
                      <a:pt x="493" y="395"/>
                      <a:pt x="495" y="397"/>
                      <a:pt x="497" y="397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40" name="Group 20"/>
            <p:cNvGrpSpPr>
              <a:grpSpLocks/>
            </p:cNvGrpSpPr>
            <p:nvPr/>
          </p:nvGrpSpPr>
          <p:grpSpPr bwMode="auto">
            <a:xfrm>
              <a:off x="815233" y="4672430"/>
              <a:ext cx="920761" cy="462766"/>
              <a:chOff x="179" y="1274"/>
              <a:chExt cx="386" cy="194"/>
            </a:xfrm>
          </p:grpSpPr>
          <p:sp>
            <p:nvSpPr>
              <p:cNvPr id="141" name="Freeform 21"/>
              <p:cNvSpPr>
                <a:spLocks noChangeArrowheads="1"/>
              </p:cNvSpPr>
              <p:nvPr/>
            </p:nvSpPr>
            <p:spPr bwMode="auto">
              <a:xfrm>
                <a:off x="179" y="1274"/>
                <a:ext cx="384" cy="192"/>
              </a:xfrm>
              <a:custGeom>
                <a:avLst/>
                <a:gdLst>
                  <a:gd name="T0" fmla="*/ 359 w 1013"/>
                  <a:gd name="T1" fmla="*/ 498 h 509"/>
                  <a:gd name="T2" fmla="*/ 344 w 1013"/>
                  <a:gd name="T3" fmla="*/ 422 h 509"/>
                  <a:gd name="T4" fmla="*/ 269 w 1013"/>
                  <a:gd name="T5" fmla="*/ 374 h 509"/>
                  <a:gd name="T6" fmla="*/ 162 w 1013"/>
                  <a:gd name="T7" fmla="*/ 353 h 509"/>
                  <a:gd name="T8" fmla="*/ 85 w 1013"/>
                  <a:gd name="T9" fmla="*/ 318 h 509"/>
                  <a:gd name="T10" fmla="*/ 48 w 1013"/>
                  <a:gd name="T11" fmla="*/ 276 h 509"/>
                  <a:gd name="T12" fmla="*/ 78 w 1013"/>
                  <a:gd name="T13" fmla="*/ 183 h 509"/>
                  <a:gd name="T14" fmla="*/ 137 w 1013"/>
                  <a:gd name="T15" fmla="*/ 167 h 509"/>
                  <a:gd name="T16" fmla="*/ 308 w 1013"/>
                  <a:gd name="T17" fmla="*/ 205 h 509"/>
                  <a:gd name="T18" fmla="*/ 330 w 1013"/>
                  <a:gd name="T19" fmla="*/ 246 h 509"/>
                  <a:gd name="T20" fmla="*/ 383 w 1013"/>
                  <a:gd name="T21" fmla="*/ 310 h 509"/>
                  <a:gd name="T22" fmla="*/ 401 w 1013"/>
                  <a:gd name="T23" fmla="*/ 369 h 509"/>
                  <a:gd name="T24" fmla="*/ 458 w 1013"/>
                  <a:gd name="T25" fmla="*/ 428 h 509"/>
                  <a:gd name="T26" fmla="*/ 491 w 1013"/>
                  <a:gd name="T27" fmla="*/ 423 h 509"/>
                  <a:gd name="T28" fmla="*/ 543 w 1013"/>
                  <a:gd name="T29" fmla="*/ 426 h 509"/>
                  <a:gd name="T30" fmla="*/ 538 w 1013"/>
                  <a:gd name="T31" fmla="*/ 398 h 509"/>
                  <a:gd name="T32" fmla="*/ 476 w 1013"/>
                  <a:gd name="T33" fmla="*/ 375 h 509"/>
                  <a:gd name="T34" fmla="*/ 463 w 1013"/>
                  <a:gd name="T35" fmla="*/ 354 h 509"/>
                  <a:gd name="T36" fmla="*/ 567 w 1013"/>
                  <a:gd name="T37" fmla="*/ 371 h 509"/>
                  <a:gd name="T38" fmla="*/ 587 w 1013"/>
                  <a:gd name="T39" fmla="*/ 348 h 509"/>
                  <a:gd name="T40" fmla="*/ 661 w 1013"/>
                  <a:gd name="T41" fmla="*/ 379 h 509"/>
                  <a:gd name="T42" fmla="*/ 738 w 1013"/>
                  <a:gd name="T43" fmla="*/ 468 h 509"/>
                  <a:gd name="T44" fmla="*/ 783 w 1013"/>
                  <a:gd name="T45" fmla="*/ 487 h 509"/>
                  <a:gd name="T46" fmla="*/ 793 w 1013"/>
                  <a:gd name="T47" fmla="*/ 464 h 509"/>
                  <a:gd name="T48" fmla="*/ 808 w 1013"/>
                  <a:gd name="T49" fmla="*/ 441 h 509"/>
                  <a:gd name="T50" fmla="*/ 782 w 1013"/>
                  <a:gd name="T51" fmla="*/ 414 h 509"/>
                  <a:gd name="T52" fmla="*/ 835 w 1013"/>
                  <a:gd name="T53" fmla="*/ 415 h 509"/>
                  <a:gd name="T54" fmla="*/ 856 w 1013"/>
                  <a:gd name="T55" fmla="*/ 438 h 509"/>
                  <a:gd name="T56" fmla="*/ 879 w 1013"/>
                  <a:gd name="T57" fmla="*/ 402 h 509"/>
                  <a:gd name="T58" fmla="*/ 852 w 1013"/>
                  <a:gd name="T59" fmla="*/ 370 h 509"/>
                  <a:gd name="T60" fmla="*/ 832 w 1013"/>
                  <a:gd name="T61" fmla="*/ 334 h 509"/>
                  <a:gd name="T62" fmla="*/ 862 w 1013"/>
                  <a:gd name="T63" fmla="*/ 314 h 509"/>
                  <a:gd name="T64" fmla="*/ 920 w 1013"/>
                  <a:gd name="T65" fmla="*/ 311 h 509"/>
                  <a:gd name="T66" fmla="*/ 1012 w 1013"/>
                  <a:gd name="T67" fmla="*/ 284 h 509"/>
                  <a:gd name="T68" fmla="*/ 950 w 1013"/>
                  <a:gd name="T69" fmla="*/ 195 h 509"/>
                  <a:gd name="T70" fmla="*/ 903 w 1013"/>
                  <a:gd name="T71" fmla="*/ 171 h 509"/>
                  <a:gd name="T72" fmla="*/ 912 w 1013"/>
                  <a:gd name="T73" fmla="*/ 122 h 509"/>
                  <a:gd name="T74" fmla="*/ 872 w 1013"/>
                  <a:gd name="T75" fmla="*/ 99 h 509"/>
                  <a:gd name="T76" fmla="*/ 836 w 1013"/>
                  <a:gd name="T77" fmla="*/ 116 h 509"/>
                  <a:gd name="T78" fmla="*/ 761 w 1013"/>
                  <a:gd name="T79" fmla="*/ 119 h 509"/>
                  <a:gd name="T80" fmla="*/ 681 w 1013"/>
                  <a:gd name="T81" fmla="*/ 47 h 509"/>
                  <a:gd name="T82" fmla="*/ 571 w 1013"/>
                  <a:gd name="T83" fmla="*/ 0 h 509"/>
                  <a:gd name="T84" fmla="*/ 499 w 1013"/>
                  <a:gd name="T85" fmla="*/ 0 h 509"/>
                  <a:gd name="T86" fmla="*/ 346 w 1013"/>
                  <a:gd name="T87" fmla="*/ 102 h 509"/>
                  <a:gd name="T88" fmla="*/ 339 w 1013"/>
                  <a:gd name="T89" fmla="*/ 139 h 509"/>
                  <a:gd name="T90" fmla="*/ 255 w 1013"/>
                  <a:gd name="T91" fmla="*/ 134 h 509"/>
                  <a:gd name="T92" fmla="*/ 136 w 1013"/>
                  <a:gd name="T93" fmla="*/ 122 h 509"/>
                  <a:gd name="T94" fmla="*/ 67 w 1013"/>
                  <a:gd name="T95" fmla="*/ 144 h 509"/>
                  <a:gd name="T96" fmla="*/ 20 w 1013"/>
                  <a:gd name="T97" fmla="*/ 195 h 509"/>
                  <a:gd name="T98" fmla="*/ 10 w 1013"/>
                  <a:gd name="T99" fmla="*/ 284 h 509"/>
                  <a:gd name="T100" fmla="*/ 70 w 1013"/>
                  <a:gd name="T101" fmla="*/ 346 h 509"/>
                  <a:gd name="T102" fmla="*/ 190 w 1013"/>
                  <a:gd name="T103" fmla="*/ 391 h 509"/>
                  <a:gd name="T104" fmla="*/ 289 w 1013"/>
                  <a:gd name="T105" fmla="*/ 415 h 509"/>
                  <a:gd name="T106" fmla="*/ 321 w 1013"/>
                  <a:gd name="T107" fmla="*/ 445 h 509"/>
                  <a:gd name="T108" fmla="*/ 340 w 1013"/>
                  <a:gd name="T109" fmla="*/ 508 h 5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013" h="509">
                    <a:moveTo>
                      <a:pt x="347" y="508"/>
                    </a:moveTo>
                    <a:cubicBezTo>
                      <a:pt x="351" y="508"/>
                      <a:pt x="356" y="504"/>
                      <a:pt x="359" y="498"/>
                    </a:cubicBezTo>
                    <a:lnTo>
                      <a:pt x="363" y="488"/>
                    </a:lnTo>
                    <a:lnTo>
                      <a:pt x="344" y="422"/>
                    </a:lnTo>
                    <a:lnTo>
                      <a:pt x="317" y="401"/>
                    </a:lnTo>
                    <a:cubicBezTo>
                      <a:pt x="302" y="390"/>
                      <a:pt x="280" y="377"/>
                      <a:pt x="269" y="374"/>
                    </a:cubicBezTo>
                    <a:cubicBezTo>
                      <a:pt x="257" y="370"/>
                      <a:pt x="229" y="364"/>
                      <a:pt x="205" y="360"/>
                    </a:cubicBezTo>
                    <a:lnTo>
                      <a:pt x="162" y="353"/>
                    </a:lnTo>
                    <a:lnTo>
                      <a:pt x="124" y="336"/>
                    </a:lnTo>
                    <a:lnTo>
                      <a:pt x="85" y="318"/>
                    </a:lnTo>
                    <a:lnTo>
                      <a:pt x="67" y="297"/>
                    </a:lnTo>
                    <a:lnTo>
                      <a:pt x="48" y="276"/>
                    </a:lnTo>
                    <a:lnTo>
                      <a:pt x="48" y="234"/>
                    </a:lnTo>
                    <a:lnTo>
                      <a:pt x="78" y="183"/>
                    </a:lnTo>
                    <a:lnTo>
                      <a:pt x="99" y="175"/>
                    </a:lnTo>
                    <a:cubicBezTo>
                      <a:pt x="110" y="171"/>
                      <a:pt x="127" y="167"/>
                      <a:pt x="137" y="167"/>
                    </a:cubicBezTo>
                    <a:cubicBezTo>
                      <a:pt x="147" y="167"/>
                      <a:pt x="185" y="173"/>
                      <a:pt x="221" y="181"/>
                    </a:cubicBezTo>
                    <a:cubicBezTo>
                      <a:pt x="257" y="189"/>
                      <a:pt x="296" y="199"/>
                      <a:pt x="308" y="205"/>
                    </a:cubicBezTo>
                    <a:lnTo>
                      <a:pt x="330" y="214"/>
                    </a:lnTo>
                    <a:lnTo>
                      <a:pt x="330" y="246"/>
                    </a:lnTo>
                    <a:lnTo>
                      <a:pt x="348" y="265"/>
                    </a:lnTo>
                    <a:cubicBezTo>
                      <a:pt x="358" y="276"/>
                      <a:pt x="374" y="296"/>
                      <a:pt x="383" y="310"/>
                    </a:cubicBezTo>
                    <a:lnTo>
                      <a:pt x="401" y="335"/>
                    </a:lnTo>
                    <a:lnTo>
                      <a:pt x="401" y="369"/>
                    </a:lnTo>
                    <a:lnTo>
                      <a:pt x="429" y="398"/>
                    </a:lnTo>
                    <a:lnTo>
                      <a:pt x="458" y="428"/>
                    </a:lnTo>
                    <a:lnTo>
                      <a:pt x="476" y="415"/>
                    </a:lnTo>
                    <a:lnTo>
                      <a:pt x="491" y="423"/>
                    </a:lnTo>
                    <a:lnTo>
                      <a:pt x="505" y="432"/>
                    </a:lnTo>
                    <a:lnTo>
                      <a:pt x="543" y="426"/>
                    </a:lnTo>
                    <a:lnTo>
                      <a:pt x="541" y="412"/>
                    </a:lnTo>
                    <a:lnTo>
                      <a:pt x="538" y="398"/>
                    </a:lnTo>
                    <a:lnTo>
                      <a:pt x="514" y="391"/>
                    </a:lnTo>
                    <a:cubicBezTo>
                      <a:pt x="500" y="388"/>
                      <a:pt x="483" y="380"/>
                      <a:pt x="476" y="375"/>
                    </a:cubicBezTo>
                    <a:cubicBezTo>
                      <a:pt x="469" y="370"/>
                      <a:pt x="463" y="364"/>
                      <a:pt x="463" y="360"/>
                    </a:cubicBezTo>
                    <a:lnTo>
                      <a:pt x="463" y="354"/>
                    </a:lnTo>
                    <a:lnTo>
                      <a:pt x="513" y="354"/>
                    </a:lnTo>
                    <a:lnTo>
                      <a:pt x="567" y="371"/>
                    </a:lnTo>
                    <a:lnTo>
                      <a:pt x="577" y="359"/>
                    </a:lnTo>
                    <a:lnTo>
                      <a:pt x="587" y="348"/>
                    </a:lnTo>
                    <a:lnTo>
                      <a:pt x="625" y="348"/>
                    </a:lnTo>
                    <a:lnTo>
                      <a:pt x="661" y="379"/>
                    </a:lnTo>
                    <a:cubicBezTo>
                      <a:pt x="681" y="397"/>
                      <a:pt x="706" y="424"/>
                      <a:pt x="718" y="439"/>
                    </a:cubicBezTo>
                    <a:lnTo>
                      <a:pt x="738" y="468"/>
                    </a:lnTo>
                    <a:lnTo>
                      <a:pt x="761" y="477"/>
                    </a:lnTo>
                    <a:lnTo>
                      <a:pt x="783" y="487"/>
                    </a:lnTo>
                    <a:lnTo>
                      <a:pt x="788" y="483"/>
                    </a:lnTo>
                    <a:cubicBezTo>
                      <a:pt x="791" y="481"/>
                      <a:pt x="793" y="472"/>
                      <a:pt x="793" y="464"/>
                    </a:cubicBezTo>
                    <a:lnTo>
                      <a:pt x="793" y="449"/>
                    </a:lnTo>
                    <a:lnTo>
                      <a:pt x="808" y="441"/>
                    </a:lnTo>
                    <a:lnTo>
                      <a:pt x="799" y="420"/>
                    </a:lnTo>
                    <a:lnTo>
                      <a:pt x="782" y="414"/>
                    </a:lnTo>
                    <a:lnTo>
                      <a:pt x="765" y="408"/>
                    </a:lnTo>
                    <a:lnTo>
                      <a:pt x="835" y="415"/>
                    </a:lnTo>
                    <a:lnTo>
                      <a:pt x="845" y="427"/>
                    </a:lnTo>
                    <a:lnTo>
                      <a:pt x="856" y="438"/>
                    </a:lnTo>
                    <a:lnTo>
                      <a:pt x="867" y="425"/>
                    </a:lnTo>
                    <a:cubicBezTo>
                      <a:pt x="874" y="418"/>
                      <a:pt x="879" y="408"/>
                      <a:pt x="879" y="402"/>
                    </a:cubicBezTo>
                    <a:lnTo>
                      <a:pt x="879" y="392"/>
                    </a:lnTo>
                    <a:lnTo>
                      <a:pt x="852" y="370"/>
                    </a:lnTo>
                    <a:lnTo>
                      <a:pt x="824" y="347"/>
                    </a:lnTo>
                    <a:lnTo>
                      <a:pt x="832" y="334"/>
                    </a:lnTo>
                    <a:lnTo>
                      <a:pt x="841" y="320"/>
                    </a:lnTo>
                    <a:lnTo>
                      <a:pt x="862" y="314"/>
                    </a:lnTo>
                    <a:lnTo>
                      <a:pt x="883" y="307"/>
                    </a:lnTo>
                    <a:lnTo>
                      <a:pt x="920" y="311"/>
                    </a:lnTo>
                    <a:lnTo>
                      <a:pt x="958" y="316"/>
                    </a:lnTo>
                    <a:lnTo>
                      <a:pt x="1012" y="284"/>
                    </a:lnTo>
                    <a:lnTo>
                      <a:pt x="1012" y="262"/>
                    </a:lnTo>
                    <a:lnTo>
                      <a:pt x="950" y="195"/>
                    </a:lnTo>
                    <a:lnTo>
                      <a:pt x="927" y="183"/>
                    </a:lnTo>
                    <a:lnTo>
                      <a:pt x="903" y="171"/>
                    </a:lnTo>
                    <a:lnTo>
                      <a:pt x="907" y="146"/>
                    </a:lnTo>
                    <a:lnTo>
                      <a:pt x="912" y="122"/>
                    </a:lnTo>
                    <a:lnTo>
                      <a:pt x="892" y="111"/>
                    </a:lnTo>
                    <a:lnTo>
                      <a:pt x="872" y="99"/>
                    </a:lnTo>
                    <a:lnTo>
                      <a:pt x="854" y="108"/>
                    </a:lnTo>
                    <a:lnTo>
                      <a:pt x="836" y="116"/>
                    </a:lnTo>
                    <a:lnTo>
                      <a:pt x="799" y="118"/>
                    </a:lnTo>
                    <a:lnTo>
                      <a:pt x="761" y="119"/>
                    </a:lnTo>
                    <a:lnTo>
                      <a:pt x="721" y="83"/>
                    </a:lnTo>
                    <a:lnTo>
                      <a:pt x="681" y="47"/>
                    </a:lnTo>
                    <a:lnTo>
                      <a:pt x="626" y="23"/>
                    </a:lnTo>
                    <a:lnTo>
                      <a:pt x="571" y="0"/>
                    </a:lnTo>
                    <a:lnTo>
                      <a:pt x="535" y="0"/>
                    </a:lnTo>
                    <a:lnTo>
                      <a:pt x="499" y="0"/>
                    </a:lnTo>
                    <a:lnTo>
                      <a:pt x="420" y="31"/>
                    </a:lnTo>
                    <a:lnTo>
                      <a:pt x="346" y="102"/>
                    </a:lnTo>
                    <a:lnTo>
                      <a:pt x="346" y="116"/>
                    </a:lnTo>
                    <a:cubicBezTo>
                      <a:pt x="346" y="124"/>
                      <a:pt x="343" y="134"/>
                      <a:pt x="339" y="139"/>
                    </a:cubicBezTo>
                    <a:lnTo>
                      <a:pt x="332" y="149"/>
                    </a:lnTo>
                    <a:lnTo>
                      <a:pt x="255" y="134"/>
                    </a:lnTo>
                    <a:lnTo>
                      <a:pt x="179" y="119"/>
                    </a:lnTo>
                    <a:lnTo>
                      <a:pt x="136" y="122"/>
                    </a:lnTo>
                    <a:lnTo>
                      <a:pt x="94" y="126"/>
                    </a:lnTo>
                    <a:lnTo>
                      <a:pt x="67" y="144"/>
                    </a:lnTo>
                    <a:lnTo>
                      <a:pt x="40" y="161"/>
                    </a:lnTo>
                    <a:lnTo>
                      <a:pt x="20" y="195"/>
                    </a:lnTo>
                    <a:lnTo>
                      <a:pt x="0" y="229"/>
                    </a:lnTo>
                    <a:lnTo>
                      <a:pt x="10" y="284"/>
                    </a:lnTo>
                    <a:lnTo>
                      <a:pt x="29" y="308"/>
                    </a:lnTo>
                    <a:cubicBezTo>
                      <a:pt x="40" y="321"/>
                      <a:pt x="58" y="338"/>
                      <a:pt x="70" y="346"/>
                    </a:cubicBezTo>
                    <a:cubicBezTo>
                      <a:pt x="82" y="353"/>
                      <a:pt x="107" y="365"/>
                      <a:pt x="128" y="373"/>
                    </a:cubicBezTo>
                    <a:cubicBezTo>
                      <a:pt x="148" y="380"/>
                      <a:pt x="176" y="388"/>
                      <a:pt x="190" y="391"/>
                    </a:cubicBezTo>
                    <a:cubicBezTo>
                      <a:pt x="205" y="393"/>
                      <a:pt x="233" y="400"/>
                      <a:pt x="253" y="405"/>
                    </a:cubicBezTo>
                    <a:lnTo>
                      <a:pt x="289" y="415"/>
                    </a:lnTo>
                    <a:lnTo>
                      <a:pt x="305" y="430"/>
                    </a:lnTo>
                    <a:lnTo>
                      <a:pt x="321" y="445"/>
                    </a:lnTo>
                    <a:lnTo>
                      <a:pt x="330" y="476"/>
                    </a:lnTo>
                    <a:lnTo>
                      <a:pt x="340" y="508"/>
                    </a:lnTo>
                    <a:lnTo>
                      <a:pt x="347" y="508"/>
                    </a:lnTo>
                  </a:path>
                </a:pathLst>
              </a:custGeom>
              <a:solidFill>
                <a:srgbClr val="CFCFC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2" name="Freeform 22"/>
              <p:cNvSpPr>
                <a:spLocks noChangeArrowheads="1"/>
              </p:cNvSpPr>
              <p:nvPr/>
            </p:nvSpPr>
            <p:spPr bwMode="auto">
              <a:xfrm>
                <a:off x="182" y="1276"/>
                <a:ext cx="381" cy="192"/>
              </a:xfrm>
              <a:custGeom>
                <a:avLst/>
                <a:gdLst>
                  <a:gd name="T0" fmla="*/ 348 w 1004"/>
                  <a:gd name="T1" fmla="*/ 494 h 505"/>
                  <a:gd name="T2" fmla="*/ 340 w 1004"/>
                  <a:gd name="T3" fmla="*/ 447 h 505"/>
                  <a:gd name="T4" fmla="*/ 296 w 1004"/>
                  <a:gd name="T5" fmla="*/ 391 h 505"/>
                  <a:gd name="T6" fmla="*/ 220 w 1004"/>
                  <a:gd name="T7" fmla="*/ 363 h 505"/>
                  <a:gd name="T8" fmla="*/ 112 w 1004"/>
                  <a:gd name="T9" fmla="*/ 337 h 505"/>
                  <a:gd name="T10" fmla="*/ 48 w 1004"/>
                  <a:gd name="T11" fmla="*/ 290 h 505"/>
                  <a:gd name="T12" fmla="*/ 31 w 1004"/>
                  <a:gd name="T13" fmla="*/ 245 h 505"/>
                  <a:gd name="T14" fmla="*/ 57 w 1004"/>
                  <a:gd name="T15" fmla="*/ 190 h 505"/>
                  <a:gd name="T16" fmla="*/ 96 w 1004"/>
                  <a:gd name="T17" fmla="*/ 163 h 505"/>
                  <a:gd name="T18" fmla="*/ 221 w 1004"/>
                  <a:gd name="T19" fmla="*/ 177 h 505"/>
                  <a:gd name="T20" fmla="*/ 329 w 1004"/>
                  <a:gd name="T21" fmla="*/ 210 h 505"/>
                  <a:gd name="T22" fmla="*/ 346 w 1004"/>
                  <a:gd name="T23" fmla="*/ 268 h 505"/>
                  <a:gd name="T24" fmla="*/ 395 w 1004"/>
                  <a:gd name="T25" fmla="*/ 334 h 505"/>
                  <a:gd name="T26" fmla="*/ 391 w 1004"/>
                  <a:gd name="T27" fmla="*/ 356 h 505"/>
                  <a:gd name="T28" fmla="*/ 442 w 1004"/>
                  <a:gd name="T29" fmla="*/ 418 h 505"/>
                  <a:gd name="T30" fmla="*/ 473 w 1004"/>
                  <a:gd name="T31" fmla="*/ 411 h 505"/>
                  <a:gd name="T32" fmla="*/ 493 w 1004"/>
                  <a:gd name="T33" fmla="*/ 425 h 505"/>
                  <a:gd name="T34" fmla="*/ 529 w 1004"/>
                  <a:gd name="T35" fmla="*/ 401 h 505"/>
                  <a:gd name="T36" fmla="*/ 470 w 1004"/>
                  <a:gd name="T37" fmla="*/ 377 h 505"/>
                  <a:gd name="T38" fmla="*/ 456 w 1004"/>
                  <a:gd name="T39" fmla="*/ 361 h 505"/>
                  <a:gd name="T40" fmla="*/ 467 w 1004"/>
                  <a:gd name="T41" fmla="*/ 346 h 505"/>
                  <a:gd name="T42" fmla="*/ 519 w 1004"/>
                  <a:gd name="T43" fmla="*/ 354 h 505"/>
                  <a:gd name="T44" fmla="*/ 568 w 1004"/>
                  <a:gd name="T45" fmla="*/ 355 h 505"/>
                  <a:gd name="T46" fmla="*/ 621 w 1004"/>
                  <a:gd name="T47" fmla="*/ 344 h 505"/>
                  <a:gd name="T48" fmla="*/ 710 w 1004"/>
                  <a:gd name="T49" fmla="*/ 435 h 505"/>
                  <a:gd name="T50" fmla="*/ 748 w 1004"/>
                  <a:gd name="T51" fmla="*/ 468 h 505"/>
                  <a:gd name="T52" fmla="*/ 786 w 1004"/>
                  <a:gd name="T53" fmla="*/ 477 h 505"/>
                  <a:gd name="T54" fmla="*/ 778 w 1004"/>
                  <a:gd name="T55" fmla="*/ 444 h 505"/>
                  <a:gd name="T56" fmla="*/ 796 w 1004"/>
                  <a:gd name="T57" fmla="*/ 439 h 505"/>
                  <a:gd name="T58" fmla="*/ 778 w 1004"/>
                  <a:gd name="T59" fmla="*/ 414 h 505"/>
                  <a:gd name="T60" fmla="*/ 733 w 1004"/>
                  <a:gd name="T61" fmla="*/ 406 h 505"/>
                  <a:gd name="T62" fmla="*/ 787 w 1004"/>
                  <a:gd name="T63" fmla="*/ 403 h 505"/>
                  <a:gd name="T64" fmla="*/ 850 w 1004"/>
                  <a:gd name="T65" fmla="*/ 424 h 505"/>
                  <a:gd name="T66" fmla="*/ 870 w 1004"/>
                  <a:gd name="T67" fmla="*/ 393 h 505"/>
                  <a:gd name="T68" fmla="*/ 854 w 1004"/>
                  <a:gd name="T69" fmla="*/ 377 h 505"/>
                  <a:gd name="T70" fmla="*/ 812 w 1004"/>
                  <a:gd name="T71" fmla="*/ 335 h 505"/>
                  <a:gd name="T72" fmla="*/ 855 w 1004"/>
                  <a:gd name="T73" fmla="*/ 304 h 505"/>
                  <a:gd name="T74" fmla="*/ 983 w 1004"/>
                  <a:gd name="T75" fmla="*/ 290 h 505"/>
                  <a:gd name="T76" fmla="*/ 976 w 1004"/>
                  <a:gd name="T77" fmla="*/ 231 h 505"/>
                  <a:gd name="T78" fmla="*/ 917 w 1004"/>
                  <a:gd name="T79" fmla="*/ 181 h 505"/>
                  <a:gd name="T80" fmla="*/ 895 w 1004"/>
                  <a:gd name="T81" fmla="*/ 147 h 505"/>
                  <a:gd name="T82" fmla="*/ 894 w 1004"/>
                  <a:gd name="T83" fmla="*/ 117 h 505"/>
                  <a:gd name="T84" fmla="*/ 847 w 1004"/>
                  <a:gd name="T85" fmla="*/ 103 h 505"/>
                  <a:gd name="T86" fmla="*/ 825 w 1004"/>
                  <a:gd name="T87" fmla="*/ 131 h 505"/>
                  <a:gd name="T88" fmla="*/ 813 w 1004"/>
                  <a:gd name="T89" fmla="*/ 115 h 505"/>
                  <a:gd name="T90" fmla="*/ 757 w 1004"/>
                  <a:gd name="T91" fmla="*/ 123 h 505"/>
                  <a:gd name="T92" fmla="*/ 568 w 1004"/>
                  <a:gd name="T93" fmla="*/ 0 h 505"/>
                  <a:gd name="T94" fmla="*/ 481 w 1004"/>
                  <a:gd name="T95" fmla="*/ 1 h 505"/>
                  <a:gd name="T96" fmla="*/ 398 w 1004"/>
                  <a:gd name="T97" fmla="*/ 39 h 505"/>
                  <a:gd name="T98" fmla="*/ 345 w 1004"/>
                  <a:gd name="T99" fmla="*/ 92 h 505"/>
                  <a:gd name="T100" fmla="*/ 332 w 1004"/>
                  <a:gd name="T101" fmla="*/ 144 h 505"/>
                  <a:gd name="T102" fmla="*/ 284 w 1004"/>
                  <a:gd name="T103" fmla="*/ 139 h 505"/>
                  <a:gd name="T104" fmla="*/ 139 w 1004"/>
                  <a:gd name="T105" fmla="*/ 115 h 505"/>
                  <a:gd name="T106" fmla="*/ 74 w 1004"/>
                  <a:gd name="T107" fmla="*/ 131 h 505"/>
                  <a:gd name="T108" fmla="*/ 11 w 1004"/>
                  <a:gd name="T109" fmla="*/ 191 h 505"/>
                  <a:gd name="T110" fmla="*/ 0 w 1004"/>
                  <a:gd name="T111" fmla="*/ 264 h 505"/>
                  <a:gd name="T112" fmla="*/ 21 w 1004"/>
                  <a:gd name="T113" fmla="*/ 307 h 505"/>
                  <a:gd name="T114" fmla="*/ 109 w 1004"/>
                  <a:gd name="T115" fmla="*/ 363 h 505"/>
                  <a:gd name="T116" fmla="*/ 192 w 1004"/>
                  <a:gd name="T117" fmla="*/ 387 h 505"/>
                  <a:gd name="T118" fmla="*/ 300 w 1004"/>
                  <a:gd name="T119" fmla="*/ 419 h 505"/>
                  <a:gd name="T120" fmla="*/ 329 w 1004"/>
                  <a:gd name="T121" fmla="*/ 489 h 505"/>
                  <a:gd name="T122" fmla="*/ 336 w 1004"/>
                  <a:gd name="T123" fmla="*/ 504 h 5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004" h="505">
                    <a:moveTo>
                      <a:pt x="336" y="504"/>
                    </a:moveTo>
                    <a:cubicBezTo>
                      <a:pt x="340" y="504"/>
                      <a:pt x="345" y="499"/>
                      <a:pt x="348" y="494"/>
                    </a:cubicBezTo>
                    <a:lnTo>
                      <a:pt x="353" y="483"/>
                    </a:lnTo>
                    <a:lnTo>
                      <a:pt x="340" y="447"/>
                    </a:lnTo>
                    <a:lnTo>
                      <a:pt x="328" y="411"/>
                    </a:lnTo>
                    <a:lnTo>
                      <a:pt x="296" y="391"/>
                    </a:lnTo>
                    <a:lnTo>
                      <a:pt x="264" y="371"/>
                    </a:lnTo>
                    <a:lnTo>
                      <a:pt x="220" y="363"/>
                    </a:lnTo>
                    <a:cubicBezTo>
                      <a:pt x="196" y="359"/>
                      <a:pt x="162" y="352"/>
                      <a:pt x="144" y="346"/>
                    </a:cubicBezTo>
                    <a:lnTo>
                      <a:pt x="112" y="337"/>
                    </a:lnTo>
                    <a:lnTo>
                      <a:pt x="80" y="313"/>
                    </a:lnTo>
                    <a:lnTo>
                      <a:pt x="48" y="290"/>
                    </a:lnTo>
                    <a:lnTo>
                      <a:pt x="39" y="268"/>
                    </a:lnTo>
                    <a:lnTo>
                      <a:pt x="31" y="245"/>
                    </a:lnTo>
                    <a:lnTo>
                      <a:pt x="43" y="218"/>
                    </a:lnTo>
                    <a:lnTo>
                      <a:pt x="57" y="190"/>
                    </a:lnTo>
                    <a:lnTo>
                      <a:pt x="76" y="176"/>
                    </a:lnTo>
                    <a:lnTo>
                      <a:pt x="96" y="163"/>
                    </a:lnTo>
                    <a:lnTo>
                      <a:pt x="158" y="163"/>
                    </a:lnTo>
                    <a:lnTo>
                      <a:pt x="221" y="177"/>
                    </a:lnTo>
                    <a:cubicBezTo>
                      <a:pt x="256" y="184"/>
                      <a:pt x="295" y="195"/>
                      <a:pt x="307" y="201"/>
                    </a:cubicBezTo>
                    <a:lnTo>
                      <a:pt x="329" y="210"/>
                    </a:lnTo>
                    <a:lnTo>
                      <a:pt x="329" y="255"/>
                    </a:lnTo>
                    <a:lnTo>
                      <a:pt x="346" y="268"/>
                    </a:lnTo>
                    <a:cubicBezTo>
                      <a:pt x="354" y="275"/>
                      <a:pt x="369" y="292"/>
                      <a:pt x="378" y="307"/>
                    </a:cubicBezTo>
                    <a:lnTo>
                      <a:pt x="395" y="334"/>
                    </a:lnTo>
                    <a:lnTo>
                      <a:pt x="393" y="345"/>
                    </a:lnTo>
                    <a:lnTo>
                      <a:pt x="391" y="356"/>
                    </a:lnTo>
                    <a:lnTo>
                      <a:pt x="417" y="387"/>
                    </a:lnTo>
                    <a:lnTo>
                      <a:pt x="442" y="418"/>
                    </a:lnTo>
                    <a:lnTo>
                      <a:pt x="458" y="415"/>
                    </a:lnTo>
                    <a:lnTo>
                      <a:pt x="473" y="411"/>
                    </a:lnTo>
                    <a:lnTo>
                      <a:pt x="483" y="418"/>
                    </a:lnTo>
                    <a:lnTo>
                      <a:pt x="493" y="425"/>
                    </a:lnTo>
                    <a:lnTo>
                      <a:pt x="529" y="421"/>
                    </a:lnTo>
                    <a:lnTo>
                      <a:pt x="529" y="401"/>
                    </a:lnTo>
                    <a:lnTo>
                      <a:pt x="505" y="391"/>
                    </a:lnTo>
                    <a:cubicBezTo>
                      <a:pt x="492" y="386"/>
                      <a:pt x="477" y="379"/>
                      <a:pt x="470" y="377"/>
                    </a:cubicBezTo>
                    <a:lnTo>
                      <a:pt x="458" y="372"/>
                    </a:lnTo>
                    <a:lnTo>
                      <a:pt x="456" y="361"/>
                    </a:lnTo>
                    <a:lnTo>
                      <a:pt x="453" y="350"/>
                    </a:lnTo>
                    <a:lnTo>
                      <a:pt x="467" y="346"/>
                    </a:lnTo>
                    <a:lnTo>
                      <a:pt x="480" y="342"/>
                    </a:lnTo>
                    <a:lnTo>
                      <a:pt x="519" y="354"/>
                    </a:lnTo>
                    <a:lnTo>
                      <a:pt x="559" y="366"/>
                    </a:lnTo>
                    <a:lnTo>
                      <a:pt x="568" y="355"/>
                    </a:lnTo>
                    <a:lnTo>
                      <a:pt x="578" y="344"/>
                    </a:lnTo>
                    <a:lnTo>
                      <a:pt x="621" y="344"/>
                    </a:lnTo>
                    <a:lnTo>
                      <a:pt x="657" y="378"/>
                    </a:lnTo>
                    <a:cubicBezTo>
                      <a:pt x="677" y="397"/>
                      <a:pt x="701" y="423"/>
                      <a:pt x="710" y="435"/>
                    </a:cubicBezTo>
                    <a:lnTo>
                      <a:pt x="727" y="459"/>
                    </a:lnTo>
                    <a:lnTo>
                      <a:pt x="748" y="468"/>
                    </a:lnTo>
                    <a:cubicBezTo>
                      <a:pt x="760" y="473"/>
                      <a:pt x="773" y="477"/>
                      <a:pt x="778" y="477"/>
                    </a:cubicBezTo>
                    <a:lnTo>
                      <a:pt x="786" y="477"/>
                    </a:lnTo>
                    <a:lnTo>
                      <a:pt x="782" y="461"/>
                    </a:lnTo>
                    <a:lnTo>
                      <a:pt x="778" y="444"/>
                    </a:lnTo>
                    <a:lnTo>
                      <a:pt x="787" y="442"/>
                    </a:lnTo>
                    <a:lnTo>
                      <a:pt x="796" y="439"/>
                    </a:lnTo>
                    <a:lnTo>
                      <a:pt x="787" y="426"/>
                    </a:lnTo>
                    <a:lnTo>
                      <a:pt x="778" y="414"/>
                    </a:lnTo>
                    <a:lnTo>
                      <a:pt x="755" y="410"/>
                    </a:lnTo>
                    <a:lnTo>
                      <a:pt x="733" y="406"/>
                    </a:lnTo>
                    <a:lnTo>
                      <a:pt x="752" y="404"/>
                    </a:lnTo>
                    <a:cubicBezTo>
                      <a:pt x="763" y="403"/>
                      <a:pt x="779" y="402"/>
                      <a:pt x="787" y="403"/>
                    </a:cubicBezTo>
                    <a:cubicBezTo>
                      <a:pt x="796" y="404"/>
                      <a:pt x="813" y="409"/>
                      <a:pt x="826" y="414"/>
                    </a:cubicBezTo>
                    <a:lnTo>
                      <a:pt x="850" y="424"/>
                    </a:lnTo>
                    <a:lnTo>
                      <a:pt x="860" y="413"/>
                    </a:lnTo>
                    <a:cubicBezTo>
                      <a:pt x="866" y="406"/>
                      <a:pt x="870" y="397"/>
                      <a:pt x="870" y="393"/>
                    </a:cubicBezTo>
                    <a:lnTo>
                      <a:pt x="870" y="384"/>
                    </a:lnTo>
                    <a:lnTo>
                      <a:pt x="854" y="377"/>
                    </a:lnTo>
                    <a:cubicBezTo>
                      <a:pt x="846" y="373"/>
                      <a:pt x="833" y="362"/>
                      <a:pt x="825" y="353"/>
                    </a:cubicBezTo>
                    <a:lnTo>
                      <a:pt x="812" y="335"/>
                    </a:lnTo>
                    <a:lnTo>
                      <a:pt x="834" y="320"/>
                    </a:lnTo>
                    <a:lnTo>
                      <a:pt x="855" y="304"/>
                    </a:lnTo>
                    <a:lnTo>
                      <a:pt x="962" y="304"/>
                    </a:lnTo>
                    <a:lnTo>
                      <a:pt x="983" y="290"/>
                    </a:lnTo>
                    <a:cubicBezTo>
                      <a:pt x="994" y="282"/>
                      <a:pt x="1003" y="273"/>
                      <a:pt x="1003" y="270"/>
                    </a:cubicBezTo>
                    <a:cubicBezTo>
                      <a:pt x="1003" y="266"/>
                      <a:pt x="991" y="249"/>
                      <a:pt x="976" y="231"/>
                    </a:cubicBezTo>
                    <a:lnTo>
                      <a:pt x="948" y="198"/>
                    </a:lnTo>
                    <a:lnTo>
                      <a:pt x="917" y="181"/>
                    </a:lnTo>
                    <a:lnTo>
                      <a:pt x="886" y="163"/>
                    </a:lnTo>
                    <a:lnTo>
                      <a:pt x="895" y="147"/>
                    </a:lnTo>
                    <a:lnTo>
                      <a:pt x="903" y="131"/>
                    </a:lnTo>
                    <a:lnTo>
                      <a:pt x="894" y="117"/>
                    </a:lnTo>
                    <a:lnTo>
                      <a:pt x="885" y="103"/>
                    </a:lnTo>
                    <a:lnTo>
                      <a:pt x="847" y="103"/>
                    </a:lnTo>
                    <a:lnTo>
                      <a:pt x="836" y="117"/>
                    </a:lnTo>
                    <a:lnTo>
                      <a:pt x="825" y="131"/>
                    </a:lnTo>
                    <a:lnTo>
                      <a:pt x="819" y="123"/>
                    </a:lnTo>
                    <a:lnTo>
                      <a:pt x="813" y="115"/>
                    </a:lnTo>
                    <a:lnTo>
                      <a:pt x="785" y="119"/>
                    </a:lnTo>
                    <a:lnTo>
                      <a:pt x="757" y="123"/>
                    </a:lnTo>
                    <a:lnTo>
                      <a:pt x="647" y="32"/>
                    </a:lnTo>
                    <a:lnTo>
                      <a:pt x="568" y="0"/>
                    </a:lnTo>
                    <a:lnTo>
                      <a:pt x="525" y="0"/>
                    </a:lnTo>
                    <a:lnTo>
                      <a:pt x="481" y="1"/>
                    </a:lnTo>
                    <a:lnTo>
                      <a:pt x="439" y="20"/>
                    </a:lnTo>
                    <a:lnTo>
                      <a:pt x="398" y="39"/>
                    </a:lnTo>
                    <a:lnTo>
                      <a:pt x="371" y="65"/>
                    </a:lnTo>
                    <a:lnTo>
                      <a:pt x="345" y="92"/>
                    </a:lnTo>
                    <a:lnTo>
                      <a:pt x="340" y="116"/>
                    </a:lnTo>
                    <a:cubicBezTo>
                      <a:pt x="337" y="129"/>
                      <a:pt x="333" y="142"/>
                      <a:pt x="332" y="144"/>
                    </a:cubicBezTo>
                    <a:lnTo>
                      <a:pt x="329" y="148"/>
                    </a:lnTo>
                    <a:lnTo>
                      <a:pt x="284" y="139"/>
                    </a:lnTo>
                    <a:cubicBezTo>
                      <a:pt x="259" y="134"/>
                      <a:pt x="216" y="127"/>
                      <a:pt x="189" y="122"/>
                    </a:cubicBezTo>
                    <a:lnTo>
                      <a:pt x="139" y="115"/>
                    </a:lnTo>
                    <a:lnTo>
                      <a:pt x="107" y="123"/>
                    </a:lnTo>
                    <a:lnTo>
                      <a:pt x="74" y="131"/>
                    </a:lnTo>
                    <a:lnTo>
                      <a:pt x="48" y="152"/>
                    </a:lnTo>
                    <a:cubicBezTo>
                      <a:pt x="34" y="164"/>
                      <a:pt x="17" y="181"/>
                      <a:pt x="11" y="191"/>
                    </a:cubicBezTo>
                    <a:lnTo>
                      <a:pt x="0" y="209"/>
                    </a:lnTo>
                    <a:lnTo>
                      <a:pt x="0" y="264"/>
                    </a:lnTo>
                    <a:lnTo>
                      <a:pt x="10" y="286"/>
                    </a:lnTo>
                    <a:lnTo>
                      <a:pt x="21" y="307"/>
                    </a:lnTo>
                    <a:lnTo>
                      <a:pt x="50" y="329"/>
                    </a:lnTo>
                    <a:cubicBezTo>
                      <a:pt x="66" y="341"/>
                      <a:pt x="92" y="356"/>
                      <a:pt x="109" y="363"/>
                    </a:cubicBezTo>
                    <a:lnTo>
                      <a:pt x="138" y="376"/>
                    </a:lnTo>
                    <a:lnTo>
                      <a:pt x="192" y="387"/>
                    </a:lnTo>
                    <a:cubicBezTo>
                      <a:pt x="221" y="393"/>
                      <a:pt x="257" y="402"/>
                      <a:pt x="272" y="408"/>
                    </a:cubicBezTo>
                    <a:lnTo>
                      <a:pt x="300" y="419"/>
                    </a:lnTo>
                    <a:lnTo>
                      <a:pt x="314" y="447"/>
                    </a:lnTo>
                    <a:cubicBezTo>
                      <a:pt x="322" y="462"/>
                      <a:pt x="329" y="481"/>
                      <a:pt x="329" y="489"/>
                    </a:cubicBezTo>
                    <a:lnTo>
                      <a:pt x="329" y="504"/>
                    </a:lnTo>
                    <a:lnTo>
                      <a:pt x="336" y="504"/>
                    </a:lnTo>
                  </a:path>
                </a:pathLst>
              </a:custGeom>
              <a:solidFill>
                <a:srgbClr val="ADADA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3" name="Freeform 23"/>
              <p:cNvSpPr>
                <a:spLocks noChangeArrowheads="1"/>
              </p:cNvSpPr>
              <p:nvPr/>
            </p:nvSpPr>
            <p:spPr bwMode="auto">
              <a:xfrm>
                <a:off x="182" y="1278"/>
                <a:ext cx="383" cy="187"/>
              </a:xfrm>
              <a:custGeom>
                <a:avLst/>
                <a:gdLst>
                  <a:gd name="T0" fmla="*/ 350 w 1010"/>
                  <a:gd name="T1" fmla="*/ 488 h 495"/>
                  <a:gd name="T2" fmla="*/ 331 w 1010"/>
                  <a:gd name="T3" fmla="*/ 416 h 495"/>
                  <a:gd name="T4" fmla="*/ 277 w 1010"/>
                  <a:gd name="T5" fmla="*/ 375 h 495"/>
                  <a:gd name="T6" fmla="*/ 179 w 1010"/>
                  <a:gd name="T7" fmla="*/ 354 h 495"/>
                  <a:gd name="T8" fmla="*/ 76 w 1010"/>
                  <a:gd name="T9" fmla="*/ 313 h 495"/>
                  <a:gd name="T10" fmla="*/ 42 w 1010"/>
                  <a:gd name="T11" fmla="*/ 277 h 495"/>
                  <a:gd name="T12" fmla="*/ 32 w 1010"/>
                  <a:gd name="T13" fmla="*/ 237 h 495"/>
                  <a:gd name="T14" fmla="*/ 55 w 1010"/>
                  <a:gd name="T15" fmla="*/ 190 h 495"/>
                  <a:gd name="T16" fmla="*/ 88 w 1010"/>
                  <a:gd name="T17" fmla="*/ 165 h 495"/>
                  <a:gd name="T18" fmla="*/ 147 w 1010"/>
                  <a:gd name="T19" fmla="*/ 157 h 495"/>
                  <a:gd name="T20" fmla="*/ 306 w 1010"/>
                  <a:gd name="T21" fmla="*/ 194 h 495"/>
                  <a:gd name="T22" fmla="*/ 331 w 1010"/>
                  <a:gd name="T23" fmla="*/ 246 h 495"/>
                  <a:gd name="T24" fmla="*/ 382 w 1010"/>
                  <a:gd name="T25" fmla="*/ 303 h 495"/>
                  <a:gd name="T26" fmla="*/ 393 w 1010"/>
                  <a:gd name="T27" fmla="*/ 353 h 495"/>
                  <a:gd name="T28" fmla="*/ 445 w 1010"/>
                  <a:gd name="T29" fmla="*/ 413 h 495"/>
                  <a:gd name="T30" fmla="*/ 486 w 1010"/>
                  <a:gd name="T31" fmla="*/ 406 h 495"/>
                  <a:gd name="T32" fmla="*/ 496 w 1010"/>
                  <a:gd name="T33" fmla="*/ 420 h 495"/>
                  <a:gd name="T34" fmla="*/ 527 w 1010"/>
                  <a:gd name="T35" fmla="*/ 413 h 495"/>
                  <a:gd name="T36" fmla="*/ 497 w 1010"/>
                  <a:gd name="T37" fmla="*/ 385 h 495"/>
                  <a:gd name="T38" fmla="*/ 447 w 1010"/>
                  <a:gd name="T39" fmla="*/ 355 h 495"/>
                  <a:gd name="T40" fmla="*/ 457 w 1010"/>
                  <a:gd name="T41" fmla="*/ 341 h 495"/>
                  <a:gd name="T42" fmla="*/ 530 w 1010"/>
                  <a:gd name="T43" fmla="*/ 351 h 495"/>
                  <a:gd name="T44" fmla="*/ 570 w 1010"/>
                  <a:gd name="T45" fmla="*/ 342 h 495"/>
                  <a:gd name="T46" fmla="*/ 612 w 1010"/>
                  <a:gd name="T47" fmla="*/ 333 h 495"/>
                  <a:gd name="T48" fmla="*/ 691 w 1010"/>
                  <a:gd name="T49" fmla="*/ 398 h 495"/>
                  <a:gd name="T50" fmla="*/ 772 w 1010"/>
                  <a:gd name="T51" fmla="*/ 474 h 495"/>
                  <a:gd name="T52" fmla="*/ 787 w 1010"/>
                  <a:gd name="T53" fmla="*/ 466 h 495"/>
                  <a:gd name="T54" fmla="*/ 777 w 1010"/>
                  <a:gd name="T55" fmla="*/ 445 h 495"/>
                  <a:gd name="T56" fmla="*/ 796 w 1010"/>
                  <a:gd name="T57" fmla="*/ 436 h 495"/>
                  <a:gd name="T58" fmla="*/ 787 w 1010"/>
                  <a:gd name="T59" fmla="*/ 415 h 495"/>
                  <a:gd name="T60" fmla="*/ 735 w 1010"/>
                  <a:gd name="T61" fmla="*/ 403 h 495"/>
                  <a:gd name="T62" fmla="*/ 785 w 1010"/>
                  <a:gd name="T63" fmla="*/ 393 h 495"/>
                  <a:gd name="T64" fmla="*/ 852 w 1010"/>
                  <a:gd name="T65" fmla="*/ 421 h 495"/>
                  <a:gd name="T66" fmla="*/ 872 w 1010"/>
                  <a:gd name="T67" fmla="*/ 393 h 495"/>
                  <a:gd name="T68" fmla="*/ 817 w 1010"/>
                  <a:gd name="T69" fmla="*/ 345 h 495"/>
                  <a:gd name="T70" fmla="*/ 849 w 1010"/>
                  <a:gd name="T71" fmla="*/ 301 h 495"/>
                  <a:gd name="T72" fmla="*/ 1009 w 1010"/>
                  <a:gd name="T73" fmla="*/ 269 h 495"/>
                  <a:gd name="T74" fmla="*/ 948 w 1010"/>
                  <a:gd name="T75" fmla="*/ 194 h 495"/>
                  <a:gd name="T76" fmla="*/ 890 w 1010"/>
                  <a:gd name="T77" fmla="*/ 165 h 495"/>
                  <a:gd name="T78" fmla="*/ 876 w 1010"/>
                  <a:gd name="T79" fmla="*/ 103 h 495"/>
                  <a:gd name="T80" fmla="*/ 826 w 1010"/>
                  <a:gd name="T81" fmla="*/ 127 h 495"/>
                  <a:gd name="T82" fmla="*/ 815 w 1010"/>
                  <a:gd name="T83" fmla="*/ 112 h 495"/>
                  <a:gd name="T84" fmla="*/ 708 w 1010"/>
                  <a:gd name="T85" fmla="*/ 77 h 495"/>
                  <a:gd name="T86" fmla="*/ 616 w 1010"/>
                  <a:gd name="T87" fmla="*/ 17 h 495"/>
                  <a:gd name="T88" fmla="*/ 485 w 1010"/>
                  <a:gd name="T89" fmla="*/ 0 h 495"/>
                  <a:gd name="T90" fmla="*/ 418 w 1010"/>
                  <a:gd name="T91" fmla="*/ 27 h 495"/>
                  <a:gd name="T92" fmla="*/ 345 w 1010"/>
                  <a:gd name="T93" fmla="*/ 109 h 495"/>
                  <a:gd name="T94" fmla="*/ 327 w 1010"/>
                  <a:gd name="T95" fmla="*/ 146 h 495"/>
                  <a:gd name="T96" fmla="*/ 176 w 1010"/>
                  <a:gd name="T97" fmla="*/ 118 h 495"/>
                  <a:gd name="T98" fmla="*/ 81 w 1010"/>
                  <a:gd name="T99" fmla="*/ 127 h 495"/>
                  <a:gd name="T100" fmla="*/ 16 w 1010"/>
                  <a:gd name="T101" fmla="*/ 189 h 495"/>
                  <a:gd name="T102" fmla="*/ 5 w 1010"/>
                  <a:gd name="T103" fmla="*/ 249 h 495"/>
                  <a:gd name="T104" fmla="*/ 26 w 1010"/>
                  <a:gd name="T105" fmla="*/ 301 h 495"/>
                  <a:gd name="T106" fmla="*/ 102 w 1010"/>
                  <a:gd name="T107" fmla="*/ 358 h 495"/>
                  <a:gd name="T108" fmla="*/ 232 w 1010"/>
                  <a:gd name="T109" fmla="*/ 391 h 495"/>
                  <a:gd name="T110" fmla="*/ 323 w 1010"/>
                  <a:gd name="T111" fmla="*/ 439 h 495"/>
                  <a:gd name="T112" fmla="*/ 333 w 1010"/>
                  <a:gd name="T113" fmla="*/ 494 h 4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010" h="495">
                    <a:moveTo>
                      <a:pt x="339" y="494"/>
                    </a:moveTo>
                    <a:cubicBezTo>
                      <a:pt x="343" y="494"/>
                      <a:pt x="348" y="492"/>
                      <a:pt x="350" y="488"/>
                    </a:cubicBezTo>
                    <a:lnTo>
                      <a:pt x="354" y="483"/>
                    </a:lnTo>
                    <a:lnTo>
                      <a:pt x="331" y="416"/>
                    </a:lnTo>
                    <a:lnTo>
                      <a:pt x="304" y="395"/>
                    </a:lnTo>
                    <a:lnTo>
                      <a:pt x="277" y="375"/>
                    </a:lnTo>
                    <a:lnTo>
                      <a:pt x="236" y="364"/>
                    </a:lnTo>
                    <a:cubicBezTo>
                      <a:pt x="213" y="359"/>
                      <a:pt x="188" y="354"/>
                      <a:pt x="179" y="354"/>
                    </a:cubicBezTo>
                    <a:lnTo>
                      <a:pt x="164" y="354"/>
                    </a:lnTo>
                    <a:lnTo>
                      <a:pt x="76" y="313"/>
                    </a:lnTo>
                    <a:lnTo>
                      <a:pt x="59" y="295"/>
                    </a:lnTo>
                    <a:lnTo>
                      <a:pt x="42" y="277"/>
                    </a:lnTo>
                    <a:lnTo>
                      <a:pt x="37" y="257"/>
                    </a:lnTo>
                    <a:lnTo>
                      <a:pt x="32" y="237"/>
                    </a:lnTo>
                    <a:lnTo>
                      <a:pt x="44" y="214"/>
                    </a:lnTo>
                    <a:lnTo>
                      <a:pt x="55" y="190"/>
                    </a:lnTo>
                    <a:lnTo>
                      <a:pt x="72" y="177"/>
                    </a:lnTo>
                    <a:lnTo>
                      <a:pt x="88" y="165"/>
                    </a:lnTo>
                    <a:lnTo>
                      <a:pt x="117" y="161"/>
                    </a:lnTo>
                    <a:lnTo>
                      <a:pt x="147" y="157"/>
                    </a:lnTo>
                    <a:lnTo>
                      <a:pt x="213" y="171"/>
                    </a:lnTo>
                    <a:cubicBezTo>
                      <a:pt x="250" y="179"/>
                      <a:pt x="291" y="189"/>
                      <a:pt x="306" y="194"/>
                    </a:cubicBezTo>
                    <a:lnTo>
                      <a:pt x="331" y="202"/>
                    </a:lnTo>
                    <a:lnTo>
                      <a:pt x="331" y="246"/>
                    </a:lnTo>
                    <a:lnTo>
                      <a:pt x="347" y="262"/>
                    </a:lnTo>
                    <a:cubicBezTo>
                      <a:pt x="355" y="270"/>
                      <a:pt x="371" y="289"/>
                      <a:pt x="382" y="303"/>
                    </a:cubicBezTo>
                    <a:lnTo>
                      <a:pt x="402" y="329"/>
                    </a:lnTo>
                    <a:lnTo>
                      <a:pt x="393" y="353"/>
                    </a:lnTo>
                    <a:lnTo>
                      <a:pt x="419" y="383"/>
                    </a:lnTo>
                    <a:lnTo>
                      <a:pt x="445" y="413"/>
                    </a:lnTo>
                    <a:lnTo>
                      <a:pt x="465" y="409"/>
                    </a:lnTo>
                    <a:lnTo>
                      <a:pt x="486" y="406"/>
                    </a:lnTo>
                    <a:lnTo>
                      <a:pt x="491" y="413"/>
                    </a:lnTo>
                    <a:lnTo>
                      <a:pt x="496" y="420"/>
                    </a:lnTo>
                    <a:lnTo>
                      <a:pt x="511" y="416"/>
                    </a:lnTo>
                    <a:lnTo>
                      <a:pt x="527" y="413"/>
                    </a:lnTo>
                    <a:lnTo>
                      <a:pt x="527" y="396"/>
                    </a:lnTo>
                    <a:lnTo>
                      <a:pt x="497" y="385"/>
                    </a:lnTo>
                    <a:cubicBezTo>
                      <a:pt x="481" y="380"/>
                      <a:pt x="463" y="371"/>
                      <a:pt x="457" y="365"/>
                    </a:cubicBezTo>
                    <a:lnTo>
                      <a:pt x="447" y="355"/>
                    </a:lnTo>
                    <a:lnTo>
                      <a:pt x="452" y="348"/>
                    </a:lnTo>
                    <a:lnTo>
                      <a:pt x="457" y="341"/>
                    </a:lnTo>
                    <a:lnTo>
                      <a:pt x="501" y="341"/>
                    </a:lnTo>
                    <a:lnTo>
                      <a:pt x="530" y="351"/>
                    </a:lnTo>
                    <a:lnTo>
                      <a:pt x="558" y="361"/>
                    </a:lnTo>
                    <a:lnTo>
                      <a:pt x="570" y="342"/>
                    </a:lnTo>
                    <a:lnTo>
                      <a:pt x="591" y="337"/>
                    </a:lnTo>
                    <a:lnTo>
                      <a:pt x="612" y="333"/>
                    </a:lnTo>
                    <a:lnTo>
                      <a:pt x="652" y="365"/>
                    </a:lnTo>
                    <a:lnTo>
                      <a:pt x="691" y="398"/>
                    </a:lnTo>
                    <a:lnTo>
                      <a:pt x="729" y="455"/>
                    </a:lnTo>
                    <a:lnTo>
                      <a:pt x="772" y="474"/>
                    </a:lnTo>
                    <a:lnTo>
                      <a:pt x="779" y="470"/>
                    </a:lnTo>
                    <a:lnTo>
                      <a:pt x="787" y="466"/>
                    </a:lnTo>
                    <a:lnTo>
                      <a:pt x="782" y="456"/>
                    </a:lnTo>
                    <a:lnTo>
                      <a:pt x="777" y="445"/>
                    </a:lnTo>
                    <a:lnTo>
                      <a:pt x="787" y="440"/>
                    </a:lnTo>
                    <a:lnTo>
                      <a:pt x="796" y="436"/>
                    </a:lnTo>
                    <a:lnTo>
                      <a:pt x="791" y="425"/>
                    </a:lnTo>
                    <a:lnTo>
                      <a:pt x="787" y="415"/>
                    </a:lnTo>
                    <a:lnTo>
                      <a:pt x="761" y="409"/>
                    </a:lnTo>
                    <a:lnTo>
                      <a:pt x="735" y="403"/>
                    </a:lnTo>
                    <a:lnTo>
                      <a:pt x="760" y="398"/>
                    </a:lnTo>
                    <a:lnTo>
                      <a:pt x="785" y="393"/>
                    </a:lnTo>
                    <a:lnTo>
                      <a:pt x="819" y="407"/>
                    </a:lnTo>
                    <a:lnTo>
                      <a:pt x="852" y="421"/>
                    </a:lnTo>
                    <a:lnTo>
                      <a:pt x="862" y="410"/>
                    </a:lnTo>
                    <a:cubicBezTo>
                      <a:pt x="868" y="403"/>
                      <a:pt x="872" y="396"/>
                      <a:pt x="872" y="393"/>
                    </a:cubicBezTo>
                    <a:cubicBezTo>
                      <a:pt x="872" y="390"/>
                      <a:pt x="860" y="378"/>
                      <a:pt x="845" y="367"/>
                    </a:cubicBezTo>
                    <a:lnTo>
                      <a:pt x="817" y="345"/>
                    </a:lnTo>
                    <a:lnTo>
                      <a:pt x="817" y="327"/>
                    </a:lnTo>
                    <a:lnTo>
                      <a:pt x="849" y="301"/>
                    </a:lnTo>
                    <a:lnTo>
                      <a:pt x="962" y="300"/>
                    </a:lnTo>
                    <a:lnTo>
                      <a:pt x="1009" y="269"/>
                    </a:lnTo>
                    <a:lnTo>
                      <a:pt x="979" y="231"/>
                    </a:lnTo>
                    <a:lnTo>
                      <a:pt x="948" y="194"/>
                    </a:lnTo>
                    <a:lnTo>
                      <a:pt x="919" y="179"/>
                    </a:lnTo>
                    <a:lnTo>
                      <a:pt x="890" y="165"/>
                    </a:lnTo>
                    <a:lnTo>
                      <a:pt x="897" y="107"/>
                    </a:lnTo>
                    <a:lnTo>
                      <a:pt x="876" y="103"/>
                    </a:lnTo>
                    <a:lnTo>
                      <a:pt x="854" y="98"/>
                    </a:lnTo>
                    <a:lnTo>
                      <a:pt x="826" y="127"/>
                    </a:lnTo>
                    <a:lnTo>
                      <a:pt x="821" y="119"/>
                    </a:lnTo>
                    <a:lnTo>
                      <a:pt x="815" y="112"/>
                    </a:lnTo>
                    <a:lnTo>
                      <a:pt x="759" y="120"/>
                    </a:lnTo>
                    <a:lnTo>
                      <a:pt x="708" y="77"/>
                    </a:lnTo>
                    <a:lnTo>
                      <a:pt x="656" y="35"/>
                    </a:lnTo>
                    <a:lnTo>
                      <a:pt x="616" y="17"/>
                    </a:lnTo>
                    <a:lnTo>
                      <a:pt x="575" y="0"/>
                    </a:lnTo>
                    <a:lnTo>
                      <a:pt x="485" y="0"/>
                    </a:lnTo>
                    <a:lnTo>
                      <a:pt x="451" y="14"/>
                    </a:lnTo>
                    <a:lnTo>
                      <a:pt x="418" y="27"/>
                    </a:lnTo>
                    <a:lnTo>
                      <a:pt x="355" y="82"/>
                    </a:lnTo>
                    <a:lnTo>
                      <a:pt x="345" y="109"/>
                    </a:lnTo>
                    <a:cubicBezTo>
                      <a:pt x="340" y="124"/>
                      <a:pt x="334" y="139"/>
                      <a:pt x="331" y="141"/>
                    </a:cubicBezTo>
                    <a:lnTo>
                      <a:pt x="327" y="146"/>
                    </a:lnTo>
                    <a:lnTo>
                      <a:pt x="268" y="134"/>
                    </a:lnTo>
                    <a:cubicBezTo>
                      <a:pt x="236" y="127"/>
                      <a:pt x="194" y="120"/>
                      <a:pt x="176" y="118"/>
                    </a:cubicBezTo>
                    <a:lnTo>
                      <a:pt x="142" y="113"/>
                    </a:lnTo>
                    <a:lnTo>
                      <a:pt x="81" y="127"/>
                    </a:lnTo>
                    <a:lnTo>
                      <a:pt x="32" y="162"/>
                    </a:lnTo>
                    <a:lnTo>
                      <a:pt x="16" y="189"/>
                    </a:lnTo>
                    <a:lnTo>
                      <a:pt x="0" y="216"/>
                    </a:lnTo>
                    <a:lnTo>
                      <a:pt x="5" y="249"/>
                    </a:lnTo>
                    <a:lnTo>
                      <a:pt x="9" y="281"/>
                    </a:lnTo>
                    <a:lnTo>
                      <a:pt x="26" y="301"/>
                    </a:lnTo>
                    <a:cubicBezTo>
                      <a:pt x="35" y="313"/>
                      <a:pt x="56" y="330"/>
                      <a:pt x="72" y="340"/>
                    </a:cubicBezTo>
                    <a:lnTo>
                      <a:pt x="102" y="358"/>
                    </a:lnTo>
                    <a:lnTo>
                      <a:pt x="144" y="369"/>
                    </a:lnTo>
                    <a:cubicBezTo>
                      <a:pt x="167" y="376"/>
                      <a:pt x="207" y="385"/>
                      <a:pt x="232" y="391"/>
                    </a:cubicBezTo>
                    <a:lnTo>
                      <a:pt x="278" y="402"/>
                    </a:lnTo>
                    <a:lnTo>
                      <a:pt x="323" y="439"/>
                    </a:lnTo>
                    <a:lnTo>
                      <a:pt x="328" y="467"/>
                    </a:lnTo>
                    <a:lnTo>
                      <a:pt x="333" y="494"/>
                    </a:lnTo>
                    <a:lnTo>
                      <a:pt x="339" y="494"/>
                    </a:lnTo>
                  </a:path>
                </a:pathLst>
              </a:custGeom>
              <a:solidFill>
                <a:srgbClr val="91919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4" name="Freeform 24"/>
              <p:cNvSpPr>
                <a:spLocks noChangeArrowheads="1"/>
              </p:cNvSpPr>
              <p:nvPr/>
            </p:nvSpPr>
            <p:spPr bwMode="auto">
              <a:xfrm>
                <a:off x="182" y="1278"/>
                <a:ext cx="381" cy="189"/>
              </a:xfrm>
              <a:custGeom>
                <a:avLst/>
                <a:gdLst>
                  <a:gd name="T0" fmla="*/ 347 w 1004"/>
                  <a:gd name="T1" fmla="*/ 498 h 499"/>
                  <a:gd name="T2" fmla="*/ 328 w 1004"/>
                  <a:gd name="T3" fmla="*/ 424 h 499"/>
                  <a:gd name="T4" fmla="*/ 286 w 1004"/>
                  <a:gd name="T5" fmla="*/ 386 h 499"/>
                  <a:gd name="T6" fmla="*/ 196 w 1004"/>
                  <a:gd name="T7" fmla="*/ 357 h 499"/>
                  <a:gd name="T8" fmla="*/ 100 w 1004"/>
                  <a:gd name="T9" fmla="*/ 326 h 499"/>
                  <a:gd name="T10" fmla="*/ 47 w 1004"/>
                  <a:gd name="T11" fmla="*/ 283 h 499"/>
                  <a:gd name="T12" fmla="*/ 31 w 1004"/>
                  <a:gd name="T13" fmla="*/ 248 h 499"/>
                  <a:gd name="T14" fmla="*/ 57 w 1004"/>
                  <a:gd name="T15" fmla="*/ 180 h 499"/>
                  <a:gd name="T16" fmla="*/ 117 w 1004"/>
                  <a:gd name="T17" fmla="*/ 160 h 499"/>
                  <a:gd name="T18" fmla="*/ 206 w 1004"/>
                  <a:gd name="T19" fmla="*/ 168 h 499"/>
                  <a:gd name="T20" fmla="*/ 329 w 1004"/>
                  <a:gd name="T21" fmla="*/ 202 h 499"/>
                  <a:gd name="T22" fmla="*/ 353 w 1004"/>
                  <a:gd name="T23" fmla="*/ 265 h 499"/>
                  <a:gd name="T24" fmla="*/ 376 w 1004"/>
                  <a:gd name="T25" fmla="*/ 297 h 499"/>
                  <a:gd name="T26" fmla="*/ 401 w 1004"/>
                  <a:gd name="T27" fmla="*/ 323 h 499"/>
                  <a:gd name="T28" fmla="*/ 449 w 1004"/>
                  <a:gd name="T29" fmla="*/ 414 h 499"/>
                  <a:gd name="T30" fmla="*/ 467 w 1004"/>
                  <a:gd name="T31" fmla="*/ 401 h 499"/>
                  <a:gd name="T32" fmla="*/ 496 w 1004"/>
                  <a:gd name="T33" fmla="*/ 419 h 499"/>
                  <a:gd name="T34" fmla="*/ 525 w 1004"/>
                  <a:gd name="T35" fmla="*/ 413 h 499"/>
                  <a:gd name="T36" fmla="*/ 499 w 1004"/>
                  <a:gd name="T37" fmla="*/ 388 h 499"/>
                  <a:gd name="T38" fmla="*/ 459 w 1004"/>
                  <a:gd name="T39" fmla="*/ 368 h 499"/>
                  <a:gd name="T40" fmla="*/ 451 w 1004"/>
                  <a:gd name="T41" fmla="*/ 347 h 499"/>
                  <a:gd name="T42" fmla="*/ 485 w 1004"/>
                  <a:gd name="T43" fmla="*/ 343 h 499"/>
                  <a:gd name="T44" fmla="*/ 559 w 1004"/>
                  <a:gd name="T45" fmla="*/ 356 h 499"/>
                  <a:gd name="T46" fmla="*/ 573 w 1004"/>
                  <a:gd name="T47" fmla="*/ 334 h 499"/>
                  <a:gd name="T48" fmla="*/ 654 w 1004"/>
                  <a:gd name="T49" fmla="*/ 368 h 499"/>
                  <a:gd name="T50" fmla="*/ 733 w 1004"/>
                  <a:gd name="T51" fmla="*/ 461 h 499"/>
                  <a:gd name="T52" fmla="*/ 769 w 1004"/>
                  <a:gd name="T53" fmla="*/ 474 h 499"/>
                  <a:gd name="T54" fmla="*/ 783 w 1004"/>
                  <a:gd name="T55" fmla="*/ 467 h 499"/>
                  <a:gd name="T56" fmla="*/ 774 w 1004"/>
                  <a:gd name="T57" fmla="*/ 448 h 499"/>
                  <a:gd name="T58" fmla="*/ 793 w 1004"/>
                  <a:gd name="T59" fmla="*/ 428 h 499"/>
                  <a:gd name="T60" fmla="*/ 758 w 1004"/>
                  <a:gd name="T61" fmla="*/ 408 h 499"/>
                  <a:gd name="T62" fmla="*/ 755 w 1004"/>
                  <a:gd name="T63" fmla="*/ 398 h 499"/>
                  <a:gd name="T64" fmla="*/ 808 w 1004"/>
                  <a:gd name="T65" fmla="*/ 401 h 499"/>
                  <a:gd name="T66" fmla="*/ 839 w 1004"/>
                  <a:gd name="T67" fmla="*/ 415 h 499"/>
                  <a:gd name="T68" fmla="*/ 861 w 1004"/>
                  <a:gd name="T69" fmla="*/ 407 h 499"/>
                  <a:gd name="T70" fmla="*/ 843 w 1004"/>
                  <a:gd name="T71" fmla="*/ 370 h 499"/>
                  <a:gd name="T72" fmla="*/ 815 w 1004"/>
                  <a:gd name="T73" fmla="*/ 321 h 499"/>
                  <a:gd name="T74" fmla="*/ 850 w 1004"/>
                  <a:gd name="T75" fmla="*/ 301 h 499"/>
                  <a:gd name="T76" fmla="*/ 972 w 1004"/>
                  <a:gd name="T77" fmla="*/ 289 h 499"/>
                  <a:gd name="T78" fmla="*/ 1003 w 1004"/>
                  <a:gd name="T79" fmla="*/ 261 h 499"/>
                  <a:gd name="T80" fmla="*/ 887 w 1004"/>
                  <a:gd name="T81" fmla="*/ 166 h 499"/>
                  <a:gd name="T82" fmla="*/ 896 w 1004"/>
                  <a:gd name="T83" fmla="*/ 120 h 499"/>
                  <a:gd name="T84" fmla="*/ 876 w 1004"/>
                  <a:gd name="T85" fmla="*/ 100 h 499"/>
                  <a:gd name="T86" fmla="*/ 828 w 1004"/>
                  <a:gd name="T87" fmla="*/ 126 h 499"/>
                  <a:gd name="T88" fmla="*/ 777 w 1004"/>
                  <a:gd name="T89" fmla="*/ 117 h 499"/>
                  <a:gd name="T90" fmla="*/ 710 w 1004"/>
                  <a:gd name="T91" fmla="*/ 81 h 499"/>
                  <a:gd name="T92" fmla="*/ 618 w 1004"/>
                  <a:gd name="T93" fmla="*/ 21 h 499"/>
                  <a:gd name="T94" fmla="*/ 485 w 1004"/>
                  <a:gd name="T95" fmla="*/ 0 h 499"/>
                  <a:gd name="T96" fmla="*/ 411 w 1004"/>
                  <a:gd name="T97" fmla="*/ 32 h 499"/>
                  <a:gd name="T98" fmla="*/ 346 w 1004"/>
                  <a:gd name="T99" fmla="*/ 91 h 499"/>
                  <a:gd name="T100" fmla="*/ 336 w 1004"/>
                  <a:gd name="T101" fmla="*/ 147 h 499"/>
                  <a:gd name="T102" fmla="*/ 274 w 1004"/>
                  <a:gd name="T103" fmla="*/ 137 h 499"/>
                  <a:gd name="T104" fmla="*/ 141 w 1004"/>
                  <a:gd name="T105" fmla="*/ 114 h 499"/>
                  <a:gd name="T106" fmla="*/ 66 w 1004"/>
                  <a:gd name="T107" fmla="*/ 133 h 499"/>
                  <a:gd name="T108" fmla="*/ 13 w 1004"/>
                  <a:gd name="T109" fmla="*/ 192 h 499"/>
                  <a:gd name="T110" fmla="*/ 0 w 1004"/>
                  <a:gd name="T111" fmla="*/ 229 h 499"/>
                  <a:gd name="T112" fmla="*/ 17 w 1004"/>
                  <a:gd name="T113" fmla="*/ 295 h 499"/>
                  <a:gd name="T114" fmla="*/ 77 w 1004"/>
                  <a:gd name="T115" fmla="*/ 346 h 499"/>
                  <a:gd name="T116" fmla="*/ 212 w 1004"/>
                  <a:gd name="T117" fmla="*/ 387 h 499"/>
                  <a:gd name="T118" fmla="*/ 314 w 1004"/>
                  <a:gd name="T119" fmla="*/ 430 h 499"/>
                  <a:gd name="T120" fmla="*/ 339 w 1004"/>
                  <a:gd name="T121" fmla="*/ 491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004" h="499">
                    <a:moveTo>
                      <a:pt x="339" y="491"/>
                    </a:moveTo>
                    <a:lnTo>
                      <a:pt x="347" y="498"/>
                    </a:lnTo>
                    <a:lnTo>
                      <a:pt x="343" y="470"/>
                    </a:lnTo>
                    <a:cubicBezTo>
                      <a:pt x="340" y="455"/>
                      <a:pt x="334" y="434"/>
                      <a:pt x="328" y="424"/>
                    </a:cubicBezTo>
                    <a:lnTo>
                      <a:pt x="317" y="405"/>
                    </a:lnTo>
                    <a:lnTo>
                      <a:pt x="286" y="386"/>
                    </a:lnTo>
                    <a:lnTo>
                      <a:pt x="255" y="367"/>
                    </a:lnTo>
                    <a:lnTo>
                      <a:pt x="196" y="357"/>
                    </a:lnTo>
                    <a:lnTo>
                      <a:pt x="138" y="347"/>
                    </a:lnTo>
                    <a:lnTo>
                      <a:pt x="100" y="326"/>
                    </a:lnTo>
                    <a:lnTo>
                      <a:pt x="62" y="305"/>
                    </a:lnTo>
                    <a:lnTo>
                      <a:pt x="47" y="283"/>
                    </a:lnTo>
                    <a:lnTo>
                      <a:pt x="31" y="262"/>
                    </a:lnTo>
                    <a:lnTo>
                      <a:pt x="31" y="248"/>
                    </a:lnTo>
                    <a:cubicBezTo>
                      <a:pt x="31" y="240"/>
                      <a:pt x="37" y="222"/>
                      <a:pt x="44" y="207"/>
                    </a:cubicBezTo>
                    <a:lnTo>
                      <a:pt x="57" y="180"/>
                    </a:lnTo>
                    <a:lnTo>
                      <a:pt x="73" y="172"/>
                    </a:lnTo>
                    <a:cubicBezTo>
                      <a:pt x="82" y="168"/>
                      <a:pt x="102" y="162"/>
                      <a:pt x="117" y="160"/>
                    </a:cubicBezTo>
                    <a:lnTo>
                      <a:pt x="143" y="154"/>
                    </a:lnTo>
                    <a:lnTo>
                      <a:pt x="206" y="168"/>
                    </a:lnTo>
                    <a:cubicBezTo>
                      <a:pt x="240" y="175"/>
                      <a:pt x="282" y="185"/>
                      <a:pt x="299" y="191"/>
                    </a:cubicBezTo>
                    <a:lnTo>
                      <a:pt x="329" y="202"/>
                    </a:lnTo>
                    <a:lnTo>
                      <a:pt x="329" y="242"/>
                    </a:lnTo>
                    <a:lnTo>
                      <a:pt x="353" y="265"/>
                    </a:lnTo>
                    <a:lnTo>
                      <a:pt x="376" y="288"/>
                    </a:lnTo>
                    <a:lnTo>
                      <a:pt x="376" y="297"/>
                    </a:lnTo>
                    <a:cubicBezTo>
                      <a:pt x="376" y="302"/>
                      <a:pt x="382" y="309"/>
                      <a:pt x="388" y="314"/>
                    </a:cubicBezTo>
                    <a:lnTo>
                      <a:pt x="401" y="323"/>
                    </a:lnTo>
                    <a:lnTo>
                      <a:pt x="392" y="352"/>
                    </a:lnTo>
                    <a:lnTo>
                      <a:pt x="449" y="414"/>
                    </a:lnTo>
                    <a:lnTo>
                      <a:pt x="458" y="408"/>
                    </a:lnTo>
                    <a:lnTo>
                      <a:pt x="467" y="401"/>
                    </a:lnTo>
                    <a:lnTo>
                      <a:pt x="482" y="410"/>
                    </a:lnTo>
                    <a:lnTo>
                      <a:pt x="496" y="419"/>
                    </a:lnTo>
                    <a:lnTo>
                      <a:pt x="511" y="416"/>
                    </a:lnTo>
                    <a:lnTo>
                      <a:pt x="525" y="413"/>
                    </a:lnTo>
                    <a:lnTo>
                      <a:pt x="525" y="395"/>
                    </a:lnTo>
                    <a:lnTo>
                      <a:pt x="499" y="388"/>
                    </a:lnTo>
                    <a:lnTo>
                      <a:pt x="472" y="380"/>
                    </a:lnTo>
                    <a:lnTo>
                      <a:pt x="459" y="368"/>
                    </a:lnTo>
                    <a:lnTo>
                      <a:pt x="445" y="355"/>
                    </a:lnTo>
                    <a:lnTo>
                      <a:pt x="451" y="347"/>
                    </a:lnTo>
                    <a:lnTo>
                      <a:pt x="456" y="340"/>
                    </a:lnTo>
                    <a:lnTo>
                      <a:pt x="485" y="343"/>
                    </a:lnTo>
                    <a:cubicBezTo>
                      <a:pt x="500" y="345"/>
                      <a:pt x="524" y="349"/>
                      <a:pt x="536" y="351"/>
                    </a:cubicBezTo>
                    <a:lnTo>
                      <a:pt x="559" y="356"/>
                    </a:lnTo>
                    <a:lnTo>
                      <a:pt x="566" y="345"/>
                    </a:lnTo>
                    <a:lnTo>
                      <a:pt x="573" y="334"/>
                    </a:lnTo>
                    <a:lnTo>
                      <a:pt x="612" y="334"/>
                    </a:lnTo>
                    <a:lnTo>
                      <a:pt x="654" y="368"/>
                    </a:lnTo>
                    <a:lnTo>
                      <a:pt x="696" y="401"/>
                    </a:lnTo>
                    <a:lnTo>
                      <a:pt x="733" y="461"/>
                    </a:lnTo>
                    <a:lnTo>
                      <a:pt x="759" y="461"/>
                    </a:lnTo>
                    <a:lnTo>
                      <a:pt x="769" y="474"/>
                    </a:lnTo>
                    <a:lnTo>
                      <a:pt x="776" y="471"/>
                    </a:lnTo>
                    <a:lnTo>
                      <a:pt x="783" y="467"/>
                    </a:lnTo>
                    <a:lnTo>
                      <a:pt x="779" y="457"/>
                    </a:lnTo>
                    <a:lnTo>
                      <a:pt x="774" y="448"/>
                    </a:lnTo>
                    <a:lnTo>
                      <a:pt x="784" y="438"/>
                    </a:lnTo>
                    <a:lnTo>
                      <a:pt x="793" y="428"/>
                    </a:lnTo>
                    <a:lnTo>
                      <a:pt x="788" y="421"/>
                    </a:lnTo>
                    <a:cubicBezTo>
                      <a:pt x="785" y="417"/>
                      <a:pt x="772" y="412"/>
                      <a:pt x="758" y="408"/>
                    </a:cubicBezTo>
                    <a:lnTo>
                      <a:pt x="733" y="403"/>
                    </a:lnTo>
                    <a:lnTo>
                      <a:pt x="755" y="398"/>
                    </a:lnTo>
                    <a:lnTo>
                      <a:pt x="777" y="392"/>
                    </a:lnTo>
                    <a:lnTo>
                      <a:pt x="808" y="401"/>
                    </a:lnTo>
                    <a:lnTo>
                      <a:pt x="839" y="410"/>
                    </a:lnTo>
                    <a:lnTo>
                      <a:pt x="839" y="415"/>
                    </a:lnTo>
                    <a:cubicBezTo>
                      <a:pt x="839" y="418"/>
                      <a:pt x="841" y="421"/>
                      <a:pt x="845" y="421"/>
                    </a:cubicBezTo>
                    <a:cubicBezTo>
                      <a:pt x="848" y="421"/>
                      <a:pt x="855" y="414"/>
                      <a:pt x="861" y="407"/>
                    </a:cubicBezTo>
                    <a:lnTo>
                      <a:pt x="871" y="392"/>
                    </a:lnTo>
                    <a:lnTo>
                      <a:pt x="843" y="370"/>
                    </a:lnTo>
                    <a:lnTo>
                      <a:pt x="815" y="348"/>
                    </a:lnTo>
                    <a:lnTo>
                      <a:pt x="815" y="321"/>
                    </a:lnTo>
                    <a:lnTo>
                      <a:pt x="833" y="311"/>
                    </a:lnTo>
                    <a:lnTo>
                      <a:pt x="850" y="301"/>
                    </a:lnTo>
                    <a:lnTo>
                      <a:pt x="950" y="301"/>
                    </a:lnTo>
                    <a:lnTo>
                      <a:pt x="972" y="289"/>
                    </a:lnTo>
                    <a:cubicBezTo>
                      <a:pt x="985" y="283"/>
                      <a:pt x="997" y="274"/>
                      <a:pt x="999" y="269"/>
                    </a:cubicBezTo>
                    <a:lnTo>
                      <a:pt x="1003" y="261"/>
                    </a:lnTo>
                    <a:lnTo>
                      <a:pt x="939" y="192"/>
                    </a:lnTo>
                    <a:lnTo>
                      <a:pt x="887" y="166"/>
                    </a:lnTo>
                    <a:lnTo>
                      <a:pt x="891" y="143"/>
                    </a:lnTo>
                    <a:lnTo>
                      <a:pt x="896" y="120"/>
                    </a:lnTo>
                    <a:lnTo>
                      <a:pt x="886" y="110"/>
                    </a:lnTo>
                    <a:lnTo>
                      <a:pt x="876" y="100"/>
                    </a:lnTo>
                    <a:lnTo>
                      <a:pt x="847" y="100"/>
                    </a:lnTo>
                    <a:lnTo>
                      <a:pt x="828" y="126"/>
                    </a:lnTo>
                    <a:lnTo>
                      <a:pt x="798" y="113"/>
                    </a:lnTo>
                    <a:lnTo>
                      <a:pt x="777" y="117"/>
                    </a:lnTo>
                    <a:lnTo>
                      <a:pt x="755" y="121"/>
                    </a:lnTo>
                    <a:lnTo>
                      <a:pt x="710" y="81"/>
                    </a:lnTo>
                    <a:lnTo>
                      <a:pt x="666" y="42"/>
                    </a:lnTo>
                    <a:lnTo>
                      <a:pt x="618" y="21"/>
                    </a:lnTo>
                    <a:lnTo>
                      <a:pt x="570" y="0"/>
                    </a:lnTo>
                    <a:lnTo>
                      <a:pt x="485" y="0"/>
                    </a:lnTo>
                    <a:lnTo>
                      <a:pt x="448" y="16"/>
                    </a:lnTo>
                    <a:lnTo>
                      <a:pt x="411" y="32"/>
                    </a:lnTo>
                    <a:lnTo>
                      <a:pt x="379" y="62"/>
                    </a:lnTo>
                    <a:lnTo>
                      <a:pt x="346" y="91"/>
                    </a:lnTo>
                    <a:lnTo>
                      <a:pt x="341" y="119"/>
                    </a:lnTo>
                    <a:lnTo>
                      <a:pt x="336" y="147"/>
                    </a:lnTo>
                    <a:lnTo>
                      <a:pt x="326" y="147"/>
                    </a:lnTo>
                    <a:cubicBezTo>
                      <a:pt x="321" y="147"/>
                      <a:pt x="298" y="142"/>
                      <a:pt x="274" y="137"/>
                    </a:cubicBezTo>
                    <a:cubicBezTo>
                      <a:pt x="250" y="131"/>
                      <a:pt x="211" y="124"/>
                      <a:pt x="186" y="120"/>
                    </a:cubicBezTo>
                    <a:lnTo>
                      <a:pt x="141" y="114"/>
                    </a:lnTo>
                    <a:lnTo>
                      <a:pt x="103" y="124"/>
                    </a:lnTo>
                    <a:lnTo>
                      <a:pt x="66" y="133"/>
                    </a:lnTo>
                    <a:lnTo>
                      <a:pt x="45" y="152"/>
                    </a:lnTo>
                    <a:cubicBezTo>
                      <a:pt x="34" y="162"/>
                      <a:pt x="20" y="180"/>
                      <a:pt x="13" y="192"/>
                    </a:cubicBezTo>
                    <a:lnTo>
                      <a:pt x="0" y="213"/>
                    </a:lnTo>
                    <a:lnTo>
                      <a:pt x="0" y="229"/>
                    </a:lnTo>
                    <a:cubicBezTo>
                      <a:pt x="0" y="237"/>
                      <a:pt x="4" y="255"/>
                      <a:pt x="8" y="269"/>
                    </a:cubicBezTo>
                    <a:lnTo>
                      <a:pt x="17" y="295"/>
                    </a:lnTo>
                    <a:lnTo>
                      <a:pt x="47" y="321"/>
                    </a:lnTo>
                    <a:lnTo>
                      <a:pt x="77" y="346"/>
                    </a:lnTo>
                    <a:lnTo>
                      <a:pt x="112" y="360"/>
                    </a:lnTo>
                    <a:cubicBezTo>
                      <a:pt x="132" y="367"/>
                      <a:pt x="177" y="379"/>
                      <a:pt x="212" y="387"/>
                    </a:cubicBezTo>
                    <a:lnTo>
                      <a:pt x="277" y="401"/>
                    </a:lnTo>
                    <a:lnTo>
                      <a:pt x="314" y="430"/>
                    </a:lnTo>
                    <a:lnTo>
                      <a:pt x="323" y="457"/>
                    </a:lnTo>
                    <a:cubicBezTo>
                      <a:pt x="328" y="472"/>
                      <a:pt x="335" y="487"/>
                      <a:pt x="339" y="491"/>
                    </a:cubicBezTo>
                  </a:path>
                </a:pathLst>
              </a:custGeom>
              <a:solidFill>
                <a:srgbClr val="70707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5" name="Freeform 25"/>
              <p:cNvSpPr>
                <a:spLocks noChangeArrowheads="1"/>
              </p:cNvSpPr>
              <p:nvPr/>
            </p:nvSpPr>
            <p:spPr bwMode="auto">
              <a:xfrm>
                <a:off x="182" y="1278"/>
                <a:ext cx="380" cy="187"/>
              </a:xfrm>
              <a:custGeom>
                <a:avLst/>
                <a:gdLst>
                  <a:gd name="T0" fmla="*/ 346 w 1000"/>
                  <a:gd name="T1" fmla="*/ 495 h 496"/>
                  <a:gd name="T2" fmla="*/ 337 w 1000"/>
                  <a:gd name="T3" fmla="*/ 444 h 496"/>
                  <a:gd name="T4" fmla="*/ 299 w 1000"/>
                  <a:gd name="T5" fmla="*/ 394 h 496"/>
                  <a:gd name="T6" fmla="*/ 224 w 1000"/>
                  <a:gd name="T7" fmla="*/ 365 h 496"/>
                  <a:gd name="T8" fmla="*/ 101 w 1000"/>
                  <a:gd name="T9" fmla="*/ 327 h 496"/>
                  <a:gd name="T10" fmla="*/ 48 w 1000"/>
                  <a:gd name="T11" fmla="*/ 286 h 496"/>
                  <a:gd name="T12" fmla="*/ 32 w 1000"/>
                  <a:gd name="T13" fmla="*/ 227 h 496"/>
                  <a:gd name="T14" fmla="*/ 64 w 1000"/>
                  <a:gd name="T15" fmla="*/ 174 h 496"/>
                  <a:gd name="T16" fmla="*/ 116 w 1000"/>
                  <a:gd name="T17" fmla="*/ 158 h 496"/>
                  <a:gd name="T18" fmla="*/ 205 w 1000"/>
                  <a:gd name="T19" fmla="*/ 167 h 496"/>
                  <a:gd name="T20" fmla="*/ 330 w 1000"/>
                  <a:gd name="T21" fmla="*/ 202 h 496"/>
                  <a:gd name="T22" fmla="*/ 352 w 1000"/>
                  <a:gd name="T23" fmla="*/ 263 h 496"/>
                  <a:gd name="T24" fmla="*/ 407 w 1000"/>
                  <a:gd name="T25" fmla="*/ 332 h 496"/>
                  <a:gd name="T26" fmla="*/ 422 w 1000"/>
                  <a:gd name="T27" fmla="*/ 382 h 496"/>
                  <a:gd name="T28" fmla="*/ 461 w 1000"/>
                  <a:gd name="T29" fmla="*/ 399 h 496"/>
                  <a:gd name="T30" fmla="*/ 510 w 1000"/>
                  <a:gd name="T31" fmla="*/ 414 h 496"/>
                  <a:gd name="T32" fmla="*/ 526 w 1000"/>
                  <a:gd name="T33" fmla="*/ 408 h 496"/>
                  <a:gd name="T34" fmla="*/ 487 w 1000"/>
                  <a:gd name="T35" fmla="*/ 385 h 496"/>
                  <a:gd name="T36" fmla="*/ 457 w 1000"/>
                  <a:gd name="T37" fmla="*/ 367 h 496"/>
                  <a:gd name="T38" fmla="*/ 462 w 1000"/>
                  <a:gd name="T39" fmla="*/ 339 h 496"/>
                  <a:gd name="T40" fmla="*/ 544 w 1000"/>
                  <a:gd name="T41" fmla="*/ 351 h 496"/>
                  <a:gd name="T42" fmla="*/ 565 w 1000"/>
                  <a:gd name="T43" fmla="*/ 334 h 496"/>
                  <a:gd name="T44" fmla="*/ 661 w 1000"/>
                  <a:gd name="T45" fmla="*/ 372 h 496"/>
                  <a:gd name="T46" fmla="*/ 717 w 1000"/>
                  <a:gd name="T47" fmla="*/ 432 h 496"/>
                  <a:gd name="T48" fmla="*/ 754 w 1000"/>
                  <a:gd name="T49" fmla="*/ 464 h 496"/>
                  <a:gd name="T50" fmla="*/ 774 w 1000"/>
                  <a:gd name="T51" fmla="*/ 454 h 496"/>
                  <a:gd name="T52" fmla="*/ 779 w 1000"/>
                  <a:gd name="T53" fmla="*/ 436 h 496"/>
                  <a:gd name="T54" fmla="*/ 789 w 1000"/>
                  <a:gd name="T55" fmla="*/ 419 h 496"/>
                  <a:gd name="T56" fmla="*/ 734 w 1000"/>
                  <a:gd name="T57" fmla="*/ 402 h 496"/>
                  <a:gd name="T58" fmla="*/ 762 w 1000"/>
                  <a:gd name="T59" fmla="*/ 393 h 496"/>
                  <a:gd name="T60" fmla="*/ 837 w 1000"/>
                  <a:gd name="T61" fmla="*/ 408 h 496"/>
                  <a:gd name="T62" fmla="*/ 855 w 1000"/>
                  <a:gd name="T63" fmla="*/ 411 h 496"/>
                  <a:gd name="T64" fmla="*/ 863 w 1000"/>
                  <a:gd name="T65" fmla="*/ 381 h 496"/>
                  <a:gd name="T66" fmla="*/ 821 w 1000"/>
                  <a:gd name="T67" fmla="*/ 352 h 496"/>
                  <a:gd name="T68" fmla="*/ 823 w 1000"/>
                  <a:gd name="T69" fmla="*/ 320 h 496"/>
                  <a:gd name="T70" fmla="*/ 966 w 1000"/>
                  <a:gd name="T71" fmla="*/ 296 h 496"/>
                  <a:gd name="T72" fmla="*/ 999 w 1000"/>
                  <a:gd name="T73" fmla="*/ 268 h 496"/>
                  <a:gd name="T74" fmla="*/ 957 w 1000"/>
                  <a:gd name="T75" fmla="*/ 211 h 496"/>
                  <a:gd name="T76" fmla="*/ 909 w 1000"/>
                  <a:gd name="T77" fmla="*/ 176 h 496"/>
                  <a:gd name="T78" fmla="*/ 891 w 1000"/>
                  <a:gd name="T79" fmla="*/ 140 h 496"/>
                  <a:gd name="T80" fmla="*/ 854 w 1000"/>
                  <a:gd name="T81" fmla="*/ 97 h 496"/>
                  <a:gd name="T82" fmla="*/ 814 w 1000"/>
                  <a:gd name="T83" fmla="*/ 121 h 496"/>
                  <a:gd name="T84" fmla="*/ 778 w 1000"/>
                  <a:gd name="T85" fmla="*/ 118 h 496"/>
                  <a:gd name="T86" fmla="*/ 705 w 1000"/>
                  <a:gd name="T87" fmla="*/ 80 h 496"/>
                  <a:gd name="T88" fmla="*/ 562 w 1000"/>
                  <a:gd name="T89" fmla="*/ 0 h 496"/>
                  <a:gd name="T90" fmla="*/ 409 w 1000"/>
                  <a:gd name="T91" fmla="*/ 34 h 496"/>
                  <a:gd name="T92" fmla="*/ 348 w 1000"/>
                  <a:gd name="T93" fmla="*/ 93 h 496"/>
                  <a:gd name="T94" fmla="*/ 327 w 1000"/>
                  <a:gd name="T95" fmla="*/ 147 h 496"/>
                  <a:gd name="T96" fmla="*/ 185 w 1000"/>
                  <a:gd name="T97" fmla="*/ 119 h 496"/>
                  <a:gd name="T98" fmla="*/ 89 w 1000"/>
                  <a:gd name="T99" fmla="*/ 125 h 496"/>
                  <a:gd name="T100" fmla="*/ 34 w 1000"/>
                  <a:gd name="T101" fmla="*/ 161 h 496"/>
                  <a:gd name="T102" fmla="*/ 10 w 1000"/>
                  <a:gd name="T103" fmla="*/ 280 h 496"/>
                  <a:gd name="T104" fmla="*/ 64 w 1000"/>
                  <a:gd name="T105" fmla="*/ 333 h 496"/>
                  <a:gd name="T106" fmla="*/ 200 w 1000"/>
                  <a:gd name="T107" fmla="*/ 382 h 496"/>
                  <a:gd name="T108" fmla="*/ 281 w 1000"/>
                  <a:gd name="T109" fmla="*/ 405 h 496"/>
                  <a:gd name="T110" fmla="*/ 330 w 1000"/>
                  <a:gd name="T111" fmla="*/ 458 h 496"/>
                  <a:gd name="T112" fmla="*/ 330 w 1000"/>
                  <a:gd name="T113" fmla="*/ 487 h 4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000" h="496">
                    <a:moveTo>
                      <a:pt x="338" y="491"/>
                    </a:moveTo>
                    <a:lnTo>
                      <a:pt x="346" y="495"/>
                    </a:lnTo>
                    <a:lnTo>
                      <a:pt x="346" y="484"/>
                    </a:lnTo>
                    <a:cubicBezTo>
                      <a:pt x="346" y="479"/>
                      <a:pt x="342" y="460"/>
                      <a:pt x="337" y="444"/>
                    </a:cubicBezTo>
                    <a:lnTo>
                      <a:pt x="328" y="414"/>
                    </a:lnTo>
                    <a:lnTo>
                      <a:pt x="299" y="394"/>
                    </a:lnTo>
                    <a:lnTo>
                      <a:pt x="270" y="375"/>
                    </a:lnTo>
                    <a:lnTo>
                      <a:pt x="224" y="365"/>
                    </a:lnTo>
                    <a:cubicBezTo>
                      <a:pt x="198" y="359"/>
                      <a:pt x="168" y="353"/>
                      <a:pt x="157" y="351"/>
                    </a:cubicBezTo>
                    <a:cubicBezTo>
                      <a:pt x="147" y="349"/>
                      <a:pt x="121" y="338"/>
                      <a:pt x="101" y="327"/>
                    </a:cubicBezTo>
                    <a:lnTo>
                      <a:pt x="63" y="307"/>
                    </a:lnTo>
                    <a:lnTo>
                      <a:pt x="48" y="286"/>
                    </a:lnTo>
                    <a:lnTo>
                      <a:pt x="32" y="264"/>
                    </a:lnTo>
                    <a:lnTo>
                      <a:pt x="32" y="227"/>
                    </a:lnTo>
                    <a:lnTo>
                      <a:pt x="48" y="200"/>
                    </a:lnTo>
                    <a:lnTo>
                      <a:pt x="64" y="174"/>
                    </a:lnTo>
                    <a:lnTo>
                      <a:pt x="77" y="168"/>
                    </a:lnTo>
                    <a:cubicBezTo>
                      <a:pt x="85" y="165"/>
                      <a:pt x="103" y="160"/>
                      <a:pt x="116" y="158"/>
                    </a:cubicBezTo>
                    <a:lnTo>
                      <a:pt x="142" y="154"/>
                    </a:lnTo>
                    <a:lnTo>
                      <a:pt x="205" y="167"/>
                    </a:lnTo>
                    <a:cubicBezTo>
                      <a:pt x="241" y="175"/>
                      <a:pt x="283" y="185"/>
                      <a:pt x="300" y="191"/>
                    </a:cubicBezTo>
                    <a:lnTo>
                      <a:pt x="330" y="202"/>
                    </a:lnTo>
                    <a:lnTo>
                      <a:pt x="330" y="239"/>
                    </a:lnTo>
                    <a:lnTo>
                      <a:pt x="352" y="263"/>
                    </a:lnTo>
                    <a:cubicBezTo>
                      <a:pt x="364" y="276"/>
                      <a:pt x="381" y="297"/>
                      <a:pt x="390" y="310"/>
                    </a:cubicBezTo>
                    <a:lnTo>
                      <a:pt x="407" y="332"/>
                    </a:lnTo>
                    <a:lnTo>
                      <a:pt x="394" y="349"/>
                    </a:lnTo>
                    <a:lnTo>
                      <a:pt x="422" y="382"/>
                    </a:lnTo>
                    <a:lnTo>
                      <a:pt x="450" y="415"/>
                    </a:lnTo>
                    <a:lnTo>
                      <a:pt x="461" y="399"/>
                    </a:lnTo>
                    <a:lnTo>
                      <a:pt x="477" y="407"/>
                    </a:lnTo>
                    <a:cubicBezTo>
                      <a:pt x="486" y="411"/>
                      <a:pt x="501" y="414"/>
                      <a:pt x="510" y="414"/>
                    </a:cubicBezTo>
                    <a:lnTo>
                      <a:pt x="526" y="414"/>
                    </a:lnTo>
                    <a:lnTo>
                      <a:pt x="526" y="408"/>
                    </a:lnTo>
                    <a:cubicBezTo>
                      <a:pt x="526" y="405"/>
                      <a:pt x="522" y="399"/>
                      <a:pt x="516" y="396"/>
                    </a:cubicBezTo>
                    <a:cubicBezTo>
                      <a:pt x="511" y="392"/>
                      <a:pt x="498" y="388"/>
                      <a:pt x="487" y="385"/>
                    </a:cubicBezTo>
                    <a:lnTo>
                      <a:pt x="467" y="381"/>
                    </a:lnTo>
                    <a:lnTo>
                      <a:pt x="457" y="367"/>
                    </a:lnTo>
                    <a:lnTo>
                      <a:pt x="446" y="353"/>
                    </a:lnTo>
                    <a:lnTo>
                      <a:pt x="462" y="339"/>
                    </a:lnTo>
                    <a:lnTo>
                      <a:pt x="492" y="343"/>
                    </a:lnTo>
                    <a:cubicBezTo>
                      <a:pt x="508" y="345"/>
                      <a:pt x="532" y="349"/>
                      <a:pt x="544" y="351"/>
                    </a:cubicBezTo>
                    <a:lnTo>
                      <a:pt x="565" y="356"/>
                    </a:lnTo>
                    <a:lnTo>
                      <a:pt x="565" y="334"/>
                    </a:lnTo>
                    <a:lnTo>
                      <a:pt x="617" y="334"/>
                    </a:lnTo>
                    <a:lnTo>
                      <a:pt x="661" y="372"/>
                    </a:lnTo>
                    <a:lnTo>
                      <a:pt x="705" y="411"/>
                    </a:lnTo>
                    <a:lnTo>
                      <a:pt x="717" y="432"/>
                    </a:lnTo>
                    <a:lnTo>
                      <a:pt x="730" y="453"/>
                    </a:lnTo>
                    <a:lnTo>
                      <a:pt x="754" y="464"/>
                    </a:lnTo>
                    <a:lnTo>
                      <a:pt x="779" y="474"/>
                    </a:lnTo>
                    <a:lnTo>
                      <a:pt x="774" y="454"/>
                    </a:lnTo>
                    <a:lnTo>
                      <a:pt x="769" y="434"/>
                    </a:lnTo>
                    <a:lnTo>
                      <a:pt x="779" y="436"/>
                    </a:lnTo>
                    <a:lnTo>
                      <a:pt x="789" y="438"/>
                    </a:lnTo>
                    <a:lnTo>
                      <a:pt x="789" y="419"/>
                    </a:lnTo>
                    <a:lnTo>
                      <a:pt x="761" y="411"/>
                    </a:lnTo>
                    <a:lnTo>
                      <a:pt x="734" y="402"/>
                    </a:lnTo>
                    <a:lnTo>
                      <a:pt x="748" y="398"/>
                    </a:lnTo>
                    <a:lnTo>
                      <a:pt x="762" y="393"/>
                    </a:lnTo>
                    <a:lnTo>
                      <a:pt x="794" y="397"/>
                    </a:lnTo>
                    <a:cubicBezTo>
                      <a:pt x="813" y="399"/>
                      <a:pt x="832" y="405"/>
                      <a:pt x="837" y="408"/>
                    </a:cubicBezTo>
                    <a:lnTo>
                      <a:pt x="847" y="415"/>
                    </a:lnTo>
                    <a:lnTo>
                      <a:pt x="855" y="411"/>
                    </a:lnTo>
                    <a:lnTo>
                      <a:pt x="863" y="407"/>
                    </a:lnTo>
                    <a:lnTo>
                      <a:pt x="863" y="381"/>
                    </a:lnTo>
                    <a:lnTo>
                      <a:pt x="849" y="375"/>
                    </a:lnTo>
                    <a:cubicBezTo>
                      <a:pt x="841" y="371"/>
                      <a:pt x="828" y="361"/>
                      <a:pt x="821" y="352"/>
                    </a:cubicBezTo>
                    <a:lnTo>
                      <a:pt x="809" y="335"/>
                    </a:lnTo>
                    <a:lnTo>
                      <a:pt x="823" y="320"/>
                    </a:lnTo>
                    <a:lnTo>
                      <a:pt x="838" y="304"/>
                    </a:lnTo>
                    <a:lnTo>
                      <a:pt x="966" y="296"/>
                    </a:lnTo>
                    <a:lnTo>
                      <a:pt x="982" y="282"/>
                    </a:lnTo>
                    <a:lnTo>
                      <a:pt x="999" y="268"/>
                    </a:lnTo>
                    <a:lnTo>
                      <a:pt x="991" y="252"/>
                    </a:lnTo>
                    <a:cubicBezTo>
                      <a:pt x="986" y="243"/>
                      <a:pt x="971" y="225"/>
                      <a:pt x="957" y="211"/>
                    </a:cubicBezTo>
                    <a:lnTo>
                      <a:pt x="931" y="186"/>
                    </a:lnTo>
                    <a:lnTo>
                      <a:pt x="909" y="176"/>
                    </a:lnTo>
                    <a:lnTo>
                      <a:pt x="887" y="167"/>
                    </a:lnTo>
                    <a:lnTo>
                      <a:pt x="891" y="140"/>
                    </a:lnTo>
                    <a:lnTo>
                      <a:pt x="896" y="114"/>
                    </a:lnTo>
                    <a:lnTo>
                      <a:pt x="854" y="97"/>
                    </a:lnTo>
                    <a:lnTo>
                      <a:pt x="826" y="129"/>
                    </a:lnTo>
                    <a:lnTo>
                      <a:pt x="814" y="121"/>
                    </a:lnTo>
                    <a:lnTo>
                      <a:pt x="803" y="113"/>
                    </a:lnTo>
                    <a:lnTo>
                      <a:pt x="778" y="118"/>
                    </a:lnTo>
                    <a:lnTo>
                      <a:pt x="754" y="122"/>
                    </a:lnTo>
                    <a:lnTo>
                      <a:pt x="705" y="80"/>
                    </a:lnTo>
                    <a:lnTo>
                      <a:pt x="656" y="38"/>
                    </a:lnTo>
                    <a:lnTo>
                      <a:pt x="562" y="0"/>
                    </a:lnTo>
                    <a:lnTo>
                      <a:pt x="490" y="0"/>
                    </a:lnTo>
                    <a:lnTo>
                      <a:pt x="409" y="34"/>
                    </a:lnTo>
                    <a:lnTo>
                      <a:pt x="378" y="64"/>
                    </a:lnTo>
                    <a:lnTo>
                      <a:pt x="348" y="93"/>
                    </a:lnTo>
                    <a:lnTo>
                      <a:pt x="338" y="147"/>
                    </a:lnTo>
                    <a:lnTo>
                      <a:pt x="327" y="147"/>
                    </a:lnTo>
                    <a:cubicBezTo>
                      <a:pt x="321" y="147"/>
                      <a:pt x="287" y="140"/>
                      <a:pt x="251" y="133"/>
                    </a:cubicBezTo>
                    <a:lnTo>
                      <a:pt x="185" y="119"/>
                    </a:lnTo>
                    <a:lnTo>
                      <a:pt x="137" y="122"/>
                    </a:lnTo>
                    <a:lnTo>
                      <a:pt x="89" y="125"/>
                    </a:lnTo>
                    <a:lnTo>
                      <a:pt x="61" y="143"/>
                    </a:lnTo>
                    <a:lnTo>
                      <a:pt x="34" y="161"/>
                    </a:lnTo>
                    <a:lnTo>
                      <a:pt x="0" y="222"/>
                    </a:lnTo>
                    <a:lnTo>
                      <a:pt x="10" y="280"/>
                    </a:lnTo>
                    <a:lnTo>
                      <a:pt x="28" y="300"/>
                    </a:lnTo>
                    <a:cubicBezTo>
                      <a:pt x="38" y="311"/>
                      <a:pt x="54" y="326"/>
                      <a:pt x="64" y="333"/>
                    </a:cubicBezTo>
                    <a:cubicBezTo>
                      <a:pt x="75" y="340"/>
                      <a:pt x="95" y="351"/>
                      <a:pt x="110" y="357"/>
                    </a:cubicBezTo>
                    <a:cubicBezTo>
                      <a:pt x="125" y="364"/>
                      <a:pt x="165" y="375"/>
                      <a:pt x="200" y="382"/>
                    </a:cubicBezTo>
                    <a:lnTo>
                      <a:pt x="263" y="395"/>
                    </a:lnTo>
                    <a:lnTo>
                      <a:pt x="281" y="405"/>
                    </a:lnTo>
                    <a:cubicBezTo>
                      <a:pt x="291" y="410"/>
                      <a:pt x="306" y="425"/>
                      <a:pt x="315" y="436"/>
                    </a:cubicBezTo>
                    <a:lnTo>
                      <a:pt x="330" y="458"/>
                    </a:lnTo>
                    <a:lnTo>
                      <a:pt x="330" y="472"/>
                    </a:lnTo>
                    <a:lnTo>
                      <a:pt x="330" y="487"/>
                    </a:lnTo>
                    <a:lnTo>
                      <a:pt x="338" y="491"/>
                    </a:lnTo>
                  </a:path>
                </a:pathLst>
              </a:custGeom>
              <a:solidFill>
                <a:srgbClr val="4F4F4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6" name="Freeform 26"/>
              <p:cNvSpPr>
                <a:spLocks noChangeArrowheads="1"/>
              </p:cNvSpPr>
              <p:nvPr/>
            </p:nvSpPr>
            <p:spPr bwMode="auto">
              <a:xfrm>
                <a:off x="182" y="1278"/>
                <a:ext cx="378" cy="189"/>
              </a:xfrm>
              <a:custGeom>
                <a:avLst/>
                <a:gdLst>
                  <a:gd name="T0" fmla="*/ 346 w 997"/>
                  <a:gd name="T1" fmla="*/ 484 h 497"/>
                  <a:gd name="T2" fmla="*/ 321 w 997"/>
                  <a:gd name="T3" fmla="*/ 410 h 497"/>
                  <a:gd name="T4" fmla="*/ 250 w 997"/>
                  <a:gd name="T5" fmla="*/ 370 h 497"/>
                  <a:gd name="T6" fmla="*/ 162 w 997"/>
                  <a:gd name="T7" fmla="*/ 356 h 497"/>
                  <a:gd name="T8" fmla="*/ 79 w 997"/>
                  <a:gd name="T9" fmla="*/ 321 h 497"/>
                  <a:gd name="T10" fmla="*/ 38 w 997"/>
                  <a:gd name="T11" fmla="*/ 208 h 497"/>
                  <a:gd name="T12" fmla="*/ 69 w 997"/>
                  <a:gd name="T13" fmla="*/ 172 h 497"/>
                  <a:gd name="T14" fmla="*/ 133 w 997"/>
                  <a:gd name="T15" fmla="*/ 153 h 497"/>
                  <a:gd name="T16" fmla="*/ 300 w 997"/>
                  <a:gd name="T17" fmla="*/ 191 h 497"/>
                  <a:gd name="T18" fmla="*/ 332 w 997"/>
                  <a:gd name="T19" fmla="*/ 226 h 497"/>
                  <a:gd name="T20" fmla="*/ 355 w 997"/>
                  <a:gd name="T21" fmla="*/ 269 h 497"/>
                  <a:gd name="T22" fmla="*/ 404 w 997"/>
                  <a:gd name="T23" fmla="*/ 346 h 497"/>
                  <a:gd name="T24" fmla="*/ 444 w 997"/>
                  <a:gd name="T25" fmla="*/ 409 h 497"/>
                  <a:gd name="T26" fmla="*/ 487 w 997"/>
                  <a:gd name="T27" fmla="*/ 409 h 497"/>
                  <a:gd name="T28" fmla="*/ 502 w 997"/>
                  <a:gd name="T29" fmla="*/ 401 h 497"/>
                  <a:gd name="T30" fmla="*/ 526 w 997"/>
                  <a:gd name="T31" fmla="*/ 418 h 497"/>
                  <a:gd name="T32" fmla="*/ 491 w 997"/>
                  <a:gd name="T33" fmla="*/ 390 h 497"/>
                  <a:gd name="T34" fmla="*/ 448 w 997"/>
                  <a:gd name="T35" fmla="*/ 363 h 497"/>
                  <a:gd name="T36" fmla="*/ 479 w 997"/>
                  <a:gd name="T37" fmla="*/ 341 h 497"/>
                  <a:gd name="T38" fmla="*/ 544 w 997"/>
                  <a:gd name="T39" fmla="*/ 353 h 497"/>
                  <a:gd name="T40" fmla="*/ 565 w 997"/>
                  <a:gd name="T41" fmla="*/ 336 h 497"/>
                  <a:gd name="T42" fmla="*/ 661 w 997"/>
                  <a:gd name="T43" fmla="*/ 373 h 497"/>
                  <a:gd name="T44" fmla="*/ 734 w 997"/>
                  <a:gd name="T45" fmla="*/ 460 h 497"/>
                  <a:gd name="T46" fmla="*/ 744 w 997"/>
                  <a:gd name="T47" fmla="*/ 453 h 497"/>
                  <a:gd name="T48" fmla="*/ 779 w 997"/>
                  <a:gd name="T49" fmla="*/ 480 h 497"/>
                  <a:gd name="T50" fmla="*/ 769 w 997"/>
                  <a:gd name="T51" fmla="*/ 436 h 497"/>
                  <a:gd name="T52" fmla="*/ 776 w 997"/>
                  <a:gd name="T53" fmla="*/ 417 h 497"/>
                  <a:gd name="T54" fmla="*/ 737 w 997"/>
                  <a:gd name="T55" fmla="*/ 413 h 497"/>
                  <a:gd name="T56" fmla="*/ 734 w 997"/>
                  <a:gd name="T57" fmla="*/ 400 h 497"/>
                  <a:gd name="T58" fmla="*/ 850 w 997"/>
                  <a:gd name="T59" fmla="*/ 416 h 497"/>
                  <a:gd name="T60" fmla="*/ 863 w 997"/>
                  <a:gd name="T61" fmla="*/ 392 h 497"/>
                  <a:gd name="T62" fmla="*/ 844 w 997"/>
                  <a:gd name="T63" fmla="*/ 374 h 497"/>
                  <a:gd name="T64" fmla="*/ 808 w 997"/>
                  <a:gd name="T65" fmla="*/ 337 h 497"/>
                  <a:gd name="T66" fmla="*/ 845 w 997"/>
                  <a:gd name="T67" fmla="*/ 300 h 497"/>
                  <a:gd name="T68" fmla="*/ 964 w 997"/>
                  <a:gd name="T69" fmla="*/ 299 h 497"/>
                  <a:gd name="T70" fmla="*/ 996 w 997"/>
                  <a:gd name="T71" fmla="*/ 269 h 497"/>
                  <a:gd name="T72" fmla="*/ 948 w 997"/>
                  <a:gd name="T73" fmla="*/ 201 h 497"/>
                  <a:gd name="T74" fmla="*/ 887 w 997"/>
                  <a:gd name="T75" fmla="*/ 169 h 497"/>
                  <a:gd name="T76" fmla="*/ 897 w 997"/>
                  <a:gd name="T77" fmla="*/ 115 h 497"/>
                  <a:gd name="T78" fmla="*/ 859 w 997"/>
                  <a:gd name="T79" fmla="*/ 104 h 497"/>
                  <a:gd name="T80" fmla="*/ 840 w 997"/>
                  <a:gd name="T81" fmla="*/ 123 h 497"/>
                  <a:gd name="T82" fmla="*/ 813 w 997"/>
                  <a:gd name="T83" fmla="*/ 125 h 497"/>
                  <a:gd name="T84" fmla="*/ 778 w 997"/>
                  <a:gd name="T85" fmla="*/ 122 h 497"/>
                  <a:gd name="T86" fmla="*/ 702 w 997"/>
                  <a:gd name="T87" fmla="*/ 82 h 497"/>
                  <a:gd name="T88" fmla="*/ 600 w 997"/>
                  <a:gd name="T89" fmla="*/ 17 h 497"/>
                  <a:gd name="T90" fmla="*/ 513 w 997"/>
                  <a:gd name="T91" fmla="*/ 4 h 497"/>
                  <a:gd name="T92" fmla="*/ 434 w 997"/>
                  <a:gd name="T93" fmla="*/ 27 h 497"/>
                  <a:gd name="T94" fmla="*/ 372 w 997"/>
                  <a:gd name="T95" fmla="*/ 73 h 497"/>
                  <a:gd name="T96" fmla="*/ 343 w 997"/>
                  <a:gd name="T97" fmla="*/ 127 h 497"/>
                  <a:gd name="T98" fmla="*/ 281 w 997"/>
                  <a:gd name="T99" fmla="*/ 142 h 497"/>
                  <a:gd name="T100" fmla="*/ 142 w 997"/>
                  <a:gd name="T101" fmla="*/ 120 h 497"/>
                  <a:gd name="T102" fmla="*/ 87 w 997"/>
                  <a:gd name="T103" fmla="*/ 129 h 497"/>
                  <a:gd name="T104" fmla="*/ 31 w 997"/>
                  <a:gd name="T105" fmla="*/ 171 h 497"/>
                  <a:gd name="T106" fmla="*/ 0 w 997"/>
                  <a:gd name="T107" fmla="*/ 223 h 497"/>
                  <a:gd name="T108" fmla="*/ 22 w 997"/>
                  <a:gd name="T109" fmla="*/ 291 h 497"/>
                  <a:gd name="T110" fmla="*/ 110 w 997"/>
                  <a:gd name="T111" fmla="*/ 357 h 497"/>
                  <a:gd name="T112" fmla="*/ 271 w 997"/>
                  <a:gd name="T113" fmla="*/ 398 h 497"/>
                  <a:gd name="T114" fmla="*/ 314 w 997"/>
                  <a:gd name="T115" fmla="*/ 426 h 497"/>
                  <a:gd name="T116" fmla="*/ 342 w 997"/>
                  <a:gd name="T117" fmla="*/ 496 h 4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997" h="497">
                    <a:moveTo>
                      <a:pt x="342" y="496"/>
                    </a:moveTo>
                    <a:cubicBezTo>
                      <a:pt x="344" y="496"/>
                      <a:pt x="346" y="491"/>
                      <a:pt x="346" y="484"/>
                    </a:cubicBezTo>
                    <a:cubicBezTo>
                      <a:pt x="346" y="477"/>
                      <a:pt x="340" y="458"/>
                      <a:pt x="333" y="441"/>
                    </a:cubicBezTo>
                    <a:lnTo>
                      <a:pt x="321" y="410"/>
                    </a:lnTo>
                    <a:lnTo>
                      <a:pt x="285" y="390"/>
                    </a:lnTo>
                    <a:lnTo>
                      <a:pt x="250" y="370"/>
                    </a:lnTo>
                    <a:lnTo>
                      <a:pt x="206" y="363"/>
                    </a:lnTo>
                    <a:lnTo>
                      <a:pt x="162" y="356"/>
                    </a:lnTo>
                    <a:lnTo>
                      <a:pt x="120" y="338"/>
                    </a:lnTo>
                    <a:lnTo>
                      <a:pt x="79" y="321"/>
                    </a:lnTo>
                    <a:lnTo>
                      <a:pt x="31" y="274"/>
                    </a:lnTo>
                    <a:lnTo>
                      <a:pt x="38" y="208"/>
                    </a:lnTo>
                    <a:lnTo>
                      <a:pt x="53" y="190"/>
                    </a:lnTo>
                    <a:lnTo>
                      <a:pt x="69" y="172"/>
                    </a:lnTo>
                    <a:lnTo>
                      <a:pt x="101" y="163"/>
                    </a:lnTo>
                    <a:lnTo>
                      <a:pt x="133" y="153"/>
                    </a:lnTo>
                    <a:lnTo>
                      <a:pt x="202" y="167"/>
                    </a:lnTo>
                    <a:cubicBezTo>
                      <a:pt x="240" y="175"/>
                      <a:pt x="284" y="186"/>
                      <a:pt x="300" y="191"/>
                    </a:cubicBezTo>
                    <a:lnTo>
                      <a:pt x="328" y="202"/>
                    </a:lnTo>
                    <a:lnTo>
                      <a:pt x="332" y="226"/>
                    </a:lnTo>
                    <a:lnTo>
                      <a:pt x="337" y="250"/>
                    </a:lnTo>
                    <a:lnTo>
                      <a:pt x="355" y="269"/>
                    </a:lnTo>
                    <a:cubicBezTo>
                      <a:pt x="365" y="279"/>
                      <a:pt x="380" y="298"/>
                      <a:pt x="388" y="310"/>
                    </a:cubicBezTo>
                    <a:cubicBezTo>
                      <a:pt x="396" y="323"/>
                      <a:pt x="403" y="339"/>
                      <a:pt x="404" y="346"/>
                    </a:cubicBezTo>
                    <a:lnTo>
                      <a:pt x="404" y="360"/>
                    </a:lnTo>
                    <a:lnTo>
                      <a:pt x="444" y="409"/>
                    </a:lnTo>
                    <a:lnTo>
                      <a:pt x="470" y="402"/>
                    </a:lnTo>
                    <a:lnTo>
                      <a:pt x="487" y="409"/>
                    </a:lnTo>
                    <a:lnTo>
                      <a:pt x="502" y="417"/>
                    </a:lnTo>
                    <a:lnTo>
                      <a:pt x="502" y="401"/>
                    </a:lnTo>
                    <a:lnTo>
                      <a:pt x="514" y="409"/>
                    </a:lnTo>
                    <a:lnTo>
                      <a:pt x="526" y="418"/>
                    </a:lnTo>
                    <a:lnTo>
                      <a:pt x="526" y="402"/>
                    </a:lnTo>
                    <a:lnTo>
                      <a:pt x="491" y="390"/>
                    </a:lnTo>
                    <a:lnTo>
                      <a:pt x="457" y="377"/>
                    </a:lnTo>
                    <a:lnTo>
                      <a:pt x="448" y="363"/>
                    </a:lnTo>
                    <a:lnTo>
                      <a:pt x="439" y="350"/>
                    </a:lnTo>
                    <a:lnTo>
                      <a:pt x="479" y="341"/>
                    </a:lnTo>
                    <a:lnTo>
                      <a:pt x="501" y="345"/>
                    </a:lnTo>
                    <a:cubicBezTo>
                      <a:pt x="512" y="347"/>
                      <a:pt x="532" y="351"/>
                      <a:pt x="544" y="353"/>
                    </a:cubicBezTo>
                    <a:lnTo>
                      <a:pt x="565" y="358"/>
                    </a:lnTo>
                    <a:lnTo>
                      <a:pt x="565" y="336"/>
                    </a:lnTo>
                    <a:lnTo>
                      <a:pt x="621" y="336"/>
                    </a:lnTo>
                    <a:lnTo>
                      <a:pt x="661" y="373"/>
                    </a:lnTo>
                    <a:cubicBezTo>
                      <a:pt x="684" y="394"/>
                      <a:pt x="710" y="422"/>
                      <a:pt x="718" y="435"/>
                    </a:cubicBezTo>
                    <a:lnTo>
                      <a:pt x="734" y="460"/>
                    </a:lnTo>
                    <a:lnTo>
                      <a:pt x="739" y="456"/>
                    </a:lnTo>
                    <a:lnTo>
                      <a:pt x="744" y="453"/>
                    </a:lnTo>
                    <a:lnTo>
                      <a:pt x="762" y="466"/>
                    </a:lnTo>
                    <a:lnTo>
                      <a:pt x="779" y="480"/>
                    </a:lnTo>
                    <a:lnTo>
                      <a:pt x="774" y="458"/>
                    </a:lnTo>
                    <a:lnTo>
                      <a:pt x="769" y="436"/>
                    </a:lnTo>
                    <a:lnTo>
                      <a:pt x="794" y="436"/>
                    </a:lnTo>
                    <a:lnTo>
                      <a:pt x="776" y="417"/>
                    </a:lnTo>
                    <a:lnTo>
                      <a:pt x="757" y="415"/>
                    </a:lnTo>
                    <a:lnTo>
                      <a:pt x="737" y="413"/>
                    </a:lnTo>
                    <a:lnTo>
                      <a:pt x="736" y="406"/>
                    </a:lnTo>
                    <a:lnTo>
                      <a:pt x="734" y="400"/>
                    </a:lnTo>
                    <a:lnTo>
                      <a:pt x="801" y="395"/>
                    </a:lnTo>
                    <a:lnTo>
                      <a:pt x="850" y="416"/>
                    </a:lnTo>
                    <a:lnTo>
                      <a:pt x="857" y="408"/>
                    </a:lnTo>
                    <a:cubicBezTo>
                      <a:pt x="860" y="403"/>
                      <a:pt x="863" y="396"/>
                      <a:pt x="863" y="392"/>
                    </a:cubicBezTo>
                    <a:lnTo>
                      <a:pt x="863" y="384"/>
                    </a:lnTo>
                    <a:lnTo>
                      <a:pt x="844" y="374"/>
                    </a:lnTo>
                    <a:cubicBezTo>
                      <a:pt x="833" y="368"/>
                      <a:pt x="821" y="357"/>
                      <a:pt x="816" y="350"/>
                    </a:cubicBezTo>
                    <a:lnTo>
                      <a:pt x="808" y="337"/>
                    </a:lnTo>
                    <a:lnTo>
                      <a:pt x="827" y="319"/>
                    </a:lnTo>
                    <a:lnTo>
                      <a:pt x="845" y="300"/>
                    </a:lnTo>
                    <a:lnTo>
                      <a:pt x="905" y="299"/>
                    </a:lnTo>
                    <a:lnTo>
                      <a:pt x="964" y="299"/>
                    </a:lnTo>
                    <a:lnTo>
                      <a:pt x="980" y="286"/>
                    </a:lnTo>
                    <a:cubicBezTo>
                      <a:pt x="989" y="280"/>
                      <a:pt x="996" y="271"/>
                      <a:pt x="996" y="269"/>
                    </a:cubicBezTo>
                    <a:cubicBezTo>
                      <a:pt x="996" y="266"/>
                      <a:pt x="986" y="249"/>
                      <a:pt x="972" y="232"/>
                    </a:cubicBezTo>
                    <a:lnTo>
                      <a:pt x="948" y="201"/>
                    </a:lnTo>
                    <a:lnTo>
                      <a:pt x="917" y="185"/>
                    </a:lnTo>
                    <a:lnTo>
                      <a:pt x="887" y="169"/>
                    </a:lnTo>
                    <a:lnTo>
                      <a:pt x="892" y="142"/>
                    </a:lnTo>
                    <a:lnTo>
                      <a:pt x="897" y="115"/>
                    </a:lnTo>
                    <a:lnTo>
                      <a:pt x="878" y="110"/>
                    </a:lnTo>
                    <a:lnTo>
                      <a:pt x="859" y="104"/>
                    </a:lnTo>
                    <a:lnTo>
                      <a:pt x="840" y="110"/>
                    </a:lnTo>
                    <a:lnTo>
                      <a:pt x="840" y="123"/>
                    </a:lnTo>
                    <a:cubicBezTo>
                      <a:pt x="840" y="130"/>
                      <a:pt x="838" y="135"/>
                      <a:pt x="836" y="135"/>
                    </a:cubicBezTo>
                    <a:cubicBezTo>
                      <a:pt x="833" y="135"/>
                      <a:pt x="823" y="131"/>
                      <a:pt x="813" y="125"/>
                    </a:cubicBezTo>
                    <a:lnTo>
                      <a:pt x="794" y="114"/>
                    </a:lnTo>
                    <a:lnTo>
                      <a:pt x="778" y="122"/>
                    </a:lnTo>
                    <a:lnTo>
                      <a:pt x="761" y="129"/>
                    </a:lnTo>
                    <a:lnTo>
                      <a:pt x="702" y="82"/>
                    </a:lnTo>
                    <a:lnTo>
                      <a:pt x="644" y="34"/>
                    </a:lnTo>
                    <a:lnTo>
                      <a:pt x="600" y="17"/>
                    </a:lnTo>
                    <a:lnTo>
                      <a:pt x="556" y="0"/>
                    </a:lnTo>
                    <a:lnTo>
                      <a:pt x="513" y="4"/>
                    </a:lnTo>
                    <a:lnTo>
                      <a:pt x="471" y="8"/>
                    </a:lnTo>
                    <a:lnTo>
                      <a:pt x="434" y="27"/>
                    </a:lnTo>
                    <a:lnTo>
                      <a:pt x="397" y="46"/>
                    </a:lnTo>
                    <a:lnTo>
                      <a:pt x="372" y="73"/>
                    </a:lnTo>
                    <a:lnTo>
                      <a:pt x="348" y="101"/>
                    </a:lnTo>
                    <a:lnTo>
                      <a:pt x="343" y="127"/>
                    </a:lnTo>
                    <a:lnTo>
                      <a:pt x="338" y="154"/>
                    </a:lnTo>
                    <a:lnTo>
                      <a:pt x="281" y="142"/>
                    </a:lnTo>
                    <a:cubicBezTo>
                      <a:pt x="250" y="135"/>
                      <a:pt x="206" y="127"/>
                      <a:pt x="184" y="125"/>
                    </a:cubicBezTo>
                    <a:lnTo>
                      <a:pt x="142" y="120"/>
                    </a:lnTo>
                    <a:lnTo>
                      <a:pt x="114" y="125"/>
                    </a:lnTo>
                    <a:lnTo>
                      <a:pt x="87" y="129"/>
                    </a:lnTo>
                    <a:lnTo>
                      <a:pt x="59" y="150"/>
                    </a:lnTo>
                    <a:lnTo>
                      <a:pt x="31" y="171"/>
                    </a:lnTo>
                    <a:lnTo>
                      <a:pt x="16" y="197"/>
                    </a:lnTo>
                    <a:lnTo>
                      <a:pt x="0" y="223"/>
                    </a:lnTo>
                    <a:lnTo>
                      <a:pt x="6" y="248"/>
                    </a:lnTo>
                    <a:cubicBezTo>
                      <a:pt x="8" y="262"/>
                      <a:pt x="16" y="281"/>
                      <a:pt x="22" y="291"/>
                    </a:cubicBezTo>
                    <a:cubicBezTo>
                      <a:pt x="28" y="301"/>
                      <a:pt x="42" y="316"/>
                      <a:pt x="54" y="326"/>
                    </a:cubicBezTo>
                    <a:cubicBezTo>
                      <a:pt x="66" y="335"/>
                      <a:pt x="91" y="349"/>
                      <a:pt x="110" y="357"/>
                    </a:cubicBezTo>
                    <a:cubicBezTo>
                      <a:pt x="129" y="365"/>
                      <a:pt x="174" y="377"/>
                      <a:pt x="208" y="384"/>
                    </a:cubicBezTo>
                    <a:lnTo>
                      <a:pt x="271" y="398"/>
                    </a:lnTo>
                    <a:lnTo>
                      <a:pt x="293" y="412"/>
                    </a:lnTo>
                    <a:lnTo>
                      <a:pt x="314" y="426"/>
                    </a:lnTo>
                    <a:lnTo>
                      <a:pt x="326" y="461"/>
                    </a:lnTo>
                    <a:cubicBezTo>
                      <a:pt x="333" y="481"/>
                      <a:pt x="340" y="496"/>
                      <a:pt x="342" y="496"/>
                    </a:cubicBezTo>
                  </a:path>
                </a:pathLst>
              </a:custGeom>
              <a:solidFill>
                <a:srgbClr val="2E2E2E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7" name="Freeform 27"/>
              <p:cNvSpPr>
                <a:spLocks noChangeArrowheads="1"/>
              </p:cNvSpPr>
              <p:nvPr/>
            </p:nvSpPr>
            <p:spPr bwMode="auto">
              <a:xfrm>
                <a:off x="186" y="1279"/>
                <a:ext cx="376" cy="184"/>
              </a:xfrm>
              <a:custGeom>
                <a:avLst/>
                <a:gdLst>
                  <a:gd name="T0" fmla="*/ 325 w 992"/>
                  <a:gd name="T1" fmla="*/ 443 h 485"/>
                  <a:gd name="T2" fmla="*/ 254 w 992"/>
                  <a:gd name="T3" fmla="*/ 374 h 485"/>
                  <a:gd name="T4" fmla="*/ 98 w 992"/>
                  <a:gd name="T5" fmla="*/ 330 h 485"/>
                  <a:gd name="T6" fmla="*/ 21 w 992"/>
                  <a:gd name="T7" fmla="*/ 220 h 485"/>
                  <a:gd name="T8" fmla="*/ 79 w 992"/>
                  <a:gd name="T9" fmla="*/ 157 h 485"/>
                  <a:gd name="T10" fmla="*/ 300 w 992"/>
                  <a:gd name="T11" fmla="*/ 186 h 485"/>
                  <a:gd name="T12" fmla="*/ 345 w 992"/>
                  <a:gd name="T13" fmla="*/ 257 h 485"/>
                  <a:gd name="T14" fmla="*/ 395 w 992"/>
                  <a:gd name="T15" fmla="*/ 337 h 485"/>
                  <a:gd name="T16" fmla="*/ 436 w 992"/>
                  <a:gd name="T17" fmla="*/ 392 h 485"/>
                  <a:gd name="T18" fmla="*/ 486 w 992"/>
                  <a:gd name="T19" fmla="*/ 384 h 485"/>
                  <a:gd name="T20" fmla="*/ 427 w 992"/>
                  <a:gd name="T21" fmla="*/ 349 h 485"/>
                  <a:gd name="T22" fmla="*/ 472 w 992"/>
                  <a:gd name="T23" fmla="*/ 330 h 485"/>
                  <a:gd name="T24" fmla="*/ 549 w 992"/>
                  <a:gd name="T25" fmla="*/ 346 h 485"/>
                  <a:gd name="T26" fmla="*/ 548 w 992"/>
                  <a:gd name="T27" fmla="*/ 330 h 485"/>
                  <a:gd name="T28" fmla="*/ 702 w 992"/>
                  <a:gd name="T29" fmla="*/ 407 h 485"/>
                  <a:gd name="T30" fmla="*/ 730 w 992"/>
                  <a:gd name="T31" fmla="*/ 450 h 485"/>
                  <a:gd name="T32" fmla="*/ 753 w 992"/>
                  <a:gd name="T33" fmla="*/ 451 h 485"/>
                  <a:gd name="T34" fmla="*/ 754 w 992"/>
                  <a:gd name="T35" fmla="*/ 431 h 485"/>
                  <a:gd name="T36" fmla="*/ 771 w 992"/>
                  <a:gd name="T37" fmla="*/ 414 h 485"/>
                  <a:gd name="T38" fmla="*/ 727 w 992"/>
                  <a:gd name="T39" fmla="*/ 401 h 485"/>
                  <a:gd name="T40" fmla="*/ 790 w 992"/>
                  <a:gd name="T41" fmla="*/ 378 h 485"/>
                  <a:gd name="T42" fmla="*/ 831 w 992"/>
                  <a:gd name="T43" fmla="*/ 397 h 485"/>
                  <a:gd name="T44" fmla="*/ 857 w 992"/>
                  <a:gd name="T45" fmla="*/ 391 h 485"/>
                  <a:gd name="T46" fmla="*/ 812 w 992"/>
                  <a:gd name="T47" fmla="*/ 377 h 485"/>
                  <a:gd name="T48" fmla="*/ 799 w 992"/>
                  <a:gd name="T49" fmla="*/ 336 h 485"/>
                  <a:gd name="T50" fmla="*/ 832 w 992"/>
                  <a:gd name="T51" fmla="*/ 299 h 485"/>
                  <a:gd name="T52" fmla="*/ 937 w 992"/>
                  <a:gd name="T53" fmla="*/ 291 h 485"/>
                  <a:gd name="T54" fmla="*/ 991 w 992"/>
                  <a:gd name="T55" fmla="*/ 264 h 485"/>
                  <a:gd name="T56" fmla="*/ 903 w 992"/>
                  <a:gd name="T57" fmla="*/ 179 h 485"/>
                  <a:gd name="T58" fmla="*/ 888 w 992"/>
                  <a:gd name="T59" fmla="*/ 123 h 485"/>
                  <a:gd name="T60" fmla="*/ 833 w 992"/>
                  <a:gd name="T61" fmla="*/ 116 h 485"/>
                  <a:gd name="T62" fmla="*/ 805 w 992"/>
                  <a:gd name="T63" fmla="*/ 114 h 485"/>
                  <a:gd name="T64" fmla="*/ 646 w 992"/>
                  <a:gd name="T65" fmla="*/ 38 h 485"/>
                  <a:gd name="T66" fmla="*/ 517 w 992"/>
                  <a:gd name="T67" fmla="*/ 0 h 485"/>
                  <a:gd name="T68" fmla="*/ 411 w 992"/>
                  <a:gd name="T69" fmla="*/ 28 h 485"/>
                  <a:gd name="T70" fmla="*/ 340 w 992"/>
                  <a:gd name="T71" fmla="*/ 109 h 485"/>
                  <a:gd name="T72" fmla="*/ 268 w 992"/>
                  <a:gd name="T73" fmla="*/ 136 h 485"/>
                  <a:gd name="T74" fmla="*/ 89 w 992"/>
                  <a:gd name="T75" fmla="*/ 126 h 485"/>
                  <a:gd name="T76" fmla="*/ 11 w 992"/>
                  <a:gd name="T77" fmla="*/ 189 h 485"/>
                  <a:gd name="T78" fmla="*/ 12 w 992"/>
                  <a:gd name="T79" fmla="*/ 281 h 485"/>
                  <a:gd name="T80" fmla="*/ 107 w 992"/>
                  <a:gd name="T81" fmla="*/ 352 h 485"/>
                  <a:gd name="T82" fmla="*/ 275 w 992"/>
                  <a:gd name="T83" fmla="*/ 393 h 485"/>
                  <a:gd name="T84" fmla="*/ 322 w 992"/>
                  <a:gd name="T85" fmla="*/ 456 h 485"/>
                  <a:gd name="T86" fmla="*/ 513 w 992"/>
                  <a:gd name="T87" fmla="*/ 397 h 485"/>
                  <a:gd name="T88" fmla="*/ 497 w 992"/>
                  <a:gd name="T89" fmla="*/ 397 h 485"/>
                  <a:gd name="T90" fmla="*/ 493 w 992"/>
                  <a:gd name="T91" fmla="*/ 394 h 4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92" h="485">
                    <a:moveTo>
                      <a:pt x="322" y="456"/>
                    </a:moveTo>
                    <a:cubicBezTo>
                      <a:pt x="330" y="473"/>
                      <a:pt x="336" y="484"/>
                      <a:pt x="336" y="479"/>
                    </a:cubicBezTo>
                    <a:cubicBezTo>
                      <a:pt x="336" y="475"/>
                      <a:pt x="331" y="459"/>
                      <a:pt x="325" y="443"/>
                    </a:cubicBezTo>
                    <a:lnTo>
                      <a:pt x="313" y="414"/>
                    </a:lnTo>
                    <a:lnTo>
                      <a:pt x="296" y="399"/>
                    </a:lnTo>
                    <a:cubicBezTo>
                      <a:pt x="287" y="391"/>
                      <a:pt x="268" y="380"/>
                      <a:pt x="254" y="374"/>
                    </a:cubicBezTo>
                    <a:cubicBezTo>
                      <a:pt x="240" y="368"/>
                      <a:pt x="207" y="360"/>
                      <a:pt x="182" y="356"/>
                    </a:cubicBezTo>
                    <a:lnTo>
                      <a:pt x="137" y="349"/>
                    </a:lnTo>
                    <a:lnTo>
                      <a:pt x="98" y="330"/>
                    </a:lnTo>
                    <a:lnTo>
                      <a:pt x="58" y="311"/>
                    </a:lnTo>
                    <a:lnTo>
                      <a:pt x="21" y="268"/>
                    </a:lnTo>
                    <a:lnTo>
                      <a:pt x="21" y="220"/>
                    </a:lnTo>
                    <a:lnTo>
                      <a:pt x="37" y="192"/>
                    </a:lnTo>
                    <a:lnTo>
                      <a:pt x="54" y="164"/>
                    </a:lnTo>
                    <a:lnTo>
                      <a:pt x="79" y="157"/>
                    </a:lnTo>
                    <a:cubicBezTo>
                      <a:pt x="93" y="153"/>
                      <a:pt x="114" y="149"/>
                      <a:pt x="127" y="149"/>
                    </a:cubicBezTo>
                    <a:cubicBezTo>
                      <a:pt x="140" y="149"/>
                      <a:pt x="177" y="155"/>
                      <a:pt x="210" y="163"/>
                    </a:cubicBezTo>
                    <a:cubicBezTo>
                      <a:pt x="244" y="170"/>
                      <a:pt x="284" y="181"/>
                      <a:pt x="300" y="186"/>
                    </a:cubicBezTo>
                    <a:lnTo>
                      <a:pt x="329" y="196"/>
                    </a:lnTo>
                    <a:lnTo>
                      <a:pt x="329" y="241"/>
                    </a:lnTo>
                    <a:lnTo>
                      <a:pt x="345" y="257"/>
                    </a:lnTo>
                    <a:cubicBezTo>
                      <a:pt x="354" y="266"/>
                      <a:pt x="370" y="285"/>
                      <a:pt x="380" y="299"/>
                    </a:cubicBezTo>
                    <a:lnTo>
                      <a:pt x="400" y="325"/>
                    </a:lnTo>
                    <a:lnTo>
                      <a:pt x="395" y="337"/>
                    </a:lnTo>
                    <a:lnTo>
                      <a:pt x="390" y="350"/>
                    </a:lnTo>
                    <a:lnTo>
                      <a:pt x="412" y="372"/>
                    </a:lnTo>
                    <a:cubicBezTo>
                      <a:pt x="423" y="384"/>
                      <a:pt x="434" y="393"/>
                      <a:pt x="436" y="392"/>
                    </a:cubicBezTo>
                    <a:cubicBezTo>
                      <a:pt x="437" y="392"/>
                      <a:pt x="449" y="394"/>
                      <a:pt x="462" y="397"/>
                    </a:cubicBezTo>
                    <a:lnTo>
                      <a:pt x="486" y="403"/>
                    </a:lnTo>
                    <a:lnTo>
                      <a:pt x="486" y="384"/>
                    </a:lnTo>
                    <a:lnTo>
                      <a:pt x="465" y="384"/>
                    </a:lnTo>
                    <a:lnTo>
                      <a:pt x="446" y="366"/>
                    </a:lnTo>
                    <a:lnTo>
                      <a:pt x="427" y="349"/>
                    </a:lnTo>
                    <a:lnTo>
                      <a:pt x="442" y="340"/>
                    </a:lnTo>
                    <a:lnTo>
                      <a:pt x="457" y="330"/>
                    </a:lnTo>
                    <a:lnTo>
                      <a:pt x="472" y="330"/>
                    </a:lnTo>
                    <a:cubicBezTo>
                      <a:pt x="479" y="330"/>
                      <a:pt x="499" y="335"/>
                      <a:pt x="514" y="340"/>
                    </a:cubicBezTo>
                    <a:lnTo>
                      <a:pt x="542" y="350"/>
                    </a:lnTo>
                    <a:lnTo>
                      <a:pt x="549" y="346"/>
                    </a:lnTo>
                    <a:lnTo>
                      <a:pt x="557" y="342"/>
                    </a:lnTo>
                    <a:lnTo>
                      <a:pt x="552" y="336"/>
                    </a:lnTo>
                    <a:lnTo>
                      <a:pt x="548" y="330"/>
                    </a:lnTo>
                    <a:lnTo>
                      <a:pt x="616" y="330"/>
                    </a:lnTo>
                    <a:lnTo>
                      <a:pt x="659" y="368"/>
                    </a:lnTo>
                    <a:lnTo>
                      <a:pt x="702" y="407"/>
                    </a:lnTo>
                    <a:lnTo>
                      <a:pt x="712" y="429"/>
                    </a:lnTo>
                    <a:lnTo>
                      <a:pt x="723" y="450"/>
                    </a:lnTo>
                    <a:lnTo>
                      <a:pt x="730" y="450"/>
                    </a:lnTo>
                    <a:cubicBezTo>
                      <a:pt x="734" y="450"/>
                      <a:pt x="737" y="447"/>
                      <a:pt x="737" y="443"/>
                    </a:cubicBezTo>
                    <a:lnTo>
                      <a:pt x="737" y="435"/>
                    </a:lnTo>
                    <a:lnTo>
                      <a:pt x="753" y="451"/>
                    </a:lnTo>
                    <a:lnTo>
                      <a:pt x="769" y="467"/>
                    </a:lnTo>
                    <a:lnTo>
                      <a:pt x="764" y="454"/>
                    </a:lnTo>
                    <a:cubicBezTo>
                      <a:pt x="761" y="446"/>
                      <a:pt x="757" y="436"/>
                      <a:pt x="754" y="431"/>
                    </a:cubicBezTo>
                    <a:lnTo>
                      <a:pt x="750" y="421"/>
                    </a:lnTo>
                    <a:lnTo>
                      <a:pt x="777" y="430"/>
                    </a:lnTo>
                    <a:lnTo>
                      <a:pt x="771" y="414"/>
                    </a:lnTo>
                    <a:lnTo>
                      <a:pt x="748" y="410"/>
                    </a:lnTo>
                    <a:lnTo>
                      <a:pt x="726" y="407"/>
                    </a:lnTo>
                    <a:lnTo>
                      <a:pt x="727" y="401"/>
                    </a:lnTo>
                    <a:lnTo>
                      <a:pt x="728" y="394"/>
                    </a:lnTo>
                    <a:lnTo>
                      <a:pt x="759" y="386"/>
                    </a:lnTo>
                    <a:lnTo>
                      <a:pt x="790" y="378"/>
                    </a:lnTo>
                    <a:lnTo>
                      <a:pt x="795" y="388"/>
                    </a:lnTo>
                    <a:lnTo>
                      <a:pt x="799" y="397"/>
                    </a:lnTo>
                    <a:lnTo>
                      <a:pt x="831" y="397"/>
                    </a:lnTo>
                    <a:lnTo>
                      <a:pt x="831" y="413"/>
                    </a:lnTo>
                    <a:lnTo>
                      <a:pt x="844" y="402"/>
                    </a:lnTo>
                    <a:lnTo>
                      <a:pt x="857" y="391"/>
                    </a:lnTo>
                    <a:lnTo>
                      <a:pt x="836" y="370"/>
                    </a:lnTo>
                    <a:lnTo>
                      <a:pt x="824" y="373"/>
                    </a:lnTo>
                    <a:lnTo>
                      <a:pt x="812" y="377"/>
                    </a:lnTo>
                    <a:lnTo>
                      <a:pt x="823" y="368"/>
                    </a:lnTo>
                    <a:lnTo>
                      <a:pt x="811" y="352"/>
                    </a:lnTo>
                    <a:lnTo>
                      <a:pt x="799" y="336"/>
                    </a:lnTo>
                    <a:lnTo>
                      <a:pt x="803" y="323"/>
                    </a:lnTo>
                    <a:lnTo>
                      <a:pt x="808" y="310"/>
                    </a:lnTo>
                    <a:lnTo>
                      <a:pt x="832" y="299"/>
                    </a:lnTo>
                    <a:lnTo>
                      <a:pt x="856" y="289"/>
                    </a:lnTo>
                    <a:lnTo>
                      <a:pt x="888" y="290"/>
                    </a:lnTo>
                    <a:cubicBezTo>
                      <a:pt x="906" y="291"/>
                      <a:pt x="928" y="291"/>
                      <a:pt x="937" y="291"/>
                    </a:cubicBezTo>
                    <a:lnTo>
                      <a:pt x="952" y="290"/>
                    </a:lnTo>
                    <a:lnTo>
                      <a:pt x="972" y="277"/>
                    </a:lnTo>
                    <a:lnTo>
                      <a:pt x="991" y="264"/>
                    </a:lnTo>
                    <a:lnTo>
                      <a:pt x="964" y="230"/>
                    </a:lnTo>
                    <a:lnTo>
                      <a:pt x="937" y="196"/>
                    </a:lnTo>
                    <a:lnTo>
                      <a:pt x="903" y="179"/>
                    </a:lnTo>
                    <a:cubicBezTo>
                      <a:pt x="885" y="170"/>
                      <a:pt x="870" y="161"/>
                      <a:pt x="870" y="159"/>
                    </a:cubicBezTo>
                    <a:cubicBezTo>
                      <a:pt x="870" y="158"/>
                      <a:pt x="874" y="149"/>
                      <a:pt x="879" y="140"/>
                    </a:cubicBezTo>
                    <a:lnTo>
                      <a:pt x="888" y="123"/>
                    </a:lnTo>
                    <a:lnTo>
                      <a:pt x="868" y="103"/>
                    </a:lnTo>
                    <a:lnTo>
                      <a:pt x="837" y="103"/>
                    </a:lnTo>
                    <a:lnTo>
                      <a:pt x="833" y="116"/>
                    </a:lnTo>
                    <a:cubicBezTo>
                      <a:pt x="831" y="123"/>
                      <a:pt x="826" y="129"/>
                      <a:pt x="822" y="129"/>
                    </a:cubicBezTo>
                    <a:cubicBezTo>
                      <a:pt x="819" y="129"/>
                      <a:pt x="814" y="126"/>
                      <a:pt x="810" y="122"/>
                    </a:cubicBezTo>
                    <a:lnTo>
                      <a:pt x="805" y="114"/>
                    </a:lnTo>
                    <a:lnTo>
                      <a:pt x="749" y="122"/>
                    </a:lnTo>
                    <a:lnTo>
                      <a:pt x="698" y="80"/>
                    </a:lnTo>
                    <a:lnTo>
                      <a:pt x="646" y="38"/>
                    </a:lnTo>
                    <a:lnTo>
                      <a:pt x="603" y="19"/>
                    </a:lnTo>
                    <a:lnTo>
                      <a:pt x="560" y="0"/>
                    </a:lnTo>
                    <a:lnTo>
                      <a:pt x="517" y="0"/>
                    </a:lnTo>
                    <a:lnTo>
                      <a:pt x="474" y="0"/>
                    </a:lnTo>
                    <a:lnTo>
                      <a:pt x="443" y="14"/>
                    </a:lnTo>
                    <a:lnTo>
                      <a:pt x="411" y="28"/>
                    </a:lnTo>
                    <a:lnTo>
                      <a:pt x="378" y="56"/>
                    </a:lnTo>
                    <a:lnTo>
                      <a:pt x="344" y="85"/>
                    </a:lnTo>
                    <a:lnTo>
                      <a:pt x="340" y="109"/>
                    </a:lnTo>
                    <a:cubicBezTo>
                      <a:pt x="337" y="123"/>
                      <a:pt x="333" y="137"/>
                      <a:pt x="330" y="141"/>
                    </a:cubicBezTo>
                    <a:lnTo>
                      <a:pt x="325" y="149"/>
                    </a:lnTo>
                    <a:lnTo>
                      <a:pt x="268" y="136"/>
                    </a:lnTo>
                    <a:cubicBezTo>
                      <a:pt x="237" y="130"/>
                      <a:pt x="191" y="122"/>
                      <a:pt x="165" y="119"/>
                    </a:cubicBezTo>
                    <a:lnTo>
                      <a:pt x="120" y="115"/>
                    </a:lnTo>
                    <a:lnTo>
                      <a:pt x="89" y="126"/>
                    </a:lnTo>
                    <a:cubicBezTo>
                      <a:pt x="72" y="132"/>
                      <a:pt x="50" y="143"/>
                      <a:pt x="40" y="151"/>
                    </a:cubicBezTo>
                    <a:lnTo>
                      <a:pt x="22" y="166"/>
                    </a:lnTo>
                    <a:lnTo>
                      <a:pt x="11" y="189"/>
                    </a:lnTo>
                    <a:lnTo>
                      <a:pt x="0" y="212"/>
                    </a:lnTo>
                    <a:lnTo>
                      <a:pt x="0" y="258"/>
                    </a:lnTo>
                    <a:lnTo>
                      <a:pt x="12" y="281"/>
                    </a:lnTo>
                    <a:lnTo>
                      <a:pt x="25" y="303"/>
                    </a:lnTo>
                    <a:lnTo>
                      <a:pt x="54" y="323"/>
                    </a:lnTo>
                    <a:cubicBezTo>
                      <a:pt x="69" y="333"/>
                      <a:pt x="93" y="346"/>
                      <a:pt x="107" y="352"/>
                    </a:cubicBezTo>
                    <a:cubicBezTo>
                      <a:pt x="120" y="358"/>
                      <a:pt x="148" y="366"/>
                      <a:pt x="169" y="370"/>
                    </a:cubicBezTo>
                    <a:cubicBezTo>
                      <a:pt x="190" y="374"/>
                      <a:pt x="223" y="381"/>
                      <a:pt x="241" y="385"/>
                    </a:cubicBezTo>
                    <a:lnTo>
                      <a:pt x="275" y="393"/>
                    </a:lnTo>
                    <a:lnTo>
                      <a:pt x="292" y="409"/>
                    </a:lnTo>
                    <a:lnTo>
                      <a:pt x="309" y="425"/>
                    </a:lnTo>
                    <a:lnTo>
                      <a:pt x="322" y="456"/>
                    </a:lnTo>
                    <a:close/>
                    <a:moveTo>
                      <a:pt x="513" y="403"/>
                    </a:moveTo>
                    <a:cubicBezTo>
                      <a:pt x="515" y="403"/>
                      <a:pt x="517" y="402"/>
                      <a:pt x="517" y="400"/>
                    </a:cubicBezTo>
                    <a:cubicBezTo>
                      <a:pt x="517" y="398"/>
                      <a:pt x="515" y="397"/>
                      <a:pt x="513" y="397"/>
                    </a:cubicBezTo>
                    <a:cubicBezTo>
                      <a:pt x="511" y="397"/>
                      <a:pt x="509" y="398"/>
                      <a:pt x="509" y="400"/>
                    </a:cubicBezTo>
                    <a:cubicBezTo>
                      <a:pt x="509" y="402"/>
                      <a:pt x="511" y="403"/>
                      <a:pt x="513" y="403"/>
                    </a:cubicBezTo>
                    <a:close/>
                    <a:moveTo>
                      <a:pt x="497" y="397"/>
                    </a:moveTo>
                    <a:cubicBezTo>
                      <a:pt x="499" y="397"/>
                      <a:pt x="501" y="395"/>
                      <a:pt x="501" y="394"/>
                    </a:cubicBezTo>
                    <a:cubicBezTo>
                      <a:pt x="501" y="392"/>
                      <a:pt x="499" y="390"/>
                      <a:pt x="497" y="390"/>
                    </a:cubicBezTo>
                    <a:cubicBezTo>
                      <a:pt x="495" y="390"/>
                      <a:pt x="493" y="392"/>
                      <a:pt x="493" y="394"/>
                    </a:cubicBezTo>
                    <a:cubicBezTo>
                      <a:pt x="493" y="395"/>
                      <a:pt x="495" y="397"/>
                      <a:pt x="497" y="397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48" name="Group 28"/>
            <p:cNvGrpSpPr>
              <a:grpSpLocks/>
            </p:cNvGrpSpPr>
            <p:nvPr/>
          </p:nvGrpSpPr>
          <p:grpSpPr bwMode="auto">
            <a:xfrm>
              <a:off x="815233" y="4164343"/>
              <a:ext cx="920761" cy="462766"/>
              <a:chOff x="179" y="1061"/>
              <a:chExt cx="386" cy="194"/>
            </a:xfrm>
          </p:grpSpPr>
          <p:sp>
            <p:nvSpPr>
              <p:cNvPr id="149" name="Freeform 29"/>
              <p:cNvSpPr>
                <a:spLocks noChangeArrowheads="1"/>
              </p:cNvSpPr>
              <p:nvPr/>
            </p:nvSpPr>
            <p:spPr bwMode="auto">
              <a:xfrm>
                <a:off x="179" y="1061"/>
                <a:ext cx="384" cy="193"/>
              </a:xfrm>
              <a:custGeom>
                <a:avLst/>
                <a:gdLst>
                  <a:gd name="T0" fmla="*/ 359 w 1013"/>
                  <a:gd name="T1" fmla="*/ 498 h 509"/>
                  <a:gd name="T2" fmla="*/ 344 w 1013"/>
                  <a:gd name="T3" fmla="*/ 422 h 509"/>
                  <a:gd name="T4" fmla="*/ 269 w 1013"/>
                  <a:gd name="T5" fmla="*/ 374 h 509"/>
                  <a:gd name="T6" fmla="*/ 162 w 1013"/>
                  <a:gd name="T7" fmla="*/ 353 h 509"/>
                  <a:gd name="T8" fmla="*/ 85 w 1013"/>
                  <a:gd name="T9" fmla="*/ 318 h 509"/>
                  <a:gd name="T10" fmla="*/ 48 w 1013"/>
                  <a:gd name="T11" fmla="*/ 276 h 509"/>
                  <a:gd name="T12" fmla="*/ 78 w 1013"/>
                  <a:gd name="T13" fmla="*/ 183 h 509"/>
                  <a:gd name="T14" fmla="*/ 137 w 1013"/>
                  <a:gd name="T15" fmla="*/ 167 h 509"/>
                  <a:gd name="T16" fmla="*/ 308 w 1013"/>
                  <a:gd name="T17" fmla="*/ 205 h 509"/>
                  <a:gd name="T18" fmla="*/ 330 w 1013"/>
                  <a:gd name="T19" fmla="*/ 246 h 509"/>
                  <a:gd name="T20" fmla="*/ 383 w 1013"/>
                  <a:gd name="T21" fmla="*/ 310 h 509"/>
                  <a:gd name="T22" fmla="*/ 401 w 1013"/>
                  <a:gd name="T23" fmla="*/ 369 h 509"/>
                  <a:gd name="T24" fmla="*/ 458 w 1013"/>
                  <a:gd name="T25" fmla="*/ 428 h 509"/>
                  <a:gd name="T26" fmla="*/ 491 w 1013"/>
                  <a:gd name="T27" fmla="*/ 423 h 509"/>
                  <a:gd name="T28" fmla="*/ 543 w 1013"/>
                  <a:gd name="T29" fmla="*/ 426 h 509"/>
                  <a:gd name="T30" fmla="*/ 538 w 1013"/>
                  <a:gd name="T31" fmla="*/ 398 h 509"/>
                  <a:gd name="T32" fmla="*/ 476 w 1013"/>
                  <a:gd name="T33" fmla="*/ 375 h 509"/>
                  <a:gd name="T34" fmla="*/ 463 w 1013"/>
                  <a:gd name="T35" fmla="*/ 354 h 509"/>
                  <a:gd name="T36" fmla="*/ 567 w 1013"/>
                  <a:gd name="T37" fmla="*/ 371 h 509"/>
                  <a:gd name="T38" fmla="*/ 587 w 1013"/>
                  <a:gd name="T39" fmla="*/ 348 h 509"/>
                  <a:gd name="T40" fmla="*/ 661 w 1013"/>
                  <a:gd name="T41" fmla="*/ 379 h 509"/>
                  <a:gd name="T42" fmla="*/ 738 w 1013"/>
                  <a:gd name="T43" fmla="*/ 468 h 509"/>
                  <a:gd name="T44" fmla="*/ 783 w 1013"/>
                  <a:gd name="T45" fmla="*/ 487 h 509"/>
                  <a:gd name="T46" fmla="*/ 793 w 1013"/>
                  <a:gd name="T47" fmla="*/ 464 h 509"/>
                  <a:gd name="T48" fmla="*/ 808 w 1013"/>
                  <a:gd name="T49" fmla="*/ 441 h 509"/>
                  <a:gd name="T50" fmla="*/ 782 w 1013"/>
                  <a:gd name="T51" fmla="*/ 414 h 509"/>
                  <a:gd name="T52" fmla="*/ 835 w 1013"/>
                  <a:gd name="T53" fmla="*/ 415 h 509"/>
                  <a:gd name="T54" fmla="*/ 856 w 1013"/>
                  <a:gd name="T55" fmla="*/ 438 h 509"/>
                  <a:gd name="T56" fmla="*/ 879 w 1013"/>
                  <a:gd name="T57" fmla="*/ 402 h 509"/>
                  <a:gd name="T58" fmla="*/ 852 w 1013"/>
                  <a:gd name="T59" fmla="*/ 370 h 509"/>
                  <a:gd name="T60" fmla="*/ 832 w 1013"/>
                  <a:gd name="T61" fmla="*/ 334 h 509"/>
                  <a:gd name="T62" fmla="*/ 862 w 1013"/>
                  <a:gd name="T63" fmla="*/ 314 h 509"/>
                  <a:gd name="T64" fmla="*/ 920 w 1013"/>
                  <a:gd name="T65" fmla="*/ 311 h 509"/>
                  <a:gd name="T66" fmla="*/ 1012 w 1013"/>
                  <a:gd name="T67" fmla="*/ 284 h 509"/>
                  <a:gd name="T68" fmla="*/ 950 w 1013"/>
                  <a:gd name="T69" fmla="*/ 195 h 509"/>
                  <a:gd name="T70" fmla="*/ 903 w 1013"/>
                  <a:gd name="T71" fmla="*/ 171 h 509"/>
                  <a:gd name="T72" fmla="*/ 912 w 1013"/>
                  <a:gd name="T73" fmla="*/ 122 h 509"/>
                  <a:gd name="T74" fmla="*/ 872 w 1013"/>
                  <a:gd name="T75" fmla="*/ 99 h 509"/>
                  <a:gd name="T76" fmla="*/ 836 w 1013"/>
                  <a:gd name="T77" fmla="*/ 116 h 509"/>
                  <a:gd name="T78" fmla="*/ 761 w 1013"/>
                  <a:gd name="T79" fmla="*/ 119 h 509"/>
                  <a:gd name="T80" fmla="*/ 681 w 1013"/>
                  <a:gd name="T81" fmla="*/ 47 h 509"/>
                  <a:gd name="T82" fmla="*/ 571 w 1013"/>
                  <a:gd name="T83" fmla="*/ 0 h 509"/>
                  <a:gd name="T84" fmla="*/ 499 w 1013"/>
                  <a:gd name="T85" fmla="*/ 0 h 509"/>
                  <a:gd name="T86" fmla="*/ 346 w 1013"/>
                  <a:gd name="T87" fmla="*/ 102 h 509"/>
                  <a:gd name="T88" fmla="*/ 339 w 1013"/>
                  <a:gd name="T89" fmla="*/ 139 h 509"/>
                  <a:gd name="T90" fmla="*/ 255 w 1013"/>
                  <a:gd name="T91" fmla="*/ 134 h 509"/>
                  <a:gd name="T92" fmla="*/ 136 w 1013"/>
                  <a:gd name="T93" fmla="*/ 122 h 509"/>
                  <a:gd name="T94" fmla="*/ 67 w 1013"/>
                  <a:gd name="T95" fmla="*/ 144 h 509"/>
                  <a:gd name="T96" fmla="*/ 20 w 1013"/>
                  <a:gd name="T97" fmla="*/ 195 h 509"/>
                  <a:gd name="T98" fmla="*/ 10 w 1013"/>
                  <a:gd name="T99" fmla="*/ 284 h 509"/>
                  <a:gd name="T100" fmla="*/ 70 w 1013"/>
                  <a:gd name="T101" fmla="*/ 346 h 509"/>
                  <a:gd name="T102" fmla="*/ 190 w 1013"/>
                  <a:gd name="T103" fmla="*/ 391 h 509"/>
                  <a:gd name="T104" fmla="*/ 289 w 1013"/>
                  <a:gd name="T105" fmla="*/ 415 h 509"/>
                  <a:gd name="T106" fmla="*/ 321 w 1013"/>
                  <a:gd name="T107" fmla="*/ 445 h 509"/>
                  <a:gd name="T108" fmla="*/ 340 w 1013"/>
                  <a:gd name="T109" fmla="*/ 508 h 5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013" h="509">
                    <a:moveTo>
                      <a:pt x="347" y="508"/>
                    </a:moveTo>
                    <a:cubicBezTo>
                      <a:pt x="351" y="508"/>
                      <a:pt x="356" y="504"/>
                      <a:pt x="359" y="498"/>
                    </a:cubicBezTo>
                    <a:lnTo>
                      <a:pt x="363" y="488"/>
                    </a:lnTo>
                    <a:lnTo>
                      <a:pt x="344" y="422"/>
                    </a:lnTo>
                    <a:lnTo>
                      <a:pt x="317" y="401"/>
                    </a:lnTo>
                    <a:cubicBezTo>
                      <a:pt x="302" y="390"/>
                      <a:pt x="280" y="377"/>
                      <a:pt x="269" y="374"/>
                    </a:cubicBezTo>
                    <a:cubicBezTo>
                      <a:pt x="257" y="370"/>
                      <a:pt x="229" y="364"/>
                      <a:pt x="205" y="360"/>
                    </a:cubicBezTo>
                    <a:lnTo>
                      <a:pt x="162" y="353"/>
                    </a:lnTo>
                    <a:lnTo>
                      <a:pt x="124" y="336"/>
                    </a:lnTo>
                    <a:lnTo>
                      <a:pt x="85" y="318"/>
                    </a:lnTo>
                    <a:lnTo>
                      <a:pt x="67" y="297"/>
                    </a:lnTo>
                    <a:lnTo>
                      <a:pt x="48" y="276"/>
                    </a:lnTo>
                    <a:lnTo>
                      <a:pt x="48" y="234"/>
                    </a:lnTo>
                    <a:lnTo>
                      <a:pt x="78" y="183"/>
                    </a:lnTo>
                    <a:lnTo>
                      <a:pt x="99" y="175"/>
                    </a:lnTo>
                    <a:cubicBezTo>
                      <a:pt x="110" y="171"/>
                      <a:pt x="127" y="167"/>
                      <a:pt x="137" y="167"/>
                    </a:cubicBezTo>
                    <a:cubicBezTo>
                      <a:pt x="147" y="167"/>
                      <a:pt x="185" y="173"/>
                      <a:pt x="221" y="181"/>
                    </a:cubicBezTo>
                    <a:cubicBezTo>
                      <a:pt x="257" y="189"/>
                      <a:pt x="296" y="199"/>
                      <a:pt x="308" y="205"/>
                    </a:cubicBezTo>
                    <a:lnTo>
                      <a:pt x="330" y="214"/>
                    </a:lnTo>
                    <a:lnTo>
                      <a:pt x="330" y="246"/>
                    </a:lnTo>
                    <a:lnTo>
                      <a:pt x="348" y="265"/>
                    </a:lnTo>
                    <a:cubicBezTo>
                      <a:pt x="358" y="276"/>
                      <a:pt x="374" y="296"/>
                      <a:pt x="383" y="310"/>
                    </a:cubicBezTo>
                    <a:lnTo>
                      <a:pt x="401" y="335"/>
                    </a:lnTo>
                    <a:lnTo>
                      <a:pt x="401" y="369"/>
                    </a:lnTo>
                    <a:lnTo>
                      <a:pt x="429" y="398"/>
                    </a:lnTo>
                    <a:lnTo>
                      <a:pt x="458" y="428"/>
                    </a:lnTo>
                    <a:lnTo>
                      <a:pt x="476" y="415"/>
                    </a:lnTo>
                    <a:lnTo>
                      <a:pt x="491" y="423"/>
                    </a:lnTo>
                    <a:lnTo>
                      <a:pt x="505" y="432"/>
                    </a:lnTo>
                    <a:lnTo>
                      <a:pt x="543" y="426"/>
                    </a:lnTo>
                    <a:lnTo>
                      <a:pt x="541" y="412"/>
                    </a:lnTo>
                    <a:lnTo>
                      <a:pt x="538" y="398"/>
                    </a:lnTo>
                    <a:lnTo>
                      <a:pt x="514" y="391"/>
                    </a:lnTo>
                    <a:cubicBezTo>
                      <a:pt x="500" y="388"/>
                      <a:pt x="483" y="380"/>
                      <a:pt x="476" y="375"/>
                    </a:cubicBezTo>
                    <a:cubicBezTo>
                      <a:pt x="469" y="370"/>
                      <a:pt x="463" y="364"/>
                      <a:pt x="463" y="360"/>
                    </a:cubicBezTo>
                    <a:lnTo>
                      <a:pt x="463" y="354"/>
                    </a:lnTo>
                    <a:lnTo>
                      <a:pt x="513" y="354"/>
                    </a:lnTo>
                    <a:lnTo>
                      <a:pt x="567" y="371"/>
                    </a:lnTo>
                    <a:lnTo>
                      <a:pt x="577" y="359"/>
                    </a:lnTo>
                    <a:lnTo>
                      <a:pt x="587" y="348"/>
                    </a:lnTo>
                    <a:lnTo>
                      <a:pt x="625" y="348"/>
                    </a:lnTo>
                    <a:lnTo>
                      <a:pt x="661" y="379"/>
                    </a:lnTo>
                    <a:cubicBezTo>
                      <a:pt x="681" y="397"/>
                      <a:pt x="706" y="424"/>
                      <a:pt x="718" y="439"/>
                    </a:cubicBezTo>
                    <a:lnTo>
                      <a:pt x="738" y="468"/>
                    </a:lnTo>
                    <a:lnTo>
                      <a:pt x="761" y="477"/>
                    </a:lnTo>
                    <a:lnTo>
                      <a:pt x="783" y="487"/>
                    </a:lnTo>
                    <a:lnTo>
                      <a:pt x="788" y="483"/>
                    </a:lnTo>
                    <a:cubicBezTo>
                      <a:pt x="791" y="481"/>
                      <a:pt x="793" y="472"/>
                      <a:pt x="793" y="464"/>
                    </a:cubicBezTo>
                    <a:lnTo>
                      <a:pt x="793" y="449"/>
                    </a:lnTo>
                    <a:lnTo>
                      <a:pt x="808" y="441"/>
                    </a:lnTo>
                    <a:lnTo>
                      <a:pt x="799" y="420"/>
                    </a:lnTo>
                    <a:lnTo>
                      <a:pt x="782" y="414"/>
                    </a:lnTo>
                    <a:lnTo>
                      <a:pt x="765" y="408"/>
                    </a:lnTo>
                    <a:lnTo>
                      <a:pt x="835" y="415"/>
                    </a:lnTo>
                    <a:lnTo>
                      <a:pt x="845" y="427"/>
                    </a:lnTo>
                    <a:lnTo>
                      <a:pt x="856" y="438"/>
                    </a:lnTo>
                    <a:lnTo>
                      <a:pt x="867" y="425"/>
                    </a:lnTo>
                    <a:cubicBezTo>
                      <a:pt x="874" y="418"/>
                      <a:pt x="879" y="408"/>
                      <a:pt x="879" y="402"/>
                    </a:cubicBezTo>
                    <a:lnTo>
                      <a:pt x="879" y="392"/>
                    </a:lnTo>
                    <a:lnTo>
                      <a:pt x="852" y="370"/>
                    </a:lnTo>
                    <a:lnTo>
                      <a:pt x="824" y="347"/>
                    </a:lnTo>
                    <a:lnTo>
                      <a:pt x="832" y="334"/>
                    </a:lnTo>
                    <a:lnTo>
                      <a:pt x="841" y="320"/>
                    </a:lnTo>
                    <a:lnTo>
                      <a:pt x="862" y="314"/>
                    </a:lnTo>
                    <a:lnTo>
                      <a:pt x="883" y="307"/>
                    </a:lnTo>
                    <a:lnTo>
                      <a:pt x="920" y="311"/>
                    </a:lnTo>
                    <a:lnTo>
                      <a:pt x="958" y="316"/>
                    </a:lnTo>
                    <a:lnTo>
                      <a:pt x="1012" y="284"/>
                    </a:lnTo>
                    <a:lnTo>
                      <a:pt x="1012" y="262"/>
                    </a:lnTo>
                    <a:lnTo>
                      <a:pt x="950" y="195"/>
                    </a:lnTo>
                    <a:lnTo>
                      <a:pt x="927" y="183"/>
                    </a:lnTo>
                    <a:lnTo>
                      <a:pt x="903" y="171"/>
                    </a:lnTo>
                    <a:lnTo>
                      <a:pt x="907" y="146"/>
                    </a:lnTo>
                    <a:lnTo>
                      <a:pt x="912" y="122"/>
                    </a:lnTo>
                    <a:lnTo>
                      <a:pt x="892" y="111"/>
                    </a:lnTo>
                    <a:lnTo>
                      <a:pt x="872" y="99"/>
                    </a:lnTo>
                    <a:lnTo>
                      <a:pt x="854" y="108"/>
                    </a:lnTo>
                    <a:lnTo>
                      <a:pt x="836" y="116"/>
                    </a:lnTo>
                    <a:lnTo>
                      <a:pt x="799" y="118"/>
                    </a:lnTo>
                    <a:lnTo>
                      <a:pt x="761" y="119"/>
                    </a:lnTo>
                    <a:lnTo>
                      <a:pt x="721" y="83"/>
                    </a:lnTo>
                    <a:lnTo>
                      <a:pt x="681" y="47"/>
                    </a:lnTo>
                    <a:lnTo>
                      <a:pt x="626" y="23"/>
                    </a:lnTo>
                    <a:lnTo>
                      <a:pt x="571" y="0"/>
                    </a:lnTo>
                    <a:lnTo>
                      <a:pt x="535" y="0"/>
                    </a:lnTo>
                    <a:lnTo>
                      <a:pt x="499" y="0"/>
                    </a:lnTo>
                    <a:lnTo>
                      <a:pt x="420" y="31"/>
                    </a:lnTo>
                    <a:lnTo>
                      <a:pt x="346" y="102"/>
                    </a:lnTo>
                    <a:lnTo>
                      <a:pt x="346" y="116"/>
                    </a:lnTo>
                    <a:cubicBezTo>
                      <a:pt x="346" y="124"/>
                      <a:pt x="343" y="134"/>
                      <a:pt x="339" y="139"/>
                    </a:cubicBezTo>
                    <a:lnTo>
                      <a:pt x="332" y="149"/>
                    </a:lnTo>
                    <a:lnTo>
                      <a:pt x="255" y="134"/>
                    </a:lnTo>
                    <a:lnTo>
                      <a:pt x="179" y="119"/>
                    </a:lnTo>
                    <a:lnTo>
                      <a:pt x="136" y="122"/>
                    </a:lnTo>
                    <a:lnTo>
                      <a:pt x="94" y="126"/>
                    </a:lnTo>
                    <a:lnTo>
                      <a:pt x="67" y="144"/>
                    </a:lnTo>
                    <a:lnTo>
                      <a:pt x="40" y="161"/>
                    </a:lnTo>
                    <a:lnTo>
                      <a:pt x="20" y="195"/>
                    </a:lnTo>
                    <a:lnTo>
                      <a:pt x="0" y="229"/>
                    </a:lnTo>
                    <a:lnTo>
                      <a:pt x="10" y="284"/>
                    </a:lnTo>
                    <a:lnTo>
                      <a:pt x="29" y="308"/>
                    </a:lnTo>
                    <a:cubicBezTo>
                      <a:pt x="40" y="321"/>
                      <a:pt x="58" y="338"/>
                      <a:pt x="70" y="346"/>
                    </a:cubicBezTo>
                    <a:cubicBezTo>
                      <a:pt x="82" y="353"/>
                      <a:pt x="107" y="365"/>
                      <a:pt x="128" y="373"/>
                    </a:cubicBezTo>
                    <a:cubicBezTo>
                      <a:pt x="148" y="380"/>
                      <a:pt x="176" y="388"/>
                      <a:pt x="190" y="391"/>
                    </a:cubicBezTo>
                    <a:cubicBezTo>
                      <a:pt x="205" y="393"/>
                      <a:pt x="233" y="400"/>
                      <a:pt x="253" y="405"/>
                    </a:cubicBezTo>
                    <a:lnTo>
                      <a:pt x="289" y="415"/>
                    </a:lnTo>
                    <a:lnTo>
                      <a:pt x="305" y="430"/>
                    </a:lnTo>
                    <a:lnTo>
                      <a:pt x="321" y="445"/>
                    </a:lnTo>
                    <a:lnTo>
                      <a:pt x="330" y="476"/>
                    </a:lnTo>
                    <a:lnTo>
                      <a:pt x="340" y="508"/>
                    </a:lnTo>
                    <a:lnTo>
                      <a:pt x="347" y="508"/>
                    </a:lnTo>
                  </a:path>
                </a:pathLst>
              </a:custGeom>
              <a:solidFill>
                <a:srgbClr val="CFCFC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0" name="Freeform 30"/>
              <p:cNvSpPr>
                <a:spLocks noChangeArrowheads="1"/>
              </p:cNvSpPr>
              <p:nvPr/>
            </p:nvSpPr>
            <p:spPr bwMode="auto">
              <a:xfrm>
                <a:off x="182" y="1063"/>
                <a:ext cx="381" cy="193"/>
              </a:xfrm>
              <a:custGeom>
                <a:avLst/>
                <a:gdLst>
                  <a:gd name="T0" fmla="*/ 348 w 1004"/>
                  <a:gd name="T1" fmla="*/ 494 h 505"/>
                  <a:gd name="T2" fmla="*/ 340 w 1004"/>
                  <a:gd name="T3" fmla="*/ 447 h 505"/>
                  <a:gd name="T4" fmla="*/ 296 w 1004"/>
                  <a:gd name="T5" fmla="*/ 391 h 505"/>
                  <a:gd name="T6" fmla="*/ 220 w 1004"/>
                  <a:gd name="T7" fmla="*/ 363 h 505"/>
                  <a:gd name="T8" fmla="*/ 112 w 1004"/>
                  <a:gd name="T9" fmla="*/ 337 h 505"/>
                  <a:gd name="T10" fmla="*/ 48 w 1004"/>
                  <a:gd name="T11" fmla="*/ 290 h 505"/>
                  <a:gd name="T12" fmla="*/ 31 w 1004"/>
                  <a:gd name="T13" fmla="*/ 245 h 505"/>
                  <a:gd name="T14" fmla="*/ 57 w 1004"/>
                  <a:gd name="T15" fmla="*/ 190 h 505"/>
                  <a:gd name="T16" fmla="*/ 96 w 1004"/>
                  <a:gd name="T17" fmla="*/ 163 h 505"/>
                  <a:gd name="T18" fmla="*/ 221 w 1004"/>
                  <a:gd name="T19" fmla="*/ 177 h 505"/>
                  <a:gd name="T20" fmla="*/ 329 w 1004"/>
                  <a:gd name="T21" fmla="*/ 210 h 505"/>
                  <a:gd name="T22" fmla="*/ 346 w 1004"/>
                  <a:gd name="T23" fmla="*/ 268 h 505"/>
                  <a:gd name="T24" fmla="*/ 395 w 1004"/>
                  <a:gd name="T25" fmla="*/ 334 h 505"/>
                  <a:gd name="T26" fmla="*/ 391 w 1004"/>
                  <a:gd name="T27" fmla="*/ 356 h 505"/>
                  <a:gd name="T28" fmla="*/ 442 w 1004"/>
                  <a:gd name="T29" fmla="*/ 418 h 505"/>
                  <a:gd name="T30" fmla="*/ 473 w 1004"/>
                  <a:gd name="T31" fmla="*/ 411 h 505"/>
                  <a:gd name="T32" fmla="*/ 493 w 1004"/>
                  <a:gd name="T33" fmla="*/ 425 h 505"/>
                  <a:gd name="T34" fmla="*/ 529 w 1004"/>
                  <a:gd name="T35" fmla="*/ 401 h 505"/>
                  <a:gd name="T36" fmla="*/ 470 w 1004"/>
                  <a:gd name="T37" fmla="*/ 377 h 505"/>
                  <a:gd name="T38" fmla="*/ 456 w 1004"/>
                  <a:gd name="T39" fmla="*/ 361 h 505"/>
                  <a:gd name="T40" fmla="*/ 467 w 1004"/>
                  <a:gd name="T41" fmla="*/ 346 h 505"/>
                  <a:gd name="T42" fmla="*/ 519 w 1004"/>
                  <a:gd name="T43" fmla="*/ 354 h 505"/>
                  <a:gd name="T44" fmla="*/ 568 w 1004"/>
                  <a:gd name="T45" fmla="*/ 355 h 505"/>
                  <a:gd name="T46" fmla="*/ 621 w 1004"/>
                  <a:gd name="T47" fmla="*/ 344 h 505"/>
                  <a:gd name="T48" fmla="*/ 710 w 1004"/>
                  <a:gd name="T49" fmla="*/ 435 h 505"/>
                  <a:gd name="T50" fmla="*/ 748 w 1004"/>
                  <a:gd name="T51" fmla="*/ 468 h 505"/>
                  <a:gd name="T52" fmla="*/ 786 w 1004"/>
                  <a:gd name="T53" fmla="*/ 477 h 505"/>
                  <a:gd name="T54" fmla="*/ 778 w 1004"/>
                  <a:gd name="T55" fmla="*/ 444 h 505"/>
                  <a:gd name="T56" fmla="*/ 796 w 1004"/>
                  <a:gd name="T57" fmla="*/ 439 h 505"/>
                  <a:gd name="T58" fmla="*/ 778 w 1004"/>
                  <a:gd name="T59" fmla="*/ 414 h 505"/>
                  <a:gd name="T60" fmla="*/ 733 w 1004"/>
                  <a:gd name="T61" fmla="*/ 406 h 505"/>
                  <a:gd name="T62" fmla="*/ 787 w 1004"/>
                  <a:gd name="T63" fmla="*/ 403 h 505"/>
                  <a:gd name="T64" fmla="*/ 850 w 1004"/>
                  <a:gd name="T65" fmla="*/ 424 h 505"/>
                  <a:gd name="T66" fmla="*/ 870 w 1004"/>
                  <a:gd name="T67" fmla="*/ 393 h 505"/>
                  <a:gd name="T68" fmla="*/ 854 w 1004"/>
                  <a:gd name="T69" fmla="*/ 377 h 505"/>
                  <a:gd name="T70" fmla="*/ 812 w 1004"/>
                  <a:gd name="T71" fmla="*/ 335 h 505"/>
                  <a:gd name="T72" fmla="*/ 855 w 1004"/>
                  <a:gd name="T73" fmla="*/ 304 h 505"/>
                  <a:gd name="T74" fmla="*/ 983 w 1004"/>
                  <a:gd name="T75" fmla="*/ 290 h 505"/>
                  <a:gd name="T76" fmla="*/ 976 w 1004"/>
                  <a:gd name="T77" fmla="*/ 231 h 505"/>
                  <a:gd name="T78" fmla="*/ 917 w 1004"/>
                  <a:gd name="T79" fmla="*/ 181 h 505"/>
                  <a:gd name="T80" fmla="*/ 895 w 1004"/>
                  <a:gd name="T81" fmla="*/ 147 h 505"/>
                  <a:gd name="T82" fmla="*/ 894 w 1004"/>
                  <a:gd name="T83" fmla="*/ 117 h 505"/>
                  <a:gd name="T84" fmla="*/ 847 w 1004"/>
                  <a:gd name="T85" fmla="*/ 103 h 505"/>
                  <a:gd name="T86" fmla="*/ 825 w 1004"/>
                  <a:gd name="T87" fmla="*/ 131 h 505"/>
                  <a:gd name="T88" fmla="*/ 813 w 1004"/>
                  <a:gd name="T89" fmla="*/ 115 h 505"/>
                  <a:gd name="T90" fmla="*/ 757 w 1004"/>
                  <a:gd name="T91" fmla="*/ 123 h 505"/>
                  <a:gd name="T92" fmla="*/ 568 w 1004"/>
                  <a:gd name="T93" fmla="*/ 0 h 505"/>
                  <a:gd name="T94" fmla="*/ 481 w 1004"/>
                  <a:gd name="T95" fmla="*/ 1 h 505"/>
                  <a:gd name="T96" fmla="*/ 398 w 1004"/>
                  <a:gd name="T97" fmla="*/ 39 h 505"/>
                  <a:gd name="T98" fmla="*/ 345 w 1004"/>
                  <a:gd name="T99" fmla="*/ 92 h 505"/>
                  <a:gd name="T100" fmla="*/ 332 w 1004"/>
                  <a:gd name="T101" fmla="*/ 144 h 505"/>
                  <a:gd name="T102" fmla="*/ 284 w 1004"/>
                  <a:gd name="T103" fmla="*/ 139 h 505"/>
                  <a:gd name="T104" fmla="*/ 139 w 1004"/>
                  <a:gd name="T105" fmla="*/ 115 h 505"/>
                  <a:gd name="T106" fmla="*/ 74 w 1004"/>
                  <a:gd name="T107" fmla="*/ 131 h 505"/>
                  <a:gd name="T108" fmla="*/ 11 w 1004"/>
                  <a:gd name="T109" fmla="*/ 191 h 505"/>
                  <a:gd name="T110" fmla="*/ 0 w 1004"/>
                  <a:gd name="T111" fmla="*/ 264 h 505"/>
                  <a:gd name="T112" fmla="*/ 21 w 1004"/>
                  <a:gd name="T113" fmla="*/ 307 h 505"/>
                  <a:gd name="T114" fmla="*/ 109 w 1004"/>
                  <a:gd name="T115" fmla="*/ 363 h 505"/>
                  <a:gd name="T116" fmla="*/ 192 w 1004"/>
                  <a:gd name="T117" fmla="*/ 387 h 505"/>
                  <a:gd name="T118" fmla="*/ 300 w 1004"/>
                  <a:gd name="T119" fmla="*/ 419 h 505"/>
                  <a:gd name="T120" fmla="*/ 329 w 1004"/>
                  <a:gd name="T121" fmla="*/ 489 h 505"/>
                  <a:gd name="T122" fmla="*/ 336 w 1004"/>
                  <a:gd name="T123" fmla="*/ 504 h 5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004" h="505">
                    <a:moveTo>
                      <a:pt x="336" y="504"/>
                    </a:moveTo>
                    <a:cubicBezTo>
                      <a:pt x="340" y="504"/>
                      <a:pt x="345" y="499"/>
                      <a:pt x="348" y="494"/>
                    </a:cubicBezTo>
                    <a:lnTo>
                      <a:pt x="353" y="483"/>
                    </a:lnTo>
                    <a:lnTo>
                      <a:pt x="340" y="447"/>
                    </a:lnTo>
                    <a:lnTo>
                      <a:pt x="328" y="411"/>
                    </a:lnTo>
                    <a:lnTo>
                      <a:pt x="296" y="391"/>
                    </a:lnTo>
                    <a:lnTo>
                      <a:pt x="264" y="371"/>
                    </a:lnTo>
                    <a:lnTo>
                      <a:pt x="220" y="363"/>
                    </a:lnTo>
                    <a:cubicBezTo>
                      <a:pt x="196" y="359"/>
                      <a:pt x="162" y="352"/>
                      <a:pt x="144" y="346"/>
                    </a:cubicBezTo>
                    <a:lnTo>
                      <a:pt x="112" y="337"/>
                    </a:lnTo>
                    <a:lnTo>
                      <a:pt x="80" y="313"/>
                    </a:lnTo>
                    <a:lnTo>
                      <a:pt x="48" y="290"/>
                    </a:lnTo>
                    <a:lnTo>
                      <a:pt x="39" y="268"/>
                    </a:lnTo>
                    <a:lnTo>
                      <a:pt x="31" y="245"/>
                    </a:lnTo>
                    <a:lnTo>
                      <a:pt x="43" y="218"/>
                    </a:lnTo>
                    <a:lnTo>
                      <a:pt x="57" y="190"/>
                    </a:lnTo>
                    <a:lnTo>
                      <a:pt x="76" y="176"/>
                    </a:lnTo>
                    <a:lnTo>
                      <a:pt x="96" y="163"/>
                    </a:lnTo>
                    <a:lnTo>
                      <a:pt x="158" y="163"/>
                    </a:lnTo>
                    <a:lnTo>
                      <a:pt x="221" y="177"/>
                    </a:lnTo>
                    <a:cubicBezTo>
                      <a:pt x="256" y="184"/>
                      <a:pt x="295" y="195"/>
                      <a:pt x="307" y="201"/>
                    </a:cubicBezTo>
                    <a:lnTo>
                      <a:pt x="329" y="210"/>
                    </a:lnTo>
                    <a:lnTo>
                      <a:pt x="329" y="255"/>
                    </a:lnTo>
                    <a:lnTo>
                      <a:pt x="346" y="268"/>
                    </a:lnTo>
                    <a:cubicBezTo>
                      <a:pt x="354" y="275"/>
                      <a:pt x="369" y="292"/>
                      <a:pt x="378" y="307"/>
                    </a:cubicBezTo>
                    <a:lnTo>
                      <a:pt x="395" y="334"/>
                    </a:lnTo>
                    <a:lnTo>
                      <a:pt x="393" y="345"/>
                    </a:lnTo>
                    <a:lnTo>
                      <a:pt x="391" y="356"/>
                    </a:lnTo>
                    <a:lnTo>
                      <a:pt x="417" y="387"/>
                    </a:lnTo>
                    <a:lnTo>
                      <a:pt x="442" y="418"/>
                    </a:lnTo>
                    <a:lnTo>
                      <a:pt x="458" y="415"/>
                    </a:lnTo>
                    <a:lnTo>
                      <a:pt x="473" y="411"/>
                    </a:lnTo>
                    <a:lnTo>
                      <a:pt x="483" y="418"/>
                    </a:lnTo>
                    <a:lnTo>
                      <a:pt x="493" y="425"/>
                    </a:lnTo>
                    <a:lnTo>
                      <a:pt x="529" y="421"/>
                    </a:lnTo>
                    <a:lnTo>
                      <a:pt x="529" y="401"/>
                    </a:lnTo>
                    <a:lnTo>
                      <a:pt x="505" y="391"/>
                    </a:lnTo>
                    <a:cubicBezTo>
                      <a:pt x="492" y="386"/>
                      <a:pt x="477" y="379"/>
                      <a:pt x="470" y="377"/>
                    </a:cubicBezTo>
                    <a:lnTo>
                      <a:pt x="458" y="372"/>
                    </a:lnTo>
                    <a:lnTo>
                      <a:pt x="456" y="361"/>
                    </a:lnTo>
                    <a:lnTo>
                      <a:pt x="453" y="350"/>
                    </a:lnTo>
                    <a:lnTo>
                      <a:pt x="467" y="346"/>
                    </a:lnTo>
                    <a:lnTo>
                      <a:pt x="480" y="342"/>
                    </a:lnTo>
                    <a:lnTo>
                      <a:pt x="519" y="354"/>
                    </a:lnTo>
                    <a:lnTo>
                      <a:pt x="559" y="366"/>
                    </a:lnTo>
                    <a:lnTo>
                      <a:pt x="568" y="355"/>
                    </a:lnTo>
                    <a:lnTo>
                      <a:pt x="578" y="344"/>
                    </a:lnTo>
                    <a:lnTo>
                      <a:pt x="621" y="344"/>
                    </a:lnTo>
                    <a:lnTo>
                      <a:pt x="657" y="378"/>
                    </a:lnTo>
                    <a:cubicBezTo>
                      <a:pt x="677" y="397"/>
                      <a:pt x="701" y="423"/>
                      <a:pt x="710" y="435"/>
                    </a:cubicBezTo>
                    <a:lnTo>
                      <a:pt x="727" y="459"/>
                    </a:lnTo>
                    <a:lnTo>
                      <a:pt x="748" y="468"/>
                    </a:lnTo>
                    <a:cubicBezTo>
                      <a:pt x="760" y="473"/>
                      <a:pt x="773" y="477"/>
                      <a:pt x="778" y="477"/>
                    </a:cubicBezTo>
                    <a:lnTo>
                      <a:pt x="786" y="477"/>
                    </a:lnTo>
                    <a:lnTo>
                      <a:pt x="782" y="461"/>
                    </a:lnTo>
                    <a:lnTo>
                      <a:pt x="778" y="444"/>
                    </a:lnTo>
                    <a:lnTo>
                      <a:pt x="787" y="442"/>
                    </a:lnTo>
                    <a:lnTo>
                      <a:pt x="796" y="439"/>
                    </a:lnTo>
                    <a:lnTo>
                      <a:pt x="787" y="426"/>
                    </a:lnTo>
                    <a:lnTo>
                      <a:pt x="778" y="414"/>
                    </a:lnTo>
                    <a:lnTo>
                      <a:pt x="755" y="410"/>
                    </a:lnTo>
                    <a:lnTo>
                      <a:pt x="733" y="406"/>
                    </a:lnTo>
                    <a:lnTo>
                      <a:pt x="752" y="404"/>
                    </a:lnTo>
                    <a:cubicBezTo>
                      <a:pt x="763" y="403"/>
                      <a:pt x="779" y="402"/>
                      <a:pt x="787" y="403"/>
                    </a:cubicBezTo>
                    <a:cubicBezTo>
                      <a:pt x="796" y="404"/>
                      <a:pt x="813" y="409"/>
                      <a:pt x="826" y="414"/>
                    </a:cubicBezTo>
                    <a:lnTo>
                      <a:pt x="850" y="424"/>
                    </a:lnTo>
                    <a:lnTo>
                      <a:pt x="860" y="413"/>
                    </a:lnTo>
                    <a:cubicBezTo>
                      <a:pt x="866" y="406"/>
                      <a:pt x="870" y="397"/>
                      <a:pt x="870" y="393"/>
                    </a:cubicBezTo>
                    <a:lnTo>
                      <a:pt x="870" y="384"/>
                    </a:lnTo>
                    <a:lnTo>
                      <a:pt x="854" y="377"/>
                    </a:lnTo>
                    <a:cubicBezTo>
                      <a:pt x="846" y="373"/>
                      <a:pt x="833" y="362"/>
                      <a:pt x="825" y="353"/>
                    </a:cubicBezTo>
                    <a:lnTo>
                      <a:pt x="812" y="335"/>
                    </a:lnTo>
                    <a:lnTo>
                      <a:pt x="834" y="320"/>
                    </a:lnTo>
                    <a:lnTo>
                      <a:pt x="855" y="304"/>
                    </a:lnTo>
                    <a:lnTo>
                      <a:pt x="962" y="304"/>
                    </a:lnTo>
                    <a:lnTo>
                      <a:pt x="983" y="290"/>
                    </a:lnTo>
                    <a:cubicBezTo>
                      <a:pt x="994" y="282"/>
                      <a:pt x="1003" y="273"/>
                      <a:pt x="1003" y="270"/>
                    </a:cubicBezTo>
                    <a:cubicBezTo>
                      <a:pt x="1003" y="266"/>
                      <a:pt x="991" y="249"/>
                      <a:pt x="976" y="231"/>
                    </a:cubicBezTo>
                    <a:lnTo>
                      <a:pt x="948" y="198"/>
                    </a:lnTo>
                    <a:lnTo>
                      <a:pt x="917" y="181"/>
                    </a:lnTo>
                    <a:lnTo>
                      <a:pt x="886" y="163"/>
                    </a:lnTo>
                    <a:lnTo>
                      <a:pt x="895" y="147"/>
                    </a:lnTo>
                    <a:lnTo>
                      <a:pt x="903" y="131"/>
                    </a:lnTo>
                    <a:lnTo>
                      <a:pt x="894" y="117"/>
                    </a:lnTo>
                    <a:lnTo>
                      <a:pt x="885" y="103"/>
                    </a:lnTo>
                    <a:lnTo>
                      <a:pt x="847" y="103"/>
                    </a:lnTo>
                    <a:lnTo>
                      <a:pt x="836" y="117"/>
                    </a:lnTo>
                    <a:lnTo>
                      <a:pt x="825" y="131"/>
                    </a:lnTo>
                    <a:lnTo>
                      <a:pt x="819" y="123"/>
                    </a:lnTo>
                    <a:lnTo>
                      <a:pt x="813" y="115"/>
                    </a:lnTo>
                    <a:lnTo>
                      <a:pt x="785" y="119"/>
                    </a:lnTo>
                    <a:lnTo>
                      <a:pt x="757" y="123"/>
                    </a:lnTo>
                    <a:lnTo>
                      <a:pt x="647" y="32"/>
                    </a:lnTo>
                    <a:lnTo>
                      <a:pt x="568" y="0"/>
                    </a:lnTo>
                    <a:lnTo>
                      <a:pt x="525" y="0"/>
                    </a:lnTo>
                    <a:lnTo>
                      <a:pt x="481" y="1"/>
                    </a:lnTo>
                    <a:lnTo>
                      <a:pt x="439" y="20"/>
                    </a:lnTo>
                    <a:lnTo>
                      <a:pt x="398" y="39"/>
                    </a:lnTo>
                    <a:lnTo>
                      <a:pt x="371" y="65"/>
                    </a:lnTo>
                    <a:lnTo>
                      <a:pt x="345" y="92"/>
                    </a:lnTo>
                    <a:lnTo>
                      <a:pt x="340" y="116"/>
                    </a:lnTo>
                    <a:cubicBezTo>
                      <a:pt x="337" y="129"/>
                      <a:pt x="333" y="142"/>
                      <a:pt x="332" y="144"/>
                    </a:cubicBezTo>
                    <a:lnTo>
                      <a:pt x="329" y="148"/>
                    </a:lnTo>
                    <a:lnTo>
                      <a:pt x="284" y="139"/>
                    </a:lnTo>
                    <a:cubicBezTo>
                      <a:pt x="259" y="134"/>
                      <a:pt x="216" y="127"/>
                      <a:pt x="189" y="122"/>
                    </a:cubicBezTo>
                    <a:lnTo>
                      <a:pt x="139" y="115"/>
                    </a:lnTo>
                    <a:lnTo>
                      <a:pt x="107" y="123"/>
                    </a:lnTo>
                    <a:lnTo>
                      <a:pt x="74" y="131"/>
                    </a:lnTo>
                    <a:lnTo>
                      <a:pt x="48" y="152"/>
                    </a:lnTo>
                    <a:cubicBezTo>
                      <a:pt x="34" y="164"/>
                      <a:pt x="17" y="181"/>
                      <a:pt x="11" y="191"/>
                    </a:cubicBezTo>
                    <a:lnTo>
                      <a:pt x="0" y="209"/>
                    </a:lnTo>
                    <a:lnTo>
                      <a:pt x="0" y="264"/>
                    </a:lnTo>
                    <a:lnTo>
                      <a:pt x="10" y="286"/>
                    </a:lnTo>
                    <a:lnTo>
                      <a:pt x="21" y="307"/>
                    </a:lnTo>
                    <a:lnTo>
                      <a:pt x="50" y="329"/>
                    </a:lnTo>
                    <a:cubicBezTo>
                      <a:pt x="66" y="341"/>
                      <a:pt x="92" y="356"/>
                      <a:pt x="109" y="363"/>
                    </a:cubicBezTo>
                    <a:lnTo>
                      <a:pt x="138" y="376"/>
                    </a:lnTo>
                    <a:lnTo>
                      <a:pt x="192" y="387"/>
                    </a:lnTo>
                    <a:cubicBezTo>
                      <a:pt x="221" y="393"/>
                      <a:pt x="257" y="402"/>
                      <a:pt x="272" y="408"/>
                    </a:cubicBezTo>
                    <a:lnTo>
                      <a:pt x="300" y="419"/>
                    </a:lnTo>
                    <a:lnTo>
                      <a:pt x="314" y="447"/>
                    </a:lnTo>
                    <a:cubicBezTo>
                      <a:pt x="322" y="462"/>
                      <a:pt x="329" y="481"/>
                      <a:pt x="329" y="489"/>
                    </a:cubicBezTo>
                    <a:lnTo>
                      <a:pt x="329" y="504"/>
                    </a:lnTo>
                    <a:lnTo>
                      <a:pt x="336" y="504"/>
                    </a:lnTo>
                  </a:path>
                </a:pathLst>
              </a:custGeom>
              <a:solidFill>
                <a:srgbClr val="ADADA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1" name="Freeform 31"/>
              <p:cNvSpPr>
                <a:spLocks noChangeArrowheads="1"/>
              </p:cNvSpPr>
              <p:nvPr/>
            </p:nvSpPr>
            <p:spPr bwMode="auto">
              <a:xfrm>
                <a:off x="182" y="1065"/>
                <a:ext cx="383" cy="187"/>
              </a:xfrm>
              <a:custGeom>
                <a:avLst/>
                <a:gdLst>
                  <a:gd name="T0" fmla="*/ 350 w 1010"/>
                  <a:gd name="T1" fmla="*/ 488 h 495"/>
                  <a:gd name="T2" fmla="*/ 331 w 1010"/>
                  <a:gd name="T3" fmla="*/ 416 h 495"/>
                  <a:gd name="T4" fmla="*/ 277 w 1010"/>
                  <a:gd name="T5" fmla="*/ 375 h 495"/>
                  <a:gd name="T6" fmla="*/ 179 w 1010"/>
                  <a:gd name="T7" fmla="*/ 354 h 495"/>
                  <a:gd name="T8" fmla="*/ 76 w 1010"/>
                  <a:gd name="T9" fmla="*/ 313 h 495"/>
                  <a:gd name="T10" fmla="*/ 42 w 1010"/>
                  <a:gd name="T11" fmla="*/ 277 h 495"/>
                  <a:gd name="T12" fmla="*/ 32 w 1010"/>
                  <a:gd name="T13" fmla="*/ 237 h 495"/>
                  <a:gd name="T14" fmla="*/ 55 w 1010"/>
                  <a:gd name="T15" fmla="*/ 190 h 495"/>
                  <a:gd name="T16" fmla="*/ 88 w 1010"/>
                  <a:gd name="T17" fmla="*/ 165 h 495"/>
                  <a:gd name="T18" fmla="*/ 147 w 1010"/>
                  <a:gd name="T19" fmla="*/ 157 h 495"/>
                  <a:gd name="T20" fmla="*/ 306 w 1010"/>
                  <a:gd name="T21" fmla="*/ 194 h 495"/>
                  <a:gd name="T22" fmla="*/ 331 w 1010"/>
                  <a:gd name="T23" fmla="*/ 246 h 495"/>
                  <a:gd name="T24" fmla="*/ 382 w 1010"/>
                  <a:gd name="T25" fmla="*/ 303 h 495"/>
                  <a:gd name="T26" fmla="*/ 393 w 1010"/>
                  <a:gd name="T27" fmla="*/ 353 h 495"/>
                  <a:gd name="T28" fmla="*/ 445 w 1010"/>
                  <a:gd name="T29" fmla="*/ 413 h 495"/>
                  <a:gd name="T30" fmla="*/ 486 w 1010"/>
                  <a:gd name="T31" fmla="*/ 406 h 495"/>
                  <a:gd name="T32" fmla="*/ 496 w 1010"/>
                  <a:gd name="T33" fmla="*/ 420 h 495"/>
                  <a:gd name="T34" fmla="*/ 527 w 1010"/>
                  <a:gd name="T35" fmla="*/ 413 h 495"/>
                  <a:gd name="T36" fmla="*/ 497 w 1010"/>
                  <a:gd name="T37" fmla="*/ 385 h 495"/>
                  <a:gd name="T38" fmla="*/ 447 w 1010"/>
                  <a:gd name="T39" fmla="*/ 355 h 495"/>
                  <a:gd name="T40" fmla="*/ 457 w 1010"/>
                  <a:gd name="T41" fmla="*/ 341 h 495"/>
                  <a:gd name="T42" fmla="*/ 530 w 1010"/>
                  <a:gd name="T43" fmla="*/ 351 h 495"/>
                  <a:gd name="T44" fmla="*/ 570 w 1010"/>
                  <a:gd name="T45" fmla="*/ 342 h 495"/>
                  <a:gd name="T46" fmla="*/ 612 w 1010"/>
                  <a:gd name="T47" fmla="*/ 333 h 495"/>
                  <a:gd name="T48" fmla="*/ 691 w 1010"/>
                  <a:gd name="T49" fmla="*/ 398 h 495"/>
                  <a:gd name="T50" fmla="*/ 772 w 1010"/>
                  <a:gd name="T51" fmla="*/ 474 h 495"/>
                  <a:gd name="T52" fmla="*/ 787 w 1010"/>
                  <a:gd name="T53" fmla="*/ 466 h 495"/>
                  <a:gd name="T54" fmla="*/ 777 w 1010"/>
                  <a:gd name="T55" fmla="*/ 445 h 495"/>
                  <a:gd name="T56" fmla="*/ 796 w 1010"/>
                  <a:gd name="T57" fmla="*/ 436 h 495"/>
                  <a:gd name="T58" fmla="*/ 787 w 1010"/>
                  <a:gd name="T59" fmla="*/ 415 h 495"/>
                  <a:gd name="T60" fmla="*/ 735 w 1010"/>
                  <a:gd name="T61" fmla="*/ 403 h 495"/>
                  <a:gd name="T62" fmla="*/ 785 w 1010"/>
                  <a:gd name="T63" fmla="*/ 393 h 495"/>
                  <a:gd name="T64" fmla="*/ 852 w 1010"/>
                  <a:gd name="T65" fmla="*/ 421 h 495"/>
                  <a:gd name="T66" fmla="*/ 872 w 1010"/>
                  <a:gd name="T67" fmla="*/ 393 h 495"/>
                  <a:gd name="T68" fmla="*/ 817 w 1010"/>
                  <a:gd name="T69" fmla="*/ 345 h 495"/>
                  <a:gd name="T70" fmla="*/ 849 w 1010"/>
                  <a:gd name="T71" fmla="*/ 301 h 495"/>
                  <a:gd name="T72" fmla="*/ 1009 w 1010"/>
                  <a:gd name="T73" fmla="*/ 269 h 495"/>
                  <a:gd name="T74" fmla="*/ 948 w 1010"/>
                  <a:gd name="T75" fmla="*/ 194 h 495"/>
                  <a:gd name="T76" fmla="*/ 890 w 1010"/>
                  <a:gd name="T77" fmla="*/ 165 h 495"/>
                  <a:gd name="T78" fmla="*/ 876 w 1010"/>
                  <a:gd name="T79" fmla="*/ 103 h 495"/>
                  <a:gd name="T80" fmla="*/ 826 w 1010"/>
                  <a:gd name="T81" fmla="*/ 127 h 495"/>
                  <a:gd name="T82" fmla="*/ 815 w 1010"/>
                  <a:gd name="T83" fmla="*/ 112 h 495"/>
                  <a:gd name="T84" fmla="*/ 708 w 1010"/>
                  <a:gd name="T85" fmla="*/ 77 h 495"/>
                  <a:gd name="T86" fmla="*/ 616 w 1010"/>
                  <a:gd name="T87" fmla="*/ 17 h 495"/>
                  <a:gd name="T88" fmla="*/ 485 w 1010"/>
                  <a:gd name="T89" fmla="*/ 0 h 495"/>
                  <a:gd name="T90" fmla="*/ 418 w 1010"/>
                  <a:gd name="T91" fmla="*/ 27 h 495"/>
                  <a:gd name="T92" fmla="*/ 345 w 1010"/>
                  <a:gd name="T93" fmla="*/ 109 h 495"/>
                  <a:gd name="T94" fmla="*/ 327 w 1010"/>
                  <a:gd name="T95" fmla="*/ 146 h 495"/>
                  <a:gd name="T96" fmla="*/ 176 w 1010"/>
                  <a:gd name="T97" fmla="*/ 118 h 495"/>
                  <a:gd name="T98" fmla="*/ 81 w 1010"/>
                  <a:gd name="T99" fmla="*/ 127 h 495"/>
                  <a:gd name="T100" fmla="*/ 16 w 1010"/>
                  <a:gd name="T101" fmla="*/ 189 h 495"/>
                  <a:gd name="T102" fmla="*/ 5 w 1010"/>
                  <a:gd name="T103" fmla="*/ 249 h 495"/>
                  <a:gd name="T104" fmla="*/ 26 w 1010"/>
                  <a:gd name="T105" fmla="*/ 301 h 495"/>
                  <a:gd name="T106" fmla="*/ 102 w 1010"/>
                  <a:gd name="T107" fmla="*/ 358 h 495"/>
                  <a:gd name="T108" fmla="*/ 232 w 1010"/>
                  <a:gd name="T109" fmla="*/ 391 h 495"/>
                  <a:gd name="T110" fmla="*/ 323 w 1010"/>
                  <a:gd name="T111" fmla="*/ 439 h 495"/>
                  <a:gd name="T112" fmla="*/ 333 w 1010"/>
                  <a:gd name="T113" fmla="*/ 494 h 4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010" h="495">
                    <a:moveTo>
                      <a:pt x="339" y="494"/>
                    </a:moveTo>
                    <a:cubicBezTo>
                      <a:pt x="343" y="494"/>
                      <a:pt x="348" y="492"/>
                      <a:pt x="350" y="488"/>
                    </a:cubicBezTo>
                    <a:lnTo>
                      <a:pt x="354" y="483"/>
                    </a:lnTo>
                    <a:lnTo>
                      <a:pt x="331" y="416"/>
                    </a:lnTo>
                    <a:lnTo>
                      <a:pt x="304" y="395"/>
                    </a:lnTo>
                    <a:lnTo>
                      <a:pt x="277" y="375"/>
                    </a:lnTo>
                    <a:lnTo>
                      <a:pt x="236" y="364"/>
                    </a:lnTo>
                    <a:cubicBezTo>
                      <a:pt x="213" y="359"/>
                      <a:pt x="188" y="354"/>
                      <a:pt x="179" y="354"/>
                    </a:cubicBezTo>
                    <a:lnTo>
                      <a:pt x="164" y="354"/>
                    </a:lnTo>
                    <a:lnTo>
                      <a:pt x="76" y="313"/>
                    </a:lnTo>
                    <a:lnTo>
                      <a:pt x="59" y="295"/>
                    </a:lnTo>
                    <a:lnTo>
                      <a:pt x="42" y="277"/>
                    </a:lnTo>
                    <a:lnTo>
                      <a:pt x="37" y="257"/>
                    </a:lnTo>
                    <a:lnTo>
                      <a:pt x="32" y="237"/>
                    </a:lnTo>
                    <a:lnTo>
                      <a:pt x="44" y="214"/>
                    </a:lnTo>
                    <a:lnTo>
                      <a:pt x="55" y="190"/>
                    </a:lnTo>
                    <a:lnTo>
                      <a:pt x="72" y="177"/>
                    </a:lnTo>
                    <a:lnTo>
                      <a:pt x="88" y="165"/>
                    </a:lnTo>
                    <a:lnTo>
                      <a:pt x="117" y="161"/>
                    </a:lnTo>
                    <a:lnTo>
                      <a:pt x="147" y="157"/>
                    </a:lnTo>
                    <a:lnTo>
                      <a:pt x="213" y="171"/>
                    </a:lnTo>
                    <a:cubicBezTo>
                      <a:pt x="250" y="179"/>
                      <a:pt x="291" y="189"/>
                      <a:pt x="306" y="194"/>
                    </a:cubicBezTo>
                    <a:lnTo>
                      <a:pt x="331" y="202"/>
                    </a:lnTo>
                    <a:lnTo>
                      <a:pt x="331" y="246"/>
                    </a:lnTo>
                    <a:lnTo>
                      <a:pt x="347" y="262"/>
                    </a:lnTo>
                    <a:cubicBezTo>
                      <a:pt x="355" y="270"/>
                      <a:pt x="371" y="289"/>
                      <a:pt x="382" y="303"/>
                    </a:cubicBezTo>
                    <a:lnTo>
                      <a:pt x="402" y="329"/>
                    </a:lnTo>
                    <a:lnTo>
                      <a:pt x="393" y="353"/>
                    </a:lnTo>
                    <a:lnTo>
                      <a:pt x="419" y="383"/>
                    </a:lnTo>
                    <a:lnTo>
                      <a:pt x="445" y="413"/>
                    </a:lnTo>
                    <a:lnTo>
                      <a:pt x="465" y="409"/>
                    </a:lnTo>
                    <a:lnTo>
                      <a:pt x="486" y="406"/>
                    </a:lnTo>
                    <a:lnTo>
                      <a:pt x="491" y="413"/>
                    </a:lnTo>
                    <a:lnTo>
                      <a:pt x="496" y="420"/>
                    </a:lnTo>
                    <a:lnTo>
                      <a:pt x="511" y="416"/>
                    </a:lnTo>
                    <a:lnTo>
                      <a:pt x="527" y="413"/>
                    </a:lnTo>
                    <a:lnTo>
                      <a:pt x="527" y="396"/>
                    </a:lnTo>
                    <a:lnTo>
                      <a:pt x="497" y="385"/>
                    </a:lnTo>
                    <a:cubicBezTo>
                      <a:pt x="481" y="380"/>
                      <a:pt x="463" y="371"/>
                      <a:pt x="457" y="365"/>
                    </a:cubicBezTo>
                    <a:lnTo>
                      <a:pt x="447" y="355"/>
                    </a:lnTo>
                    <a:lnTo>
                      <a:pt x="452" y="348"/>
                    </a:lnTo>
                    <a:lnTo>
                      <a:pt x="457" y="341"/>
                    </a:lnTo>
                    <a:lnTo>
                      <a:pt x="501" y="341"/>
                    </a:lnTo>
                    <a:lnTo>
                      <a:pt x="530" y="351"/>
                    </a:lnTo>
                    <a:lnTo>
                      <a:pt x="558" y="361"/>
                    </a:lnTo>
                    <a:lnTo>
                      <a:pt x="570" y="342"/>
                    </a:lnTo>
                    <a:lnTo>
                      <a:pt x="591" y="337"/>
                    </a:lnTo>
                    <a:lnTo>
                      <a:pt x="612" y="333"/>
                    </a:lnTo>
                    <a:lnTo>
                      <a:pt x="652" y="365"/>
                    </a:lnTo>
                    <a:lnTo>
                      <a:pt x="691" y="398"/>
                    </a:lnTo>
                    <a:lnTo>
                      <a:pt x="729" y="455"/>
                    </a:lnTo>
                    <a:lnTo>
                      <a:pt x="772" y="474"/>
                    </a:lnTo>
                    <a:lnTo>
                      <a:pt x="779" y="470"/>
                    </a:lnTo>
                    <a:lnTo>
                      <a:pt x="787" y="466"/>
                    </a:lnTo>
                    <a:lnTo>
                      <a:pt x="782" y="456"/>
                    </a:lnTo>
                    <a:lnTo>
                      <a:pt x="777" y="445"/>
                    </a:lnTo>
                    <a:lnTo>
                      <a:pt x="787" y="440"/>
                    </a:lnTo>
                    <a:lnTo>
                      <a:pt x="796" y="436"/>
                    </a:lnTo>
                    <a:lnTo>
                      <a:pt x="791" y="425"/>
                    </a:lnTo>
                    <a:lnTo>
                      <a:pt x="787" y="415"/>
                    </a:lnTo>
                    <a:lnTo>
                      <a:pt x="761" y="409"/>
                    </a:lnTo>
                    <a:lnTo>
                      <a:pt x="735" y="403"/>
                    </a:lnTo>
                    <a:lnTo>
                      <a:pt x="760" y="398"/>
                    </a:lnTo>
                    <a:lnTo>
                      <a:pt x="785" y="393"/>
                    </a:lnTo>
                    <a:lnTo>
                      <a:pt x="819" y="407"/>
                    </a:lnTo>
                    <a:lnTo>
                      <a:pt x="852" y="421"/>
                    </a:lnTo>
                    <a:lnTo>
                      <a:pt x="862" y="410"/>
                    </a:lnTo>
                    <a:cubicBezTo>
                      <a:pt x="868" y="403"/>
                      <a:pt x="872" y="396"/>
                      <a:pt x="872" y="393"/>
                    </a:cubicBezTo>
                    <a:cubicBezTo>
                      <a:pt x="872" y="390"/>
                      <a:pt x="860" y="378"/>
                      <a:pt x="845" y="367"/>
                    </a:cubicBezTo>
                    <a:lnTo>
                      <a:pt x="817" y="345"/>
                    </a:lnTo>
                    <a:lnTo>
                      <a:pt x="817" y="327"/>
                    </a:lnTo>
                    <a:lnTo>
                      <a:pt x="849" y="301"/>
                    </a:lnTo>
                    <a:lnTo>
                      <a:pt x="962" y="300"/>
                    </a:lnTo>
                    <a:lnTo>
                      <a:pt x="1009" y="269"/>
                    </a:lnTo>
                    <a:lnTo>
                      <a:pt x="979" y="231"/>
                    </a:lnTo>
                    <a:lnTo>
                      <a:pt x="948" y="194"/>
                    </a:lnTo>
                    <a:lnTo>
                      <a:pt x="919" y="179"/>
                    </a:lnTo>
                    <a:lnTo>
                      <a:pt x="890" y="165"/>
                    </a:lnTo>
                    <a:lnTo>
                      <a:pt x="897" y="107"/>
                    </a:lnTo>
                    <a:lnTo>
                      <a:pt x="876" y="103"/>
                    </a:lnTo>
                    <a:lnTo>
                      <a:pt x="854" y="98"/>
                    </a:lnTo>
                    <a:lnTo>
                      <a:pt x="826" y="127"/>
                    </a:lnTo>
                    <a:lnTo>
                      <a:pt x="821" y="119"/>
                    </a:lnTo>
                    <a:lnTo>
                      <a:pt x="815" y="112"/>
                    </a:lnTo>
                    <a:lnTo>
                      <a:pt x="759" y="120"/>
                    </a:lnTo>
                    <a:lnTo>
                      <a:pt x="708" y="77"/>
                    </a:lnTo>
                    <a:lnTo>
                      <a:pt x="656" y="35"/>
                    </a:lnTo>
                    <a:lnTo>
                      <a:pt x="616" y="17"/>
                    </a:lnTo>
                    <a:lnTo>
                      <a:pt x="575" y="0"/>
                    </a:lnTo>
                    <a:lnTo>
                      <a:pt x="485" y="0"/>
                    </a:lnTo>
                    <a:lnTo>
                      <a:pt x="451" y="14"/>
                    </a:lnTo>
                    <a:lnTo>
                      <a:pt x="418" y="27"/>
                    </a:lnTo>
                    <a:lnTo>
                      <a:pt x="355" y="82"/>
                    </a:lnTo>
                    <a:lnTo>
                      <a:pt x="345" y="109"/>
                    </a:lnTo>
                    <a:cubicBezTo>
                      <a:pt x="340" y="124"/>
                      <a:pt x="334" y="139"/>
                      <a:pt x="331" y="141"/>
                    </a:cubicBezTo>
                    <a:lnTo>
                      <a:pt x="327" y="146"/>
                    </a:lnTo>
                    <a:lnTo>
                      <a:pt x="268" y="134"/>
                    </a:lnTo>
                    <a:cubicBezTo>
                      <a:pt x="236" y="127"/>
                      <a:pt x="194" y="120"/>
                      <a:pt x="176" y="118"/>
                    </a:cubicBezTo>
                    <a:lnTo>
                      <a:pt x="142" y="113"/>
                    </a:lnTo>
                    <a:lnTo>
                      <a:pt x="81" y="127"/>
                    </a:lnTo>
                    <a:lnTo>
                      <a:pt x="32" y="162"/>
                    </a:lnTo>
                    <a:lnTo>
                      <a:pt x="16" y="189"/>
                    </a:lnTo>
                    <a:lnTo>
                      <a:pt x="0" y="216"/>
                    </a:lnTo>
                    <a:lnTo>
                      <a:pt x="5" y="249"/>
                    </a:lnTo>
                    <a:lnTo>
                      <a:pt x="9" y="281"/>
                    </a:lnTo>
                    <a:lnTo>
                      <a:pt x="26" y="301"/>
                    </a:lnTo>
                    <a:cubicBezTo>
                      <a:pt x="35" y="313"/>
                      <a:pt x="56" y="330"/>
                      <a:pt x="72" y="340"/>
                    </a:cubicBezTo>
                    <a:lnTo>
                      <a:pt x="102" y="358"/>
                    </a:lnTo>
                    <a:lnTo>
                      <a:pt x="144" y="369"/>
                    </a:lnTo>
                    <a:cubicBezTo>
                      <a:pt x="167" y="376"/>
                      <a:pt x="207" y="385"/>
                      <a:pt x="232" y="391"/>
                    </a:cubicBezTo>
                    <a:lnTo>
                      <a:pt x="278" y="402"/>
                    </a:lnTo>
                    <a:lnTo>
                      <a:pt x="323" y="439"/>
                    </a:lnTo>
                    <a:lnTo>
                      <a:pt x="328" y="467"/>
                    </a:lnTo>
                    <a:lnTo>
                      <a:pt x="333" y="494"/>
                    </a:lnTo>
                    <a:lnTo>
                      <a:pt x="339" y="494"/>
                    </a:lnTo>
                  </a:path>
                </a:pathLst>
              </a:custGeom>
              <a:solidFill>
                <a:srgbClr val="91919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2" name="Freeform 32"/>
              <p:cNvSpPr>
                <a:spLocks noChangeArrowheads="1"/>
              </p:cNvSpPr>
              <p:nvPr/>
            </p:nvSpPr>
            <p:spPr bwMode="auto">
              <a:xfrm>
                <a:off x="182" y="1065"/>
                <a:ext cx="381" cy="189"/>
              </a:xfrm>
              <a:custGeom>
                <a:avLst/>
                <a:gdLst>
                  <a:gd name="T0" fmla="*/ 347 w 1004"/>
                  <a:gd name="T1" fmla="*/ 498 h 499"/>
                  <a:gd name="T2" fmla="*/ 328 w 1004"/>
                  <a:gd name="T3" fmla="*/ 424 h 499"/>
                  <a:gd name="T4" fmla="*/ 286 w 1004"/>
                  <a:gd name="T5" fmla="*/ 386 h 499"/>
                  <a:gd name="T6" fmla="*/ 196 w 1004"/>
                  <a:gd name="T7" fmla="*/ 357 h 499"/>
                  <a:gd name="T8" fmla="*/ 100 w 1004"/>
                  <a:gd name="T9" fmla="*/ 326 h 499"/>
                  <a:gd name="T10" fmla="*/ 47 w 1004"/>
                  <a:gd name="T11" fmla="*/ 283 h 499"/>
                  <a:gd name="T12" fmla="*/ 31 w 1004"/>
                  <a:gd name="T13" fmla="*/ 248 h 499"/>
                  <a:gd name="T14" fmla="*/ 57 w 1004"/>
                  <a:gd name="T15" fmla="*/ 180 h 499"/>
                  <a:gd name="T16" fmla="*/ 117 w 1004"/>
                  <a:gd name="T17" fmla="*/ 160 h 499"/>
                  <a:gd name="T18" fmla="*/ 206 w 1004"/>
                  <a:gd name="T19" fmla="*/ 168 h 499"/>
                  <a:gd name="T20" fmla="*/ 329 w 1004"/>
                  <a:gd name="T21" fmla="*/ 202 h 499"/>
                  <a:gd name="T22" fmla="*/ 353 w 1004"/>
                  <a:gd name="T23" fmla="*/ 265 h 499"/>
                  <a:gd name="T24" fmla="*/ 376 w 1004"/>
                  <a:gd name="T25" fmla="*/ 297 h 499"/>
                  <a:gd name="T26" fmla="*/ 401 w 1004"/>
                  <a:gd name="T27" fmla="*/ 323 h 499"/>
                  <a:gd name="T28" fmla="*/ 449 w 1004"/>
                  <a:gd name="T29" fmla="*/ 414 h 499"/>
                  <a:gd name="T30" fmla="*/ 467 w 1004"/>
                  <a:gd name="T31" fmla="*/ 401 h 499"/>
                  <a:gd name="T32" fmla="*/ 496 w 1004"/>
                  <a:gd name="T33" fmla="*/ 419 h 499"/>
                  <a:gd name="T34" fmla="*/ 525 w 1004"/>
                  <a:gd name="T35" fmla="*/ 413 h 499"/>
                  <a:gd name="T36" fmla="*/ 499 w 1004"/>
                  <a:gd name="T37" fmla="*/ 388 h 499"/>
                  <a:gd name="T38" fmla="*/ 459 w 1004"/>
                  <a:gd name="T39" fmla="*/ 368 h 499"/>
                  <a:gd name="T40" fmla="*/ 451 w 1004"/>
                  <a:gd name="T41" fmla="*/ 347 h 499"/>
                  <a:gd name="T42" fmla="*/ 485 w 1004"/>
                  <a:gd name="T43" fmla="*/ 343 h 499"/>
                  <a:gd name="T44" fmla="*/ 559 w 1004"/>
                  <a:gd name="T45" fmla="*/ 356 h 499"/>
                  <a:gd name="T46" fmla="*/ 573 w 1004"/>
                  <a:gd name="T47" fmla="*/ 334 h 499"/>
                  <a:gd name="T48" fmla="*/ 654 w 1004"/>
                  <a:gd name="T49" fmla="*/ 368 h 499"/>
                  <a:gd name="T50" fmla="*/ 733 w 1004"/>
                  <a:gd name="T51" fmla="*/ 461 h 499"/>
                  <a:gd name="T52" fmla="*/ 769 w 1004"/>
                  <a:gd name="T53" fmla="*/ 474 h 499"/>
                  <a:gd name="T54" fmla="*/ 783 w 1004"/>
                  <a:gd name="T55" fmla="*/ 467 h 499"/>
                  <a:gd name="T56" fmla="*/ 774 w 1004"/>
                  <a:gd name="T57" fmla="*/ 448 h 499"/>
                  <a:gd name="T58" fmla="*/ 793 w 1004"/>
                  <a:gd name="T59" fmla="*/ 428 h 499"/>
                  <a:gd name="T60" fmla="*/ 758 w 1004"/>
                  <a:gd name="T61" fmla="*/ 408 h 499"/>
                  <a:gd name="T62" fmla="*/ 755 w 1004"/>
                  <a:gd name="T63" fmla="*/ 398 h 499"/>
                  <a:gd name="T64" fmla="*/ 808 w 1004"/>
                  <a:gd name="T65" fmla="*/ 401 h 499"/>
                  <a:gd name="T66" fmla="*/ 839 w 1004"/>
                  <a:gd name="T67" fmla="*/ 415 h 499"/>
                  <a:gd name="T68" fmla="*/ 861 w 1004"/>
                  <a:gd name="T69" fmla="*/ 407 h 499"/>
                  <a:gd name="T70" fmla="*/ 843 w 1004"/>
                  <a:gd name="T71" fmla="*/ 370 h 499"/>
                  <a:gd name="T72" fmla="*/ 815 w 1004"/>
                  <a:gd name="T73" fmla="*/ 321 h 499"/>
                  <a:gd name="T74" fmla="*/ 850 w 1004"/>
                  <a:gd name="T75" fmla="*/ 301 h 499"/>
                  <a:gd name="T76" fmla="*/ 972 w 1004"/>
                  <a:gd name="T77" fmla="*/ 289 h 499"/>
                  <a:gd name="T78" fmla="*/ 1003 w 1004"/>
                  <a:gd name="T79" fmla="*/ 261 h 499"/>
                  <a:gd name="T80" fmla="*/ 887 w 1004"/>
                  <a:gd name="T81" fmla="*/ 166 h 499"/>
                  <a:gd name="T82" fmla="*/ 896 w 1004"/>
                  <a:gd name="T83" fmla="*/ 120 h 499"/>
                  <a:gd name="T84" fmla="*/ 876 w 1004"/>
                  <a:gd name="T85" fmla="*/ 100 h 499"/>
                  <a:gd name="T86" fmla="*/ 828 w 1004"/>
                  <a:gd name="T87" fmla="*/ 126 h 499"/>
                  <a:gd name="T88" fmla="*/ 777 w 1004"/>
                  <a:gd name="T89" fmla="*/ 117 h 499"/>
                  <a:gd name="T90" fmla="*/ 710 w 1004"/>
                  <a:gd name="T91" fmla="*/ 81 h 499"/>
                  <a:gd name="T92" fmla="*/ 618 w 1004"/>
                  <a:gd name="T93" fmla="*/ 21 h 499"/>
                  <a:gd name="T94" fmla="*/ 485 w 1004"/>
                  <a:gd name="T95" fmla="*/ 0 h 499"/>
                  <a:gd name="T96" fmla="*/ 411 w 1004"/>
                  <a:gd name="T97" fmla="*/ 32 h 499"/>
                  <a:gd name="T98" fmla="*/ 346 w 1004"/>
                  <a:gd name="T99" fmla="*/ 91 h 499"/>
                  <a:gd name="T100" fmla="*/ 336 w 1004"/>
                  <a:gd name="T101" fmla="*/ 147 h 499"/>
                  <a:gd name="T102" fmla="*/ 274 w 1004"/>
                  <a:gd name="T103" fmla="*/ 137 h 499"/>
                  <a:gd name="T104" fmla="*/ 141 w 1004"/>
                  <a:gd name="T105" fmla="*/ 114 h 499"/>
                  <a:gd name="T106" fmla="*/ 66 w 1004"/>
                  <a:gd name="T107" fmla="*/ 133 h 499"/>
                  <a:gd name="T108" fmla="*/ 13 w 1004"/>
                  <a:gd name="T109" fmla="*/ 192 h 499"/>
                  <a:gd name="T110" fmla="*/ 0 w 1004"/>
                  <a:gd name="T111" fmla="*/ 229 h 499"/>
                  <a:gd name="T112" fmla="*/ 17 w 1004"/>
                  <a:gd name="T113" fmla="*/ 295 h 499"/>
                  <a:gd name="T114" fmla="*/ 77 w 1004"/>
                  <a:gd name="T115" fmla="*/ 346 h 499"/>
                  <a:gd name="T116" fmla="*/ 212 w 1004"/>
                  <a:gd name="T117" fmla="*/ 387 h 499"/>
                  <a:gd name="T118" fmla="*/ 314 w 1004"/>
                  <a:gd name="T119" fmla="*/ 430 h 499"/>
                  <a:gd name="T120" fmla="*/ 339 w 1004"/>
                  <a:gd name="T121" fmla="*/ 491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004" h="499">
                    <a:moveTo>
                      <a:pt x="339" y="491"/>
                    </a:moveTo>
                    <a:lnTo>
                      <a:pt x="347" y="498"/>
                    </a:lnTo>
                    <a:lnTo>
                      <a:pt x="343" y="470"/>
                    </a:lnTo>
                    <a:cubicBezTo>
                      <a:pt x="340" y="455"/>
                      <a:pt x="334" y="434"/>
                      <a:pt x="328" y="424"/>
                    </a:cubicBezTo>
                    <a:lnTo>
                      <a:pt x="317" y="405"/>
                    </a:lnTo>
                    <a:lnTo>
                      <a:pt x="286" y="386"/>
                    </a:lnTo>
                    <a:lnTo>
                      <a:pt x="255" y="367"/>
                    </a:lnTo>
                    <a:lnTo>
                      <a:pt x="196" y="357"/>
                    </a:lnTo>
                    <a:lnTo>
                      <a:pt x="138" y="347"/>
                    </a:lnTo>
                    <a:lnTo>
                      <a:pt x="100" y="326"/>
                    </a:lnTo>
                    <a:lnTo>
                      <a:pt x="62" y="305"/>
                    </a:lnTo>
                    <a:lnTo>
                      <a:pt x="47" y="283"/>
                    </a:lnTo>
                    <a:lnTo>
                      <a:pt x="31" y="262"/>
                    </a:lnTo>
                    <a:lnTo>
                      <a:pt x="31" y="248"/>
                    </a:lnTo>
                    <a:cubicBezTo>
                      <a:pt x="31" y="240"/>
                      <a:pt x="37" y="222"/>
                      <a:pt x="44" y="207"/>
                    </a:cubicBezTo>
                    <a:lnTo>
                      <a:pt x="57" y="180"/>
                    </a:lnTo>
                    <a:lnTo>
                      <a:pt x="73" y="172"/>
                    </a:lnTo>
                    <a:cubicBezTo>
                      <a:pt x="82" y="168"/>
                      <a:pt x="102" y="162"/>
                      <a:pt x="117" y="160"/>
                    </a:cubicBezTo>
                    <a:lnTo>
                      <a:pt x="143" y="154"/>
                    </a:lnTo>
                    <a:lnTo>
                      <a:pt x="206" y="168"/>
                    </a:lnTo>
                    <a:cubicBezTo>
                      <a:pt x="240" y="175"/>
                      <a:pt x="282" y="185"/>
                      <a:pt x="299" y="191"/>
                    </a:cubicBezTo>
                    <a:lnTo>
                      <a:pt x="329" y="202"/>
                    </a:lnTo>
                    <a:lnTo>
                      <a:pt x="329" y="242"/>
                    </a:lnTo>
                    <a:lnTo>
                      <a:pt x="353" y="265"/>
                    </a:lnTo>
                    <a:lnTo>
                      <a:pt x="376" y="288"/>
                    </a:lnTo>
                    <a:lnTo>
                      <a:pt x="376" y="297"/>
                    </a:lnTo>
                    <a:cubicBezTo>
                      <a:pt x="376" y="302"/>
                      <a:pt x="382" y="309"/>
                      <a:pt x="388" y="314"/>
                    </a:cubicBezTo>
                    <a:lnTo>
                      <a:pt x="401" y="323"/>
                    </a:lnTo>
                    <a:lnTo>
                      <a:pt x="392" y="352"/>
                    </a:lnTo>
                    <a:lnTo>
                      <a:pt x="449" y="414"/>
                    </a:lnTo>
                    <a:lnTo>
                      <a:pt x="458" y="408"/>
                    </a:lnTo>
                    <a:lnTo>
                      <a:pt x="467" y="401"/>
                    </a:lnTo>
                    <a:lnTo>
                      <a:pt x="482" y="410"/>
                    </a:lnTo>
                    <a:lnTo>
                      <a:pt x="496" y="419"/>
                    </a:lnTo>
                    <a:lnTo>
                      <a:pt x="511" y="416"/>
                    </a:lnTo>
                    <a:lnTo>
                      <a:pt x="525" y="413"/>
                    </a:lnTo>
                    <a:lnTo>
                      <a:pt x="525" y="395"/>
                    </a:lnTo>
                    <a:lnTo>
                      <a:pt x="499" y="388"/>
                    </a:lnTo>
                    <a:lnTo>
                      <a:pt x="472" y="380"/>
                    </a:lnTo>
                    <a:lnTo>
                      <a:pt x="459" y="368"/>
                    </a:lnTo>
                    <a:lnTo>
                      <a:pt x="445" y="355"/>
                    </a:lnTo>
                    <a:lnTo>
                      <a:pt x="451" y="347"/>
                    </a:lnTo>
                    <a:lnTo>
                      <a:pt x="456" y="340"/>
                    </a:lnTo>
                    <a:lnTo>
                      <a:pt x="485" y="343"/>
                    </a:lnTo>
                    <a:cubicBezTo>
                      <a:pt x="500" y="345"/>
                      <a:pt x="524" y="349"/>
                      <a:pt x="536" y="351"/>
                    </a:cubicBezTo>
                    <a:lnTo>
                      <a:pt x="559" y="356"/>
                    </a:lnTo>
                    <a:lnTo>
                      <a:pt x="566" y="345"/>
                    </a:lnTo>
                    <a:lnTo>
                      <a:pt x="573" y="334"/>
                    </a:lnTo>
                    <a:lnTo>
                      <a:pt x="612" y="334"/>
                    </a:lnTo>
                    <a:lnTo>
                      <a:pt x="654" y="368"/>
                    </a:lnTo>
                    <a:lnTo>
                      <a:pt x="696" y="401"/>
                    </a:lnTo>
                    <a:lnTo>
                      <a:pt x="733" y="461"/>
                    </a:lnTo>
                    <a:lnTo>
                      <a:pt x="759" y="461"/>
                    </a:lnTo>
                    <a:lnTo>
                      <a:pt x="769" y="474"/>
                    </a:lnTo>
                    <a:lnTo>
                      <a:pt x="776" y="471"/>
                    </a:lnTo>
                    <a:lnTo>
                      <a:pt x="783" y="467"/>
                    </a:lnTo>
                    <a:lnTo>
                      <a:pt x="779" y="457"/>
                    </a:lnTo>
                    <a:lnTo>
                      <a:pt x="774" y="448"/>
                    </a:lnTo>
                    <a:lnTo>
                      <a:pt x="784" y="438"/>
                    </a:lnTo>
                    <a:lnTo>
                      <a:pt x="793" y="428"/>
                    </a:lnTo>
                    <a:lnTo>
                      <a:pt x="788" y="421"/>
                    </a:lnTo>
                    <a:cubicBezTo>
                      <a:pt x="785" y="417"/>
                      <a:pt x="772" y="412"/>
                      <a:pt x="758" y="408"/>
                    </a:cubicBezTo>
                    <a:lnTo>
                      <a:pt x="733" y="403"/>
                    </a:lnTo>
                    <a:lnTo>
                      <a:pt x="755" y="398"/>
                    </a:lnTo>
                    <a:lnTo>
                      <a:pt x="777" y="392"/>
                    </a:lnTo>
                    <a:lnTo>
                      <a:pt x="808" y="401"/>
                    </a:lnTo>
                    <a:lnTo>
                      <a:pt x="839" y="410"/>
                    </a:lnTo>
                    <a:lnTo>
                      <a:pt x="839" y="415"/>
                    </a:lnTo>
                    <a:cubicBezTo>
                      <a:pt x="839" y="418"/>
                      <a:pt x="841" y="421"/>
                      <a:pt x="845" y="421"/>
                    </a:cubicBezTo>
                    <a:cubicBezTo>
                      <a:pt x="848" y="421"/>
                      <a:pt x="855" y="414"/>
                      <a:pt x="861" y="407"/>
                    </a:cubicBezTo>
                    <a:lnTo>
                      <a:pt x="871" y="392"/>
                    </a:lnTo>
                    <a:lnTo>
                      <a:pt x="843" y="370"/>
                    </a:lnTo>
                    <a:lnTo>
                      <a:pt x="815" y="348"/>
                    </a:lnTo>
                    <a:lnTo>
                      <a:pt x="815" y="321"/>
                    </a:lnTo>
                    <a:lnTo>
                      <a:pt x="833" y="311"/>
                    </a:lnTo>
                    <a:lnTo>
                      <a:pt x="850" y="301"/>
                    </a:lnTo>
                    <a:lnTo>
                      <a:pt x="950" y="301"/>
                    </a:lnTo>
                    <a:lnTo>
                      <a:pt x="972" y="289"/>
                    </a:lnTo>
                    <a:cubicBezTo>
                      <a:pt x="985" y="283"/>
                      <a:pt x="997" y="274"/>
                      <a:pt x="999" y="269"/>
                    </a:cubicBezTo>
                    <a:lnTo>
                      <a:pt x="1003" y="261"/>
                    </a:lnTo>
                    <a:lnTo>
                      <a:pt x="939" y="192"/>
                    </a:lnTo>
                    <a:lnTo>
                      <a:pt x="887" y="166"/>
                    </a:lnTo>
                    <a:lnTo>
                      <a:pt x="891" y="143"/>
                    </a:lnTo>
                    <a:lnTo>
                      <a:pt x="896" y="120"/>
                    </a:lnTo>
                    <a:lnTo>
                      <a:pt x="886" y="110"/>
                    </a:lnTo>
                    <a:lnTo>
                      <a:pt x="876" y="100"/>
                    </a:lnTo>
                    <a:lnTo>
                      <a:pt x="847" y="100"/>
                    </a:lnTo>
                    <a:lnTo>
                      <a:pt x="828" y="126"/>
                    </a:lnTo>
                    <a:lnTo>
                      <a:pt x="798" y="113"/>
                    </a:lnTo>
                    <a:lnTo>
                      <a:pt x="777" y="117"/>
                    </a:lnTo>
                    <a:lnTo>
                      <a:pt x="755" y="121"/>
                    </a:lnTo>
                    <a:lnTo>
                      <a:pt x="710" y="81"/>
                    </a:lnTo>
                    <a:lnTo>
                      <a:pt x="666" y="42"/>
                    </a:lnTo>
                    <a:lnTo>
                      <a:pt x="618" y="21"/>
                    </a:lnTo>
                    <a:lnTo>
                      <a:pt x="570" y="0"/>
                    </a:lnTo>
                    <a:lnTo>
                      <a:pt x="485" y="0"/>
                    </a:lnTo>
                    <a:lnTo>
                      <a:pt x="448" y="16"/>
                    </a:lnTo>
                    <a:lnTo>
                      <a:pt x="411" y="32"/>
                    </a:lnTo>
                    <a:lnTo>
                      <a:pt x="379" y="62"/>
                    </a:lnTo>
                    <a:lnTo>
                      <a:pt x="346" y="91"/>
                    </a:lnTo>
                    <a:lnTo>
                      <a:pt x="341" y="119"/>
                    </a:lnTo>
                    <a:lnTo>
                      <a:pt x="336" y="147"/>
                    </a:lnTo>
                    <a:lnTo>
                      <a:pt x="326" y="147"/>
                    </a:lnTo>
                    <a:cubicBezTo>
                      <a:pt x="321" y="147"/>
                      <a:pt x="298" y="142"/>
                      <a:pt x="274" y="137"/>
                    </a:cubicBezTo>
                    <a:cubicBezTo>
                      <a:pt x="250" y="131"/>
                      <a:pt x="211" y="124"/>
                      <a:pt x="186" y="120"/>
                    </a:cubicBezTo>
                    <a:lnTo>
                      <a:pt x="141" y="114"/>
                    </a:lnTo>
                    <a:lnTo>
                      <a:pt x="103" y="124"/>
                    </a:lnTo>
                    <a:lnTo>
                      <a:pt x="66" y="133"/>
                    </a:lnTo>
                    <a:lnTo>
                      <a:pt x="45" y="152"/>
                    </a:lnTo>
                    <a:cubicBezTo>
                      <a:pt x="34" y="162"/>
                      <a:pt x="20" y="180"/>
                      <a:pt x="13" y="192"/>
                    </a:cubicBezTo>
                    <a:lnTo>
                      <a:pt x="0" y="213"/>
                    </a:lnTo>
                    <a:lnTo>
                      <a:pt x="0" y="229"/>
                    </a:lnTo>
                    <a:cubicBezTo>
                      <a:pt x="0" y="237"/>
                      <a:pt x="4" y="255"/>
                      <a:pt x="8" y="269"/>
                    </a:cubicBezTo>
                    <a:lnTo>
                      <a:pt x="17" y="295"/>
                    </a:lnTo>
                    <a:lnTo>
                      <a:pt x="47" y="321"/>
                    </a:lnTo>
                    <a:lnTo>
                      <a:pt x="77" y="346"/>
                    </a:lnTo>
                    <a:lnTo>
                      <a:pt x="112" y="360"/>
                    </a:lnTo>
                    <a:cubicBezTo>
                      <a:pt x="132" y="367"/>
                      <a:pt x="177" y="379"/>
                      <a:pt x="212" y="387"/>
                    </a:cubicBezTo>
                    <a:lnTo>
                      <a:pt x="277" y="401"/>
                    </a:lnTo>
                    <a:lnTo>
                      <a:pt x="314" y="430"/>
                    </a:lnTo>
                    <a:lnTo>
                      <a:pt x="323" y="457"/>
                    </a:lnTo>
                    <a:cubicBezTo>
                      <a:pt x="328" y="472"/>
                      <a:pt x="335" y="487"/>
                      <a:pt x="339" y="491"/>
                    </a:cubicBezTo>
                  </a:path>
                </a:pathLst>
              </a:custGeom>
              <a:solidFill>
                <a:srgbClr val="70707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3" name="Freeform 33"/>
              <p:cNvSpPr>
                <a:spLocks noChangeArrowheads="1"/>
              </p:cNvSpPr>
              <p:nvPr/>
            </p:nvSpPr>
            <p:spPr bwMode="auto">
              <a:xfrm>
                <a:off x="182" y="1065"/>
                <a:ext cx="380" cy="187"/>
              </a:xfrm>
              <a:custGeom>
                <a:avLst/>
                <a:gdLst>
                  <a:gd name="T0" fmla="*/ 346 w 1000"/>
                  <a:gd name="T1" fmla="*/ 495 h 496"/>
                  <a:gd name="T2" fmla="*/ 337 w 1000"/>
                  <a:gd name="T3" fmla="*/ 444 h 496"/>
                  <a:gd name="T4" fmla="*/ 299 w 1000"/>
                  <a:gd name="T5" fmla="*/ 394 h 496"/>
                  <a:gd name="T6" fmla="*/ 224 w 1000"/>
                  <a:gd name="T7" fmla="*/ 365 h 496"/>
                  <a:gd name="T8" fmla="*/ 101 w 1000"/>
                  <a:gd name="T9" fmla="*/ 327 h 496"/>
                  <a:gd name="T10" fmla="*/ 48 w 1000"/>
                  <a:gd name="T11" fmla="*/ 286 h 496"/>
                  <a:gd name="T12" fmla="*/ 32 w 1000"/>
                  <a:gd name="T13" fmla="*/ 227 h 496"/>
                  <a:gd name="T14" fmla="*/ 64 w 1000"/>
                  <a:gd name="T15" fmla="*/ 174 h 496"/>
                  <a:gd name="T16" fmla="*/ 116 w 1000"/>
                  <a:gd name="T17" fmla="*/ 158 h 496"/>
                  <a:gd name="T18" fmla="*/ 205 w 1000"/>
                  <a:gd name="T19" fmla="*/ 167 h 496"/>
                  <a:gd name="T20" fmla="*/ 330 w 1000"/>
                  <a:gd name="T21" fmla="*/ 202 h 496"/>
                  <a:gd name="T22" fmla="*/ 352 w 1000"/>
                  <a:gd name="T23" fmla="*/ 263 h 496"/>
                  <a:gd name="T24" fmla="*/ 407 w 1000"/>
                  <a:gd name="T25" fmla="*/ 332 h 496"/>
                  <a:gd name="T26" fmla="*/ 422 w 1000"/>
                  <a:gd name="T27" fmla="*/ 382 h 496"/>
                  <a:gd name="T28" fmla="*/ 461 w 1000"/>
                  <a:gd name="T29" fmla="*/ 399 h 496"/>
                  <a:gd name="T30" fmla="*/ 510 w 1000"/>
                  <a:gd name="T31" fmla="*/ 414 h 496"/>
                  <a:gd name="T32" fmla="*/ 526 w 1000"/>
                  <a:gd name="T33" fmla="*/ 408 h 496"/>
                  <a:gd name="T34" fmla="*/ 487 w 1000"/>
                  <a:gd name="T35" fmla="*/ 385 h 496"/>
                  <a:gd name="T36" fmla="*/ 457 w 1000"/>
                  <a:gd name="T37" fmla="*/ 367 h 496"/>
                  <a:gd name="T38" fmla="*/ 462 w 1000"/>
                  <a:gd name="T39" fmla="*/ 339 h 496"/>
                  <a:gd name="T40" fmla="*/ 544 w 1000"/>
                  <a:gd name="T41" fmla="*/ 351 h 496"/>
                  <a:gd name="T42" fmla="*/ 565 w 1000"/>
                  <a:gd name="T43" fmla="*/ 334 h 496"/>
                  <a:gd name="T44" fmla="*/ 661 w 1000"/>
                  <a:gd name="T45" fmla="*/ 372 h 496"/>
                  <a:gd name="T46" fmla="*/ 717 w 1000"/>
                  <a:gd name="T47" fmla="*/ 432 h 496"/>
                  <a:gd name="T48" fmla="*/ 754 w 1000"/>
                  <a:gd name="T49" fmla="*/ 464 h 496"/>
                  <a:gd name="T50" fmla="*/ 774 w 1000"/>
                  <a:gd name="T51" fmla="*/ 454 h 496"/>
                  <a:gd name="T52" fmla="*/ 779 w 1000"/>
                  <a:gd name="T53" fmla="*/ 436 h 496"/>
                  <a:gd name="T54" fmla="*/ 789 w 1000"/>
                  <a:gd name="T55" fmla="*/ 419 h 496"/>
                  <a:gd name="T56" fmla="*/ 734 w 1000"/>
                  <a:gd name="T57" fmla="*/ 402 h 496"/>
                  <a:gd name="T58" fmla="*/ 762 w 1000"/>
                  <a:gd name="T59" fmla="*/ 393 h 496"/>
                  <a:gd name="T60" fmla="*/ 837 w 1000"/>
                  <a:gd name="T61" fmla="*/ 408 h 496"/>
                  <a:gd name="T62" fmla="*/ 855 w 1000"/>
                  <a:gd name="T63" fmla="*/ 411 h 496"/>
                  <a:gd name="T64" fmla="*/ 863 w 1000"/>
                  <a:gd name="T65" fmla="*/ 381 h 496"/>
                  <a:gd name="T66" fmla="*/ 821 w 1000"/>
                  <a:gd name="T67" fmla="*/ 352 h 496"/>
                  <a:gd name="T68" fmla="*/ 823 w 1000"/>
                  <a:gd name="T69" fmla="*/ 320 h 496"/>
                  <a:gd name="T70" fmla="*/ 966 w 1000"/>
                  <a:gd name="T71" fmla="*/ 296 h 496"/>
                  <a:gd name="T72" fmla="*/ 999 w 1000"/>
                  <a:gd name="T73" fmla="*/ 268 h 496"/>
                  <a:gd name="T74" fmla="*/ 957 w 1000"/>
                  <a:gd name="T75" fmla="*/ 211 h 496"/>
                  <a:gd name="T76" fmla="*/ 909 w 1000"/>
                  <a:gd name="T77" fmla="*/ 176 h 496"/>
                  <a:gd name="T78" fmla="*/ 891 w 1000"/>
                  <a:gd name="T79" fmla="*/ 140 h 496"/>
                  <a:gd name="T80" fmla="*/ 854 w 1000"/>
                  <a:gd name="T81" fmla="*/ 97 h 496"/>
                  <a:gd name="T82" fmla="*/ 814 w 1000"/>
                  <a:gd name="T83" fmla="*/ 121 h 496"/>
                  <a:gd name="T84" fmla="*/ 778 w 1000"/>
                  <a:gd name="T85" fmla="*/ 118 h 496"/>
                  <a:gd name="T86" fmla="*/ 705 w 1000"/>
                  <a:gd name="T87" fmla="*/ 80 h 496"/>
                  <a:gd name="T88" fmla="*/ 562 w 1000"/>
                  <a:gd name="T89" fmla="*/ 0 h 496"/>
                  <a:gd name="T90" fmla="*/ 409 w 1000"/>
                  <a:gd name="T91" fmla="*/ 34 h 496"/>
                  <a:gd name="T92" fmla="*/ 348 w 1000"/>
                  <a:gd name="T93" fmla="*/ 93 h 496"/>
                  <a:gd name="T94" fmla="*/ 327 w 1000"/>
                  <a:gd name="T95" fmla="*/ 147 h 496"/>
                  <a:gd name="T96" fmla="*/ 185 w 1000"/>
                  <a:gd name="T97" fmla="*/ 119 h 496"/>
                  <a:gd name="T98" fmla="*/ 89 w 1000"/>
                  <a:gd name="T99" fmla="*/ 125 h 496"/>
                  <a:gd name="T100" fmla="*/ 34 w 1000"/>
                  <a:gd name="T101" fmla="*/ 161 h 496"/>
                  <a:gd name="T102" fmla="*/ 10 w 1000"/>
                  <a:gd name="T103" fmla="*/ 280 h 496"/>
                  <a:gd name="T104" fmla="*/ 64 w 1000"/>
                  <a:gd name="T105" fmla="*/ 333 h 496"/>
                  <a:gd name="T106" fmla="*/ 200 w 1000"/>
                  <a:gd name="T107" fmla="*/ 382 h 496"/>
                  <a:gd name="T108" fmla="*/ 281 w 1000"/>
                  <a:gd name="T109" fmla="*/ 405 h 496"/>
                  <a:gd name="T110" fmla="*/ 330 w 1000"/>
                  <a:gd name="T111" fmla="*/ 458 h 496"/>
                  <a:gd name="T112" fmla="*/ 330 w 1000"/>
                  <a:gd name="T113" fmla="*/ 487 h 4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000" h="496">
                    <a:moveTo>
                      <a:pt x="338" y="491"/>
                    </a:moveTo>
                    <a:lnTo>
                      <a:pt x="346" y="495"/>
                    </a:lnTo>
                    <a:lnTo>
                      <a:pt x="346" y="484"/>
                    </a:lnTo>
                    <a:cubicBezTo>
                      <a:pt x="346" y="479"/>
                      <a:pt x="342" y="460"/>
                      <a:pt x="337" y="444"/>
                    </a:cubicBezTo>
                    <a:lnTo>
                      <a:pt x="328" y="414"/>
                    </a:lnTo>
                    <a:lnTo>
                      <a:pt x="299" y="394"/>
                    </a:lnTo>
                    <a:lnTo>
                      <a:pt x="270" y="375"/>
                    </a:lnTo>
                    <a:lnTo>
                      <a:pt x="224" y="365"/>
                    </a:lnTo>
                    <a:cubicBezTo>
                      <a:pt x="198" y="359"/>
                      <a:pt x="168" y="353"/>
                      <a:pt x="157" y="351"/>
                    </a:cubicBezTo>
                    <a:cubicBezTo>
                      <a:pt x="147" y="349"/>
                      <a:pt x="121" y="338"/>
                      <a:pt x="101" y="327"/>
                    </a:cubicBezTo>
                    <a:lnTo>
                      <a:pt x="63" y="307"/>
                    </a:lnTo>
                    <a:lnTo>
                      <a:pt x="48" y="286"/>
                    </a:lnTo>
                    <a:lnTo>
                      <a:pt x="32" y="264"/>
                    </a:lnTo>
                    <a:lnTo>
                      <a:pt x="32" y="227"/>
                    </a:lnTo>
                    <a:lnTo>
                      <a:pt x="48" y="200"/>
                    </a:lnTo>
                    <a:lnTo>
                      <a:pt x="64" y="174"/>
                    </a:lnTo>
                    <a:lnTo>
                      <a:pt x="77" y="168"/>
                    </a:lnTo>
                    <a:cubicBezTo>
                      <a:pt x="85" y="165"/>
                      <a:pt x="103" y="160"/>
                      <a:pt x="116" y="158"/>
                    </a:cubicBezTo>
                    <a:lnTo>
                      <a:pt x="142" y="154"/>
                    </a:lnTo>
                    <a:lnTo>
                      <a:pt x="205" y="167"/>
                    </a:lnTo>
                    <a:cubicBezTo>
                      <a:pt x="241" y="175"/>
                      <a:pt x="283" y="185"/>
                      <a:pt x="300" y="191"/>
                    </a:cubicBezTo>
                    <a:lnTo>
                      <a:pt x="330" y="202"/>
                    </a:lnTo>
                    <a:lnTo>
                      <a:pt x="330" y="239"/>
                    </a:lnTo>
                    <a:lnTo>
                      <a:pt x="352" y="263"/>
                    </a:lnTo>
                    <a:cubicBezTo>
                      <a:pt x="364" y="276"/>
                      <a:pt x="381" y="297"/>
                      <a:pt x="390" y="310"/>
                    </a:cubicBezTo>
                    <a:lnTo>
                      <a:pt x="407" y="332"/>
                    </a:lnTo>
                    <a:lnTo>
                      <a:pt x="394" y="349"/>
                    </a:lnTo>
                    <a:lnTo>
                      <a:pt x="422" y="382"/>
                    </a:lnTo>
                    <a:lnTo>
                      <a:pt x="450" y="415"/>
                    </a:lnTo>
                    <a:lnTo>
                      <a:pt x="461" y="399"/>
                    </a:lnTo>
                    <a:lnTo>
                      <a:pt x="477" y="407"/>
                    </a:lnTo>
                    <a:cubicBezTo>
                      <a:pt x="486" y="411"/>
                      <a:pt x="501" y="414"/>
                      <a:pt x="510" y="414"/>
                    </a:cubicBezTo>
                    <a:lnTo>
                      <a:pt x="526" y="414"/>
                    </a:lnTo>
                    <a:lnTo>
                      <a:pt x="526" y="408"/>
                    </a:lnTo>
                    <a:cubicBezTo>
                      <a:pt x="526" y="405"/>
                      <a:pt x="522" y="399"/>
                      <a:pt x="516" y="396"/>
                    </a:cubicBezTo>
                    <a:cubicBezTo>
                      <a:pt x="511" y="392"/>
                      <a:pt x="498" y="388"/>
                      <a:pt x="487" y="385"/>
                    </a:cubicBezTo>
                    <a:lnTo>
                      <a:pt x="467" y="381"/>
                    </a:lnTo>
                    <a:lnTo>
                      <a:pt x="457" y="367"/>
                    </a:lnTo>
                    <a:lnTo>
                      <a:pt x="446" y="353"/>
                    </a:lnTo>
                    <a:lnTo>
                      <a:pt x="462" y="339"/>
                    </a:lnTo>
                    <a:lnTo>
                      <a:pt x="492" y="343"/>
                    </a:lnTo>
                    <a:cubicBezTo>
                      <a:pt x="508" y="345"/>
                      <a:pt x="532" y="349"/>
                      <a:pt x="544" y="351"/>
                    </a:cubicBezTo>
                    <a:lnTo>
                      <a:pt x="565" y="356"/>
                    </a:lnTo>
                    <a:lnTo>
                      <a:pt x="565" y="334"/>
                    </a:lnTo>
                    <a:lnTo>
                      <a:pt x="617" y="334"/>
                    </a:lnTo>
                    <a:lnTo>
                      <a:pt x="661" y="372"/>
                    </a:lnTo>
                    <a:lnTo>
                      <a:pt x="705" y="411"/>
                    </a:lnTo>
                    <a:lnTo>
                      <a:pt x="717" y="432"/>
                    </a:lnTo>
                    <a:lnTo>
                      <a:pt x="730" y="453"/>
                    </a:lnTo>
                    <a:lnTo>
                      <a:pt x="754" y="464"/>
                    </a:lnTo>
                    <a:lnTo>
                      <a:pt x="779" y="474"/>
                    </a:lnTo>
                    <a:lnTo>
                      <a:pt x="774" y="454"/>
                    </a:lnTo>
                    <a:lnTo>
                      <a:pt x="769" y="434"/>
                    </a:lnTo>
                    <a:lnTo>
                      <a:pt x="779" y="436"/>
                    </a:lnTo>
                    <a:lnTo>
                      <a:pt x="789" y="438"/>
                    </a:lnTo>
                    <a:lnTo>
                      <a:pt x="789" y="419"/>
                    </a:lnTo>
                    <a:lnTo>
                      <a:pt x="761" y="411"/>
                    </a:lnTo>
                    <a:lnTo>
                      <a:pt x="734" y="402"/>
                    </a:lnTo>
                    <a:lnTo>
                      <a:pt x="748" y="398"/>
                    </a:lnTo>
                    <a:lnTo>
                      <a:pt x="762" y="393"/>
                    </a:lnTo>
                    <a:lnTo>
                      <a:pt x="794" y="397"/>
                    </a:lnTo>
                    <a:cubicBezTo>
                      <a:pt x="813" y="399"/>
                      <a:pt x="832" y="405"/>
                      <a:pt x="837" y="408"/>
                    </a:cubicBezTo>
                    <a:lnTo>
                      <a:pt x="847" y="415"/>
                    </a:lnTo>
                    <a:lnTo>
                      <a:pt x="855" y="411"/>
                    </a:lnTo>
                    <a:lnTo>
                      <a:pt x="863" y="407"/>
                    </a:lnTo>
                    <a:lnTo>
                      <a:pt x="863" y="381"/>
                    </a:lnTo>
                    <a:lnTo>
                      <a:pt x="849" y="375"/>
                    </a:lnTo>
                    <a:cubicBezTo>
                      <a:pt x="841" y="371"/>
                      <a:pt x="828" y="361"/>
                      <a:pt x="821" y="352"/>
                    </a:cubicBezTo>
                    <a:lnTo>
                      <a:pt x="809" y="335"/>
                    </a:lnTo>
                    <a:lnTo>
                      <a:pt x="823" y="320"/>
                    </a:lnTo>
                    <a:lnTo>
                      <a:pt x="838" y="304"/>
                    </a:lnTo>
                    <a:lnTo>
                      <a:pt x="966" y="296"/>
                    </a:lnTo>
                    <a:lnTo>
                      <a:pt x="982" y="282"/>
                    </a:lnTo>
                    <a:lnTo>
                      <a:pt x="999" y="268"/>
                    </a:lnTo>
                    <a:lnTo>
                      <a:pt x="991" y="252"/>
                    </a:lnTo>
                    <a:cubicBezTo>
                      <a:pt x="986" y="243"/>
                      <a:pt x="971" y="225"/>
                      <a:pt x="957" y="211"/>
                    </a:cubicBezTo>
                    <a:lnTo>
                      <a:pt x="931" y="186"/>
                    </a:lnTo>
                    <a:lnTo>
                      <a:pt x="909" y="176"/>
                    </a:lnTo>
                    <a:lnTo>
                      <a:pt x="887" y="167"/>
                    </a:lnTo>
                    <a:lnTo>
                      <a:pt x="891" y="140"/>
                    </a:lnTo>
                    <a:lnTo>
                      <a:pt x="896" y="114"/>
                    </a:lnTo>
                    <a:lnTo>
                      <a:pt x="854" y="97"/>
                    </a:lnTo>
                    <a:lnTo>
                      <a:pt x="826" y="129"/>
                    </a:lnTo>
                    <a:lnTo>
                      <a:pt x="814" y="121"/>
                    </a:lnTo>
                    <a:lnTo>
                      <a:pt x="803" y="113"/>
                    </a:lnTo>
                    <a:lnTo>
                      <a:pt x="778" y="118"/>
                    </a:lnTo>
                    <a:lnTo>
                      <a:pt x="754" y="122"/>
                    </a:lnTo>
                    <a:lnTo>
                      <a:pt x="705" y="80"/>
                    </a:lnTo>
                    <a:lnTo>
                      <a:pt x="656" y="38"/>
                    </a:lnTo>
                    <a:lnTo>
                      <a:pt x="562" y="0"/>
                    </a:lnTo>
                    <a:lnTo>
                      <a:pt x="490" y="0"/>
                    </a:lnTo>
                    <a:lnTo>
                      <a:pt x="409" y="34"/>
                    </a:lnTo>
                    <a:lnTo>
                      <a:pt x="378" y="64"/>
                    </a:lnTo>
                    <a:lnTo>
                      <a:pt x="348" y="93"/>
                    </a:lnTo>
                    <a:lnTo>
                      <a:pt x="338" y="147"/>
                    </a:lnTo>
                    <a:lnTo>
                      <a:pt x="327" y="147"/>
                    </a:lnTo>
                    <a:cubicBezTo>
                      <a:pt x="321" y="147"/>
                      <a:pt x="287" y="140"/>
                      <a:pt x="251" y="133"/>
                    </a:cubicBezTo>
                    <a:lnTo>
                      <a:pt x="185" y="119"/>
                    </a:lnTo>
                    <a:lnTo>
                      <a:pt x="137" y="122"/>
                    </a:lnTo>
                    <a:lnTo>
                      <a:pt x="89" y="125"/>
                    </a:lnTo>
                    <a:lnTo>
                      <a:pt x="61" y="143"/>
                    </a:lnTo>
                    <a:lnTo>
                      <a:pt x="34" y="161"/>
                    </a:lnTo>
                    <a:lnTo>
                      <a:pt x="0" y="222"/>
                    </a:lnTo>
                    <a:lnTo>
                      <a:pt x="10" y="280"/>
                    </a:lnTo>
                    <a:lnTo>
                      <a:pt x="28" y="300"/>
                    </a:lnTo>
                    <a:cubicBezTo>
                      <a:pt x="38" y="311"/>
                      <a:pt x="54" y="326"/>
                      <a:pt x="64" y="333"/>
                    </a:cubicBezTo>
                    <a:cubicBezTo>
                      <a:pt x="75" y="340"/>
                      <a:pt x="95" y="351"/>
                      <a:pt x="110" y="357"/>
                    </a:cubicBezTo>
                    <a:cubicBezTo>
                      <a:pt x="125" y="364"/>
                      <a:pt x="165" y="375"/>
                      <a:pt x="200" y="382"/>
                    </a:cubicBezTo>
                    <a:lnTo>
                      <a:pt x="263" y="395"/>
                    </a:lnTo>
                    <a:lnTo>
                      <a:pt x="281" y="405"/>
                    </a:lnTo>
                    <a:cubicBezTo>
                      <a:pt x="291" y="410"/>
                      <a:pt x="306" y="425"/>
                      <a:pt x="315" y="436"/>
                    </a:cubicBezTo>
                    <a:lnTo>
                      <a:pt x="330" y="458"/>
                    </a:lnTo>
                    <a:lnTo>
                      <a:pt x="330" y="472"/>
                    </a:lnTo>
                    <a:lnTo>
                      <a:pt x="330" y="487"/>
                    </a:lnTo>
                    <a:lnTo>
                      <a:pt x="338" y="491"/>
                    </a:lnTo>
                  </a:path>
                </a:pathLst>
              </a:custGeom>
              <a:solidFill>
                <a:srgbClr val="4F4F4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4" name="Freeform 34"/>
              <p:cNvSpPr>
                <a:spLocks noChangeArrowheads="1"/>
              </p:cNvSpPr>
              <p:nvPr/>
            </p:nvSpPr>
            <p:spPr bwMode="auto">
              <a:xfrm>
                <a:off x="182" y="1063"/>
                <a:ext cx="378" cy="189"/>
              </a:xfrm>
              <a:custGeom>
                <a:avLst/>
                <a:gdLst>
                  <a:gd name="T0" fmla="*/ 346 w 997"/>
                  <a:gd name="T1" fmla="*/ 484 h 497"/>
                  <a:gd name="T2" fmla="*/ 321 w 997"/>
                  <a:gd name="T3" fmla="*/ 410 h 497"/>
                  <a:gd name="T4" fmla="*/ 250 w 997"/>
                  <a:gd name="T5" fmla="*/ 370 h 497"/>
                  <a:gd name="T6" fmla="*/ 162 w 997"/>
                  <a:gd name="T7" fmla="*/ 356 h 497"/>
                  <a:gd name="T8" fmla="*/ 79 w 997"/>
                  <a:gd name="T9" fmla="*/ 321 h 497"/>
                  <a:gd name="T10" fmla="*/ 38 w 997"/>
                  <a:gd name="T11" fmla="*/ 208 h 497"/>
                  <a:gd name="T12" fmla="*/ 69 w 997"/>
                  <a:gd name="T13" fmla="*/ 172 h 497"/>
                  <a:gd name="T14" fmla="*/ 133 w 997"/>
                  <a:gd name="T15" fmla="*/ 153 h 497"/>
                  <a:gd name="T16" fmla="*/ 300 w 997"/>
                  <a:gd name="T17" fmla="*/ 191 h 497"/>
                  <a:gd name="T18" fmla="*/ 332 w 997"/>
                  <a:gd name="T19" fmla="*/ 226 h 497"/>
                  <a:gd name="T20" fmla="*/ 355 w 997"/>
                  <a:gd name="T21" fmla="*/ 269 h 497"/>
                  <a:gd name="T22" fmla="*/ 404 w 997"/>
                  <a:gd name="T23" fmla="*/ 346 h 497"/>
                  <a:gd name="T24" fmla="*/ 444 w 997"/>
                  <a:gd name="T25" fmla="*/ 409 h 497"/>
                  <a:gd name="T26" fmla="*/ 487 w 997"/>
                  <a:gd name="T27" fmla="*/ 409 h 497"/>
                  <a:gd name="T28" fmla="*/ 502 w 997"/>
                  <a:gd name="T29" fmla="*/ 401 h 497"/>
                  <a:gd name="T30" fmla="*/ 526 w 997"/>
                  <a:gd name="T31" fmla="*/ 418 h 497"/>
                  <a:gd name="T32" fmla="*/ 491 w 997"/>
                  <a:gd name="T33" fmla="*/ 390 h 497"/>
                  <a:gd name="T34" fmla="*/ 448 w 997"/>
                  <a:gd name="T35" fmla="*/ 363 h 497"/>
                  <a:gd name="T36" fmla="*/ 479 w 997"/>
                  <a:gd name="T37" fmla="*/ 341 h 497"/>
                  <a:gd name="T38" fmla="*/ 544 w 997"/>
                  <a:gd name="T39" fmla="*/ 353 h 497"/>
                  <a:gd name="T40" fmla="*/ 565 w 997"/>
                  <a:gd name="T41" fmla="*/ 336 h 497"/>
                  <a:gd name="T42" fmla="*/ 661 w 997"/>
                  <a:gd name="T43" fmla="*/ 373 h 497"/>
                  <a:gd name="T44" fmla="*/ 734 w 997"/>
                  <a:gd name="T45" fmla="*/ 460 h 497"/>
                  <a:gd name="T46" fmla="*/ 744 w 997"/>
                  <a:gd name="T47" fmla="*/ 453 h 497"/>
                  <a:gd name="T48" fmla="*/ 779 w 997"/>
                  <a:gd name="T49" fmla="*/ 480 h 497"/>
                  <a:gd name="T50" fmla="*/ 769 w 997"/>
                  <a:gd name="T51" fmla="*/ 436 h 497"/>
                  <a:gd name="T52" fmla="*/ 776 w 997"/>
                  <a:gd name="T53" fmla="*/ 417 h 497"/>
                  <a:gd name="T54" fmla="*/ 737 w 997"/>
                  <a:gd name="T55" fmla="*/ 413 h 497"/>
                  <a:gd name="T56" fmla="*/ 734 w 997"/>
                  <a:gd name="T57" fmla="*/ 400 h 497"/>
                  <a:gd name="T58" fmla="*/ 850 w 997"/>
                  <a:gd name="T59" fmla="*/ 416 h 497"/>
                  <a:gd name="T60" fmla="*/ 863 w 997"/>
                  <a:gd name="T61" fmla="*/ 392 h 497"/>
                  <a:gd name="T62" fmla="*/ 844 w 997"/>
                  <a:gd name="T63" fmla="*/ 374 h 497"/>
                  <a:gd name="T64" fmla="*/ 808 w 997"/>
                  <a:gd name="T65" fmla="*/ 337 h 497"/>
                  <a:gd name="T66" fmla="*/ 845 w 997"/>
                  <a:gd name="T67" fmla="*/ 300 h 497"/>
                  <a:gd name="T68" fmla="*/ 964 w 997"/>
                  <a:gd name="T69" fmla="*/ 299 h 497"/>
                  <a:gd name="T70" fmla="*/ 996 w 997"/>
                  <a:gd name="T71" fmla="*/ 269 h 497"/>
                  <a:gd name="T72" fmla="*/ 948 w 997"/>
                  <a:gd name="T73" fmla="*/ 201 h 497"/>
                  <a:gd name="T74" fmla="*/ 887 w 997"/>
                  <a:gd name="T75" fmla="*/ 169 h 497"/>
                  <a:gd name="T76" fmla="*/ 897 w 997"/>
                  <a:gd name="T77" fmla="*/ 115 h 497"/>
                  <a:gd name="T78" fmla="*/ 859 w 997"/>
                  <a:gd name="T79" fmla="*/ 104 h 497"/>
                  <a:gd name="T80" fmla="*/ 840 w 997"/>
                  <a:gd name="T81" fmla="*/ 123 h 497"/>
                  <a:gd name="T82" fmla="*/ 813 w 997"/>
                  <a:gd name="T83" fmla="*/ 125 h 497"/>
                  <a:gd name="T84" fmla="*/ 778 w 997"/>
                  <a:gd name="T85" fmla="*/ 122 h 497"/>
                  <a:gd name="T86" fmla="*/ 702 w 997"/>
                  <a:gd name="T87" fmla="*/ 82 h 497"/>
                  <a:gd name="T88" fmla="*/ 600 w 997"/>
                  <a:gd name="T89" fmla="*/ 17 h 497"/>
                  <a:gd name="T90" fmla="*/ 513 w 997"/>
                  <a:gd name="T91" fmla="*/ 4 h 497"/>
                  <a:gd name="T92" fmla="*/ 434 w 997"/>
                  <a:gd name="T93" fmla="*/ 27 h 497"/>
                  <a:gd name="T94" fmla="*/ 372 w 997"/>
                  <a:gd name="T95" fmla="*/ 73 h 497"/>
                  <a:gd name="T96" fmla="*/ 343 w 997"/>
                  <a:gd name="T97" fmla="*/ 127 h 497"/>
                  <a:gd name="T98" fmla="*/ 281 w 997"/>
                  <a:gd name="T99" fmla="*/ 142 h 497"/>
                  <a:gd name="T100" fmla="*/ 142 w 997"/>
                  <a:gd name="T101" fmla="*/ 120 h 497"/>
                  <a:gd name="T102" fmla="*/ 87 w 997"/>
                  <a:gd name="T103" fmla="*/ 129 h 497"/>
                  <a:gd name="T104" fmla="*/ 31 w 997"/>
                  <a:gd name="T105" fmla="*/ 171 h 497"/>
                  <a:gd name="T106" fmla="*/ 0 w 997"/>
                  <a:gd name="T107" fmla="*/ 223 h 497"/>
                  <a:gd name="T108" fmla="*/ 22 w 997"/>
                  <a:gd name="T109" fmla="*/ 291 h 497"/>
                  <a:gd name="T110" fmla="*/ 110 w 997"/>
                  <a:gd name="T111" fmla="*/ 357 h 497"/>
                  <a:gd name="T112" fmla="*/ 271 w 997"/>
                  <a:gd name="T113" fmla="*/ 398 h 497"/>
                  <a:gd name="T114" fmla="*/ 314 w 997"/>
                  <a:gd name="T115" fmla="*/ 426 h 497"/>
                  <a:gd name="T116" fmla="*/ 342 w 997"/>
                  <a:gd name="T117" fmla="*/ 496 h 4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997" h="497">
                    <a:moveTo>
                      <a:pt x="342" y="496"/>
                    </a:moveTo>
                    <a:cubicBezTo>
                      <a:pt x="344" y="496"/>
                      <a:pt x="346" y="491"/>
                      <a:pt x="346" y="484"/>
                    </a:cubicBezTo>
                    <a:cubicBezTo>
                      <a:pt x="346" y="477"/>
                      <a:pt x="340" y="458"/>
                      <a:pt x="333" y="441"/>
                    </a:cubicBezTo>
                    <a:lnTo>
                      <a:pt x="321" y="410"/>
                    </a:lnTo>
                    <a:lnTo>
                      <a:pt x="285" y="390"/>
                    </a:lnTo>
                    <a:lnTo>
                      <a:pt x="250" y="370"/>
                    </a:lnTo>
                    <a:lnTo>
                      <a:pt x="206" y="363"/>
                    </a:lnTo>
                    <a:lnTo>
                      <a:pt x="162" y="356"/>
                    </a:lnTo>
                    <a:lnTo>
                      <a:pt x="120" y="338"/>
                    </a:lnTo>
                    <a:lnTo>
                      <a:pt x="79" y="321"/>
                    </a:lnTo>
                    <a:lnTo>
                      <a:pt x="31" y="274"/>
                    </a:lnTo>
                    <a:lnTo>
                      <a:pt x="38" y="208"/>
                    </a:lnTo>
                    <a:lnTo>
                      <a:pt x="53" y="190"/>
                    </a:lnTo>
                    <a:lnTo>
                      <a:pt x="69" y="172"/>
                    </a:lnTo>
                    <a:lnTo>
                      <a:pt x="101" y="163"/>
                    </a:lnTo>
                    <a:lnTo>
                      <a:pt x="133" y="153"/>
                    </a:lnTo>
                    <a:lnTo>
                      <a:pt x="202" y="167"/>
                    </a:lnTo>
                    <a:cubicBezTo>
                      <a:pt x="240" y="175"/>
                      <a:pt x="284" y="186"/>
                      <a:pt x="300" y="191"/>
                    </a:cubicBezTo>
                    <a:lnTo>
                      <a:pt x="328" y="202"/>
                    </a:lnTo>
                    <a:lnTo>
                      <a:pt x="332" y="226"/>
                    </a:lnTo>
                    <a:lnTo>
                      <a:pt x="337" y="250"/>
                    </a:lnTo>
                    <a:lnTo>
                      <a:pt x="355" y="269"/>
                    </a:lnTo>
                    <a:cubicBezTo>
                      <a:pt x="365" y="279"/>
                      <a:pt x="380" y="298"/>
                      <a:pt x="388" y="310"/>
                    </a:cubicBezTo>
                    <a:cubicBezTo>
                      <a:pt x="396" y="323"/>
                      <a:pt x="403" y="339"/>
                      <a:pt x="404" y="346"/>
                    </a:cubicBezTo>
                    <a:lnTo>
                      <a:pt x="404" y="360"/>
                    </a:lnTo>
                    <a:lnTo>
                      <a:pt x="444" y="409"/>
                    </a:lnTo>
                    <a:lnTo>
                      <a:pt x="470" y="402"/>
                    </a:lnTo>
                    <a:lnTo>
                      <a:pt x="487" y="409"/>
                    </a:lnTo>
                    <a:lnTo>
                      <a:pt x="502" y="417"/>
                    </a:lnTo>
                    <a:lnTo>
                      <a:pt x="502" y="401"/>
                    </a:lnTo>
                    <a:lnTo>
                      <a:pt x="514" y="409"/>
                    </a:lnTo>
                    <a:lnTo>
                      <a:pt x="526" y="418"/>
                    </a:lnTo>
                    <a:lnTo>
                      <a:pt x="526" y="402"/>
                    </a:lnTo>
                    <a:lnTo>
                      <a:pt x="491" y="390"/>
                    </a:lnTo>
                    <a:lnTo>
                      <a:pt x="457" y="377"/>
                    </a:lnTo>
                    <a:lnTo>
                      <a:pt x="448" y="363"/>
                    </a:lnTo>
                    <a:lnTo>
                      <a:pt x="439" y="350"/>
                    </a:lnTo>
                    <a:lnTo>
                      <a:pt x="479" y="341"/>
                    </a:lnTo>
                    <a:lnTo>
                      <a:pt x="501" y="345"/>
                    </a:lnTo>
                    <a:cubicBezTo>
                      <a:pt x="512" y="347"/>
                      <a:pt x="532" y="351"/>
                      <a:pt x="544" y="353"/>
                    </a:cubicBezTo>
                    <a:lnTo>
                      <a:pt x="565" y="358"/>
                    </a:lnTo>
                    <a:lnTo>
                      <a:pt x="565" y="336"/>
                    </a:lnTo>
                    <a:lnTo>
                      <a:pt x="621" y="336"/>
                    </a:lnTo>
                    <a:lnTo>
                      <a:pt x="661" y="373"/>
                    </a:lnTo>
                    <a:cubicBezTo>
                      <a:pt x="684" y="394"/>
                      <a:pt x="710" y="422"/>
                      <a:pt x="718" y="435"/>
                    </a:cubicBezTo>
                    <a:lnTo>
                      <a:pt x="734" y="460"/>
                    </a:lnTo>
                    <a:lnTo>
                      <a:pt x="739" y="456"/>
                    </a:lnTo>
                    <a:lnTo>
                      <a:pt x="744" y="453"/>
                    </a:lnTo>
                    <a:lnTo>
                      <a:pt x="762" y="466"/>
                    </a:lnTo>
                    <a:lnTo>
                      <a:pt x="779" y="480"/>
                    </a:lnTo>
                    <a:lnTo>
                      <a:pt x="774" y="458"/>
                    </a:lnTo>
                    <a:lnTo>
                      <a:pt x="769" y="436"/>
                    </a:lnTo>
                    <a:lnTo>
                      <a:pt x="794" y="436"/>
                    </a:lnTo>
                    <a:lnTo>
                      <a:pt x="776" y="417"/>
                    </a:lnTo>
                    <a:lnTo>
                      <a:pt x="757" y="415"/>
                    </a:lnTo>
                    <a:lnTo>
                      <a:pt x="737" y="413"/>
                    </a:lnTo>
                    <a:lnTo>
                      <a:pt x="736" y="406"/>
                    </a:lnTo>
                    <a:lnTo>
                      <a:pt x="734" y="400"/>
                    </a:lnTo>
                    <a:lnTo>
                      <a:pt x="801" y="395"/>
                    </a:lnTo>
                    <a:lnTo>
                      <a:pt x="850" y="416"/>
                    </a:lnTo>
                    <a:lnTo>
                      <a:pt x="857" y="408"/>
                    </a:lnTo>
                    <a:cubicBezTo>
                      <a:pt x="860" y="403"/>
                      <a:pt x="863" y="396"/>
                      <a:pt x="863" y="392"/>
                    </a:cubicBezTo>
                    <a:lnTo>
                      <a:pt x="863" y="384"/>
                    </a:lnTo>
                    <a:lnTo>
                      <a:pt x="844" y="374"/>
                    </a:lnTo>
                    <a:cubicBezTo>
                      <a:pt x="833" y="368"/>
                      <a:pt x="821" y="357"/>
                      <a:pt x="816" y="350"/>
                    </a:cubicBezTo>
                    <a:lnTo>
                      <a:pt x="808" y="337"/>
                    </a:lnTo>
                    <a:lnTo>
                      <a:pt x="827" y="319"/>
                    </a:lnTo>
                    <a:lnTo>
                      <a:pt x="845" y="300"/>
                    </a:lnTo>
                    <a:lnTo>
                      <a:pt x="905" y="299"/>
                    </a:lnTo>
                    <a:lnTo>
                      <a:pt x="964" y="299"/>
                    </a:lnTo>
                    <a:lnTo>
                      <a:pt x="980" y="286"/>
                    </a:lnTo>
                    <a:cubicBezTo>
                      <a:pt x="989" y="280"/>
                      <a:pt x="996" y="271"/>
                      <a:pt x="996" y="269"/>
                    </a:cubicBezTo>
                    <a:cubicBezTo>
                      <a:pt x="996" y="266"/>
                      <a:pt x="986" y="249"/>
                      <a:pt x="972" y="232"/>
                    </a:cubicBezTo>
                    <a:lnTo>
                      <a:pt x="948" y="201"/>
                    </a:lnTo>
                    <a:lnTo>
                      <a:pt x="917" y="185"/>
                    </a:lnTo>
                    <a:lnTo>
                      <a:pt x="887" y="169"/>
                    </a:lnTo>
                    <a:lnTo>
                      <a:pt x="892" y="142"/>
                    </a:lnTo>
                    <a:lnTo>
                      <a:pt x="897" y="115"/>
                    </a:lnTo>
                    <a:lnTo>
                      <a:pt x="878" y="110"/>
                    </a:lnTo>
                    <a:lnTo>
                      <a:pt x="859" y="104"/>
                    </a:lnTo>
                    <a:lnTo>
                      <a:pt x="840" y="110"/>
                    </a:lnTo>
                    <a:lnTo>
                      <a:pt x="840" y="123"/>
                    </a:lnTo>
                    <a:cubicBezTo>
                      <a:pt x="840" y="130"/>
                      <a:pt x="838" y="135"/>
                      <a:pt x="836" y="135"/>
                    </a:cubicBezTo>
                    <a:cubicBezTo>
                      <a:pt x="833" y="135"/>
                      <a:pt x="823" y="131"/>
                      <a:pt x="813" y="125"/>
                    </a:cubicBezTo>
                    <a:lnTo>
                      <a:pt x="794" y="114"/>
                    </a:lnTo>
                    <a:lnTo>
                      <a:pt x="778" y="122"/>
                    </a:lnTo>
                    <a:lnTo>
                      <a:pt x="761" y="129"/>
                    </a:lnTo>
                    <a:lnTo>
                      <a:pt x="702" y="82"/>
                    </a:lnTo>
                    <a:lnTo>
                      <a:pt x="644" y="34"/>
                    </a:lnTo>
                    <a:lnTo>
                      <a:pt x="600" y="17"/>
                    </a:lnTo>
                    <a:lnTo>
                      <a:pt x="556" y="0"/>
                    </a:lnTo>
                    <a:lnTo>
                      <a:pt x="513" y="4"/>
                    </a:lnTo>
                    <a:lnTo>
                      <a:pt x="471" y="8"/>
                    </a:lnTo>
                    <a:lnTo>
                      <a:pt x="434" y="27"/>
                    </a:lnTo>
                    <a:lnTo>
                      <a:pt x="397" y="46"/>
                    </a:lnTo>
                    <a:lnTo>
                      <a:pt x="372" y="73"/>
                    </a:lnTo>
                    <a:lnTo>
                      <a:pt x="348" y="101"/>
                    </a:lnTo>
                    <a:lnTo>
                      <a:pt x="343" y="127"/>
                    </a:lnTo>
                    <a:lnTo>
                      <a:pt x="338" y="154"/>
                    </a:lnTo>
                    <a:lnTo>
                      <a:pt x="281" y="142"/>
                    </a:lnTo>
                    <a:cubicBezTo>
                      <a:pt x="250" y="135"/>
                      <a:pt x="206" y="127"/>
                      <a:pt x="184" y="125"/>
                    </a:cubicBezTo>
                    <a:lnTo>
                      <a:pt x="142" y="120"/>
                    </a:lnTo>
                    <a:lnTo>
                      <a:pt x="114" y="125"/>
                    </a:lnTo>
                    <a:lnTo>
                      <a:pt x="87" y="129"/>
                    </a:lnTo>
                    <a:lnTo>
                      <a:pt x="59" y="150"/>
                    </a:lnTo>
                    <a:lnTo>
                      <a:pt x="31" y="171"/>
                    </a:lnTo>
                    <a:lnTo>
                      <a:pt x="16" y="197"/>
                    </a:lnTo>
                    <a:lnTo>
                      <a:pt x="0" y="223"/>
                    </a:lnTo>
                    <a:lnTo>
                      <a:pt x="6" y="248"/>
                    </a:lnTo>
                    <a:cubicBezTo>
                      <a:pt x="8" y="262"/>
                      <a:pt x="16" y="281"/>
                      <a:pt x="22" y="291"/>
                    </a:cubicBezTo>
                    <a:cubicBezTo>
                      <a:pt x="28" y="301"/>
                      <a:pt x="42" y="316"/>
                      <a:pt x="54" y="326"/>
                    </a:cubicBezTo>
                    <a:cubicBezTo>
                      <a:pt x="66" y="335"/>
                      <a:pt x="91" y="349"/>
                      <a:pt x="110" y="357"/>
                    </a:cubicBezTo>
                    <a:cubicBezTo>
                      <a:pt x="129" y="365"/>
                      <a:pt x="174" y="377"/>
                      <a:pt x="208" y="384"/>
                    </a:cubicBezTo>
                    <a:lnTo>
                      <a:pt x="271" y="398"/>
                    </a:lnTo>
                    <a:lnTo>
                      <a:pt x="293" y="412"/>
                    </a:lnTo>
                    <a:lnTo>
                      <a:pt x="314" y="426"/>
                    </a:lnTo>
                    <a:lnTo>
                      <a:pt x="326" y="461"/>
                    </a:lnTo>
                    <a:cubicBezTo>
                      <a:pt x="333" y="481"/>
                      <a:pt x="340" y="496"/>
                      <a:pt x="342" y="496"/>
                    </a:cubicBezTo>
                  </a:path>
                </a:pathLst>
              </a:custGeom>
              <a:solidFill>
                <a:srgbClr val="2E2E2E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5" name="Freeform 35"/>
              <p:cNvSpPr>
                <a:spLocks noChangeArrowheads="1"/>
              </p:cNvSpPr>
              <p:nvPr/>
            </p:nvSpPr>
            <p:spPr bwMode="auto">
              <a:xfrm>
                <a:off x="186" y="1066"/>
                <a:ext cx="376" cy="184"/>
              </a:xfrm>
              <a:custGeom>
                <a:avLst/>
                <a:gdLst>
                  <a:gd name="T0" fmla="*/ 325 w 992"/>
                  <a:gd name="T1" fmla="*/ 443 h 485"/>
                  <a:gd name="T2" fmla="*/ 254 w 992"/>
                  <a:gd name="T3" fmla="*/ 374 h 485"/>
                  <a:gd name="T4" fmla="*/ 98 w 992"/>
                  <a:gd name="T5" fmla="*/ 330 h 485"/>
                  <a:gd name="T6" fmla="*/ 21 w 992"/>
                  <a:gd name="T7" fmla="*/ 220 h 485"/>
                  <a:gd name="T8" fmla="*/ 79 w 992"/>
                  <a:gd name="T9" fmla="*/ 157 h 485"/>
                  <a:gd name="T10" fmla="*/ 300 w 992"/>
                  <a:gd name="T11" fmla="*/ 186 h 485"/>
                  <a:gd name="T12" fmla="*/ 345 w 992"/>
                  <a:gd name="T13" fmla="*/ 257 h 485"/>
                  <a:gd name="T14" fmla="*/ 395 w 992"/>
                  <a:gd name="T15" fmla="*/ 337 h 485"/>
                  <a:gd name="T16" fmla="*/ 436 w 992"/>
                  <a:gd name="T17" fmla="*/ 392 h 485"/>
                  <a:gd name="T18" fmla="*/ 486 w 992"/>
                  <a:gd name="T19" fmla="*/ 384 h 485"/>
                  <a:gd name="T20" fmla="*/ 427 w 992"/>
                  <a:gd name="T21" fmla="*/ 349 h 485"/>
                  <a:gd name="T22" fmla="*/ 472 w 992"/>
                  <a:gd name="T23" fmla="*/ 330 h 485"/>
                  <a:gd name="T24" fmla="*/ 549 w 992"/>
                  <a:gd name="T25" fmla="*/ 346 h 485"/>
                  <a:gd name="T26" fmla="*/ 548 w 992"/>
                  <a:gd name="T27" fmla="*/ 330 h 485"/>
                  <a:gd name="T28" fmla="*/ 702 w 992"/>
                  <a:gd name="T29" fmla="*/ 407 h 485"/>
                  <a:gd name="T30" fmla="*/ 730 w 992"/>
                  <a:gd name="T31" fmla="*/ 450 h 485"/>
                  <a:gd name="T32" fmla="*/ 753 w 992"/>
                  <a:gd name="T33" fmla="*/ 451 h 485"/>
                  <a:gd name="T34" fmla="*/ 754 w 992"/>
                  <a:gd name="T35" fmla="*/ 431 h 485"/>
                  <a:gd name="T36" fmla="*/ 771 w 992"/>
                  <a:gd name="T37" fmla="*/ 414 h 485"/>
                  <a:gd name="T38" fmla="*/ 727 w 992"/>
                  <a:gd name="T39" fmla="*/ 401 h 485"/>
                  <a:gd name="T40" fmla="*/ 790 w 992"/>
                  <a:gd name="T41" fmla="*/ 378 h 485"/>
                  <a:gd name="T42" fmla="*/ 831 w 992"/>
                  <a:gd name="T43" fmla="*/ 397 h 485"/>
                  <a:gd name="T44" fmla="*/ 857 w 992"/>
                  <a:gd name="T45" fmla="*/ 391 h 485"/>
                  <a:gd name="T46" fmla="*/ 812 w 992"/>
                  <a:gd name="T47" fmla="*/ 377 h 485"/>
                  <a:gd name="T48" fmla="*/ 799 w 992"/>
                  <a:gd name="T49" fmla="*/ 336 h 485"/>
                  <a:gd name="T50" fmla="*/ 832 w 992"/>
                  <a:gd name="T51" fmla="*/ 299 h 485"/>
                  <a:gd name="T52" fmla="*/ 937 w 992"/>
                  <a:gd name="T53" fmla="*/ 291 h 485"/>
                  <a:gd name="T54" fmla="*/ 991 w 992"/>
                  <a:gd name="T55" fmla="*/ 264 h 485"/>
                  <a:gd name="T56" fmla="*/ 903 w 992"/>
                  <a:gd name="T57" fmla="*/ 179 h 485"/>
                  <a:gd name="T58" fmla="*/ 888 w 992"/>
                  <a:gd name="T59" fmla="*/ 123 h 485"/>
                  <a:gd name="T60" fmla="*/ 833 w 992"/>
                  <a:gd name="T61" fmla="*/ 116 h 485"/>
                  <a:gd name="T62" fmla="*/ 805 w 992"/>
                  <a:gd name="T63" fmla="*/ 114 h 485"/>
                  <a:gd name="T64" fmla="*/ 646 w 992"/>
                  <a:gd name="T65" fmla="*/ 38 h 485"/>
                  <a:gd name="T66" fmla="*/ 517 w 992"/>
                  <a:gd name="T67" fmla="*/ 0 h 485"/>
                  <a:gd name="T68" fmla="*/ 411 w 992"/>
                  <a:gd name="T69" fmla="*/ 28 h 485"/>
                  <a:gd name="T70" fmla="*/ 340 w 992"/>
                  <a:gd name="T71" fmla="*/ 109 h 485"/>
                  <a:gd name="T72" fmla="*/ 268 w 992"/>
                  <a:gd name="T73" fmla="*/ 136 h 485"/>
                  <a:gd name="T74" fmla="*/ 89 w 992"/>
                  <a:gd name="T75" fmla="*/ 126 h 485"/>
                  <a:gd name="T76" fmla="*/ 11 w 992"/>
                  <a:gd name="T77" fmla="*/ 189 h 485"/>
                  <a:gd name="T78" fmla="*/ 12 w 992"/>
                  <a:gd name="T79" fmla="*/ 281 h 485"/>
                  <a:gd name="T80" fmla="*/ 107 w 992"/>
                  <a:gd name="T81" fmla="*/ 352 h 485"/>
                  <a:gd name="T82" fmla="*/ 275 w 992"/>
                  <a:gd name="T83" fmla="*/ 393 h 485"/>
                  <a:gd name="T84" fmla="*/ 322 w 992"/>
                  <a:gd name="T85" fmla="*/ 456 h 485"/>
                  <a:gd name="T86" fmla="*/ 513 w 992"/>
                  <a:gd name="T87" fmla="*/ 397 h 485"/>
                  <a:gd name="T88" fmla="*/ 497 w 992"/>
                  <a:gd name="T89" fmla="*/ 397 h 485"/>
                  <a:gd name="T90" fmla="*/ 493 w 992"/>
                  <a:gd name="T91" fmla="*/ 394 h 4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92" h="485">
                    <a:moveTo>
                      <a:pt x="322" y="456"/>
                    </a:moveTo>
                    <a:cubicBezTo>
                      <a:pt x="330" y="473"/>
                      <a:pt x="336" y="484"/>
                      <a:pt x="336" y="479"/>
                    </a:cubicBezTo>
                    <a:cubicBezTo>
                      <a:pt x="336" y="475"/>
                      <a:pt x="331" y="459"/>
                      <a:pt x="325" y="443"/>
                    </a:cubicBezTo>
                    <a:lnTo>
                      <a:pt x="313" y="414"/>
                    </a:lnTo>
                    <a:lnTo>
                      <a:pt x="296" y="399"/>
                    </a:lnTo>
                    <a:cubicBezTo>
                      <a:pt x="287" y="391"/>
                      <a:pt x="268" y="380"/>
                      <a:pt x="254" y="374"/>
                    </a:cubicBezTo>
                    <a:cubicBezTo>
                      <a:pt x="240" y="368"/>
                      <a:pt x="207" y="360"/>
                      <a:pt x="182" y="356"/>
                    </a:cubicBezTo>
                    <a:lnTo>
                      <a:pt x="137" y="349"/>
                    </a:lnTo>
                    <a:lnTo>
                      <a:pt x="98" y="330"/>
                    </a:lnTo>
                    <a:lnTo>
                      <a:pt x="58" y="311"/>
                    </a:lnTo>
                    <a:lnTo>
                      <a:pt x="21" y="268"/>
                    </a:lnTo>
                    <a:lnTo>
                      <a:pt x="21" y="220"/>
                    </a:lnTo>
                    <a:lnTo>
                      <a:pt x="37" y="192"/>
                    </a:lnTo>
                    <a:lnTo>
                      <a:pt x="54" y="164"/>
                    </a:lnTo>
                    <a:lnTo>
                      <a:pt x="79" y="157"/>
                    </a:lnTo>
                    <a:cubicBezTo>
                      <a:pt x="93" y="153"/>
                      <a:pt x="114" y="149"/>
                      <a:pt x="127" y="149"/>
                    </a:cubicBezTo>
                    <a:cubicBezTo>
                      <a:pt x="140" y="149"/>
                      <a:pt x="177" y="155"/>
                      <a:pt x="210" y="163"/>
                    </a:cubicBezTo>
                    <a:cubicBezTo>
                      <a:pt x="244" y="170"/>
                      <a:pt x="284" y="181"/>
                      <a:pt x="300" y="186"/>
                    </a:cubicBezTo>
                    <a:lnTo>
                      <a:pt x="329" y="196"/>
                    </a:lnTo>
                    <a:lnTo>
                      <a:pt x="329" y="241"/>
                    </a:lnTo>
                    <a:lnTo>
                      <a:pt x="345" y="257"/>
                    </a:lnTo>
                    <a:cubicBezTo>
                      <a:pt x="354" y="266"/>
                      <a:pt x="370" y="285"/>
                      <a:pt x="380" y="299"/>
                    </a:cubicBezTo>
                    <a:lnTo>
                      <a:pt x="400" y="325"/>
                    </a:lnTo>
                    <a:lnTo>
                      <a:pt x="395" y="337"/>
                    </a:lnTo>
                    <a:lnTo>
                      <a:pt x="390" y="350"/>
                    </a:lnTo>
                    <a:lnTo>
                      <a:pt x="412" y="372"/>
                    </a:lnTo>
                    <a:cubicBezTo>
                      <a:pt x="423" y="384"/>
                      <a:pt x="434" y="393"/>
                      <a:pt x="436" y="392"/>
                    </a:cubicBezTo>
                    <a:cubicBezTo>
                      <a:pt x="437" y="392"/>
                      <a:pt x="449" y="394"/>
                      <a:pt x="462" y="397"/>
                    </a:cubicBezTo>
                    <a:lnTo>
                      <a:pt x="486" y="403"/>
                    </a:lnTo>
                    <a:lnTo>
                      <a:pt x="486" y="384"/>
                    </a:lnTo>
                    <a:lnTo>
                      <a:pt x="465" y="384"/>
                    </a:lnTo>
                    <a:lnTo>
                      <a:pt x="446" y="366"/>
                    </a:lnTo>
                    <a:lnTo>
                      <a:pt x="427" y="349"/>
                    </a:lnTo>
                    <a:lnTo>
                      <a:pt x="442" y="340"/>
                    </a:lnTo>
                    <a:lnTo>
                      <a:pt x="457" y="330"/>
                    </a:lnTo>
                    <a:lnTo>
                      <a:pt x="472" y="330"/>
                    </a:lnTo>
                    <a:cubicBezTo>
                      <a:pt x="479" y="330"/>
                      <a:pt x="499" y="335"/>
                      <a:pt x="514" y="340"/>
                    </a:cubicBezTo>
                    <a:lnTo>
                      <a:pt x="542" y="350"/>
                    </a:lnTo>
                    <a:lnTo>
                      <a:pt x="549" y="346"/>
                    </a:lnTo>
                    <a:lnTo>
                      <a:pt x="557" y="342"/>
                    </a:lnTo>
                    <a:lnTo>
                      <a:pt x="552" y="336"/>
                    </a:lnTo>
                    <a:lnTo>
                      <a:pt x="548" y="330"/>
                    </a:lnTo>
                    <a:lnTo>
                      <a:pt x="616" y="330"/>
                    </a:lnTo>
                    <a:lnTo>
                      <a:pt x="659" y="368"/>
                    </a:lnTo>
                    <a:lnTo>
                      <a:pt x="702" y="407"/>
                    </a:lnTo>
                    <a:lnTo>
                      <a:pt x="712" y="429"/>
                    </a:lnTo>
                    <a:lnTo>
                      <a:pt x="723" y="450"/>
                    </a:lnTo>
                    <a:lnTo>
                      <a:pt x="730" y="450"/>
                    </a:lnTo>
                    <a:cubicBezTo>
                      <a:pt x="734" y="450"/>
                      <a:pt x="737" y="447"/>
                      <a:pt x="737" y="443"/>
                    </a:cubicBezTo>
                    <a:lnTo>
                      <a:pt x="737" y="435"/>
                    </a:lnTo>
                    <a:lnTo>
                      <a:pt x="753" y="451"/>
                    </a:lnTo>
                    <a:lnTo>
                      <a:pt x="769" y="467"/>
                    </a:lnTo>
                    <a:lnTo>
                      <a:pt x="764" y="454"/>
                    </a:lnTo>
                    <a:cubicBezTo>
                      <a:pt x="761" y="446"/>
                      <a:pt x="757" y="436"/>
                      <a:pt x="754" y="431"/>
                    </a:cubicBezTo>
                    <a:lnTo>
                      <a:pt x="750" y="421"/>
                    </a:lnTo>
                    <a:lnTo>
                      <a:pt x="777" y="430"/>
                    </a:lnTo>
                    <a:lnTo>
                      <a:pt x="771" y="414"/>
                    </a:lnTo>
                    <a:lnTo>
                      <a:pt x="748" y="410"/>
                    </a:lnTo>
                    <a:lnTo>
                      <a:pt x="726" y="407"/>
                    </a:lnTo>
                    <a:lnTo>
                      <a:pt x="727" y="401"/>
                    </a:lnTo>
                    <a:lnTo>
                      <a:pt x="728" y="394"/>
                    </a:lnTo>
                    <a:lnTo>
                      <a:pt x="759" y="386"/>
                    </a:lnTo>
                    <a:lnTo>
                      <a:pt x="790" y="378"/>
                    </a:lnTo>
                    <a:lnTo>
                      <a:pt x="795" y="388"/>
                    </a:lnTo>
                    <a:lnTo>
                      <a:pt x="799" y="397"/>
                    </a:lnTo>
                    <a:lnTo>
                      <a:pt x="831" y="397"/>
                    </a:lnTo>
                    <a:lnTo>
                      <a:pt x="831" y="413"/>
                    </a:lnTo>
                    <a:lnTo>
                      <a:pt x="844" y="402"/>
                    </a:lnTo>
                    <a:lnTo>
                      <a:pt x="857" y="391"/>
                    </a:lnTo>
                    <a:lnTo>
                      <a:pt x="836" y="370"/>
                    </a:lnTo>
                    <a:lnTo>
                      <a:pt x="824" y="373"/>
                    </a:lnTo>
                    <a:lnTo>
                      <a:pt x="812" y="377"/>
                    </a:lnTo>
                    <a:lnTo>
                      <a:pt x="823" y="368"/>
                    </a:lnTo>
                    <a:lnTo>
                      <a:pt x="811" y="352"/>
                    </a:lnTo>
                    <a:lnTo>
                      <a:pt x="799" y="336"/>
                    </a:lnTo>
                    <a:lnTo>
                      <a:pt x="803" y="323"/>
                    </a:lnTo>
                    <a:lnTo>
                      <a:pt x="808" y="310"/>
                    </a:lnTo>
                    <a:lnTo>
                      <a:pt x="832" y="299"/>
                    </a:lnTo>
                    <a:lnTo>
                      <a:pt x="856" y="289"/>
                    </a:lnTo>
                    <a:lnTo>
                      <a:pt x="888" y="290"/>
                    </a:lnTo>
                    <a:cubicBezTo>
                      <a:pt x="906" y="291"/>
                      <a:pt x="928" y="291"/>
                      <a:pt x="937" y="291"/>
                    </a:cubicBezTo>
                    <a:lnTo>
                      <a:pt x="952" y="290"/>
                    </a:lnTo>
                    <a:lnTo>
                      <a:pt x="972" y="277"/>
                    </a:lnTo>
                    <a:lnTo>
                      <a:pt x="991" y="264"/>
                    </a:lnTo>
                    <a:lnTo>
                      <a:pt x="964" y="230"/>
                    </a:lnTo>
                    <a:lnTo>
                      <a:pt x="937" y="196"/>
                    </a:lnTo>
                    <a:lnTo>
                      <a:pt x="903" y="179"/>
                    </a:lnTo>
                    <a:cubicBezTo>
                      <a:pt x="885" y="170"/>
                      <a:pt x="870" y="161"/>
                      <a:pt x="870" y="159"/>
                    </a:cubicBezTo>
                    <a:cubicBezTo>
                      <a:pt x="870" y="158"/>
                      <a:pt x="874" y="149"/>
                      <a:pt x="879" y="140"/>
                    </a:cubicBezTo>
                    <a:lnTo>
                      <a:pt x="888" y="123"/>
                    </a:lnTo>
                    <a:lnTo>
                      <a:pt x="868" y="103"/>
                    </a:lnTo>
                    <a:lnTo>
                      <a:pt x="837" y="103"/>
                    </a:lnTo>
                    <a:lnTo>
                      <a:pt x="833" y="116"/>
                    </a:lnTo>
                    <a:cubicBezTo>
                      <a:pt x="831" y="123"/>
                      <a:pt x="826" y="129"/>
                      <a:pt x="822" y="129"/>
                    </a:cubicBezTo>
                    <a:cubicBezTo>
                      <a:pt x="819" y="129"/>
                      <a:pt x="814" y="126"/>
                      <a:pt x="810" y="122"/>
                    </a:cubicBezTo>
                    <a:lnTo>
                      <a:pt x="805" y="114"/>
                    </a:lnTo>
                    <a:lnTo>
                      <a:pt x="749" y="122"/>
                    </a:lnTo>
                    <a:lnTo>
                      <a:pt x="698" y="80"/>
                    </a:lnTo>
                    <a:lnTo>
                      <a:pt x="646" y="38"/>
                    </a:lnTo>
                    <a:lnTo>
                      <a:pt x="603" y="19"/>
                    </a:lnTo>
                    <a:lnTo>
                      <a:pt x="560" y="0"/>
                    </a:lnTo>
                    <a:lnTo>
                      <a:pt x="517" y="0"/>
                    </a:lnTo>
                    <a:lnTo>
                      <a:pt x="474" y="0"/>
                    </a:lnTo>
                    <a:lnTo>
                      <a:pt x="443" y="14"/>
                    </a:lnTo>
                    <a:lnTo>
                      <a:pt x="411" y="28"/>
                    </a:lnTo>
                    <a:lnTo>
                      <a:pt x="378" y="56"/>
                    </a:lnTo>
                    <a:lnTo>
                      <a:pt x="344" y="85"/>
                    </a:lnTo>
                    <a:lnTo>
                      <a:pt x="340" y="109"/>
                    </a:lnTo>
                    <a:cubicBezTo>
                      <a:pt x="337" y="123"/>
                      <a:pt x="333" y="137"/>
                      <a:pt x="330" y="141"/>
                    </a:cubicBezTo>
                    <a:lnTo>
                      <a:pt x="325" y="149"/>
                    </a:lnTo>
                    <a:lnTo>
                      <a:pt x="268" y="136"/>
                    </a:lnTo>
                    <a:cubicBezTo>
                      <a:pt x="237" y="130"/>
                      <a:pt x="191" y="122"/>
                      <a:pt x="165" y="119"/>
                    </a:cubicBezTo>
                    <a:lnTo>
                      <a:pt x="120" y="115"/>
                    </a:lnTo>
                    <a:lnTo>
                      <a:pt x="89" y="126"/>
                    </a:lnTo>
                    <a:cubicBezTo>
                      <a:pt x="72" y="132"/>
                      <a:pt x="50" y="143"/>
                      <a:pt x="40" y="151"/>
                    </a:cubicBezTo>
                    <a:lnTo>
                      <a:pt x="22" y="166"/>
                    </a:lnTo>
                    <a:lnTo>
                      <a:pt x="11" y="189"/>
                    </a:lnTo>
                    <a:lnTo>
                      <a:pt x="0" y="212"/>
                    </a:lnTo>
                    <a:lnTo>
                      <a:pt x="0" y="258"/>
                    </a:lnTo>
                    <a:lnTo>
                      <a:pt x="12" y="281"/>
                    </a:lnTo>
                    <a:lnTo>
                      <a:pt x="25" y="303"/>
                    </a:lnTo>
                    <a:lnTo>
                      <a:pt x="54" y="323"/>
                    </a:lnTo>
                    <a:cubicBezTo>
                      <a:pt x="69" y="333"/>
                      <a:pt x="93" y="346"/>
                      <a:pt x="107" y="352"/>
                    </a:cubicBezTo>
                    <a:cubicBezTo>
                      <a:pt x="120" y="358"/>
                      <a:pt x="148" y="366"/>
                      <a:pt x="169" y="370"/>
                    </a:cubicBezTo>
                    <a:cubicBezTo>
                      <a:pt x="190" y="374"/>
                      <a:pt x="223" y="381"/>
                      <a:pt x="241" y="385"/>
                    </a:cubicBezTo>
                    <a:lnTo>
                      <a:pt x="275" y="393"/>
                    </a:lnTo>
                    <a:lnTo>
                      <a:pt x="292" y="409"/>
                    </a:lnTo>
                    <a:lnTo>
                      <a:pt x="309" y="425"/>
                    </a:lnTo>
                    <a:lnTo>
                      <a:pt x="322" y="456"/>
                    </a:lnTo>
                    <a:close/>
                    <a:moveTo>
                      <a:pt x="513" y="403"/>
                    </a:moveTo>
                    <a:cubicBezTo>
                      <a:pt x="515" y="403"/>
                      <a:pt x="517" y="402"/>
                      <a:pt x="517" y="400"/>
                    </a:cubicBezTo>
                    <a:cubicBezTo>
                      <a:pt x="517" y="398"/>
                      <a:pt x="515" y="397"/>
                      <a:pt x="513" y="397"/>
                    </a:cubicBezTo>
                    <a:cubicBezTo>
                      <a:pt x="511" y="397"/>
                      <a:pt x="509" y="398"/>
                      <a:pt x="509" y="400"/>
                    </a:cubicBezTo>
                    <a:cubicBezTo>
                      <a:pt x="509" y="402"/>
                      <a:pt x="511" y="403"/>
                      <a:pt x="513" y="403"/>
                    </a:cubicBezTo>
                    <a:close/>
                    <a:moveTo>
                      <a:pt x="497" y="397"/>
                    </a:moveTo>
                    <a:cubicBezTo>
                      <a:pt x="499" y="397"/>
                      <a:pt x="501" y="395"/>
                      <a:pt x="501" y="394"/>
                    </a:cubicBezTo>
                    <a:cubicBezTo>
                      <a:pt x="501" y="392"/>
                      <a:pt x="499" y="390"/>
                      <a:pt x="497" y="390"/>
                    </a:cubicBezTo>
                    <a:cubicBezTo>
                      <a:pt x="495" y="390"/>
                      <a:pt x="493" y="392"/>
                      <a:pt x="493" y="394"/>
                    </a:cubicBezTo>
                    <a:cubicBezTo>
                      <a:pt x="493" y="395"/>
                      <a:pt x="495" y="397"/>
                      <a:pt x="497" y="397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57" name="Group 37"/>
            <p:cNvGrpSpPr>
              <a:grpSpLocks/>
            </p:cNvGrpSpPr>
            <p:nvPr/>
          </p:nvGrpSpPr>
          <p:grpSpPr bwMode="auto">
            <a:xfrm>
              <a:off x="2303850" y="3513130"/>
              <a:ext cx="510474" cy="694150"/>
              <a:chOff x="835" y="788"/>
              <a:chExt cx="214" cy="291"/>
            </a:xfrm>
          </p:grpSpPr>
          <p:sp>
            <p:nvSpPr>
              <p:cNvPr id="176" name="Freeform 38"/>
              <p:cNvSpPr>
                <a:spLocks noChangeArrowheads="1"/>
              </p:cNvSpPr>
              <p:nvPr/>
            </p:nvSpPr>
            <p:spPr bwMode="auto">
              <a:xfrm>
                <a:off x="835" y="788"/>
                <a:ext cx="214" cy="291"/>
              </a:xfrm>
              <a:custGeom>
                <a:avLst/>
                <a:gdLst>
                  <a:gd name="G0" fmla="+- 1 0 0"/>
                  <a:gd name="G1" fmla="*/ 1 39693 55456"/>
                  <a:gd name="G2" fmla="*/ 1 35987 55552"/>
                  <a:gd name="G3" fmla="*/ G2 1 180"/>
                  <a:gd name="G4" fmla="*/ G1 1 G3"/>
                  <a:gd name="G5" fmla="+- 1 0 0"/>
                  <a:gd name="G6" fmla="+- 1 0 0"/>
                  <a:gd name="G7" fmla="+- 1 0 0"/>
                  <a:gd name="G8" fmla="+- 1 0 0"/>
                  <a:gd name="G9" fmla="*/ 1 25611 45568"/>
                  <a:gd name="G10" fmla="*/ 1 35987 55552"/>
                  <a:gd name="G11" fmla="*/ G10 1 180"/>
                  <a:gd name="G12" fmla="*/ G9 1 G11"/>
                  <a:gd name="G13" fmla="+- 1 0 0"/>
                  <a:gd name="G14" fmla="+- 1 0 0"/>
                  <a:gd name="G15" fmla="+- 1 0 0"/>
                  <a:gd name="G16" fmla="+- 1 0 0"/>
                  <a:gd name="G17" fmla="+- 340 0 0"/>
                  <a:gd name="G18" fmla="+- 1 0 0"/>
                  <a:gd name="G19" fmla="+- 1 0 0"/>
                  <a:gd name="G20" fmla="+- 1 0 0"/>
                  <a:gd name="G21" fmla="+- 1 0 0"/>
                  <a:gd name="G22" fmla="+- 1 0 0"/>
                  <a:gd name="G23" fmla="+- 1 0 0"/>
                  <a:gd name="G24" fmla="+- 1 0 0"/>
                  <a:gd name="G25" fmla="+- 1 0 0"/>
                  <a:gd name="G26" fmla="+- 1 0 0"/>
                  <a:gd name="G27" fmla="+- 1 0 0"/>
                  <a:gd name="G28" fmla="+- 1 0 0"/>
                  <a:gd name="G29" fmla="+- 1 0 0"/>
                  <a:gd name="T0" fmla="*/ 8 256 1"/>
                  <a:gd name="T1" fmla="*/ 0 256 1"/>
                  <a:gd name="G30" fmla="+- 0 T0 T1"/>
                  <a:gd name="G31" fmla="cos 753 G30"/>
                  <a:gd name="G32" fmla="+- 755 0 0"/>
                  <a:gd name="G33" fmla="+- 0 0 0"/>
                  <a:gd name="G34" fmla="+- 2 0 0"/>
                  <a:gd name="G35" fmla="+- 1 0 0"/>
                  <a:gd name="G36" fmla="+- 1 0 0"/>
                  <a:gd name="G37" fmla="+- 1 0 0"/>
                  <a:gd name="G38" fmla="+- 1 0 0"/>
                  <a:gd name="G39" fmla="+- 1 0 0"/>
                  <a:gd name="G40" fmla="+- 1 0 0"/>
                  <a:gd name="G41" fmla="+- 1 0 0"/>
                  <a:gd name="G42" fmla="+- 1 0 0"/>
                  <a:gd name="G43" fmla="+- 1 0 0"/>
                  <a:gd name="G44" fmla="+- 1 0 0"/>
                  <a:gd name="G45" fmla="+- 1 0 0"/>
                  <a:gd name="G46" fmla="+- 1 0 0"/>
                  <a:gd name="G47" fmla="+- 1 0 0"/>
                  <a:gd name="G48" fmla="+- 1 0 0"/>
                  <a:gd name="G49" fmla="+- 1 0 0"/>
                  <a:gd name="G50" fmla="+- 1 0 0"/>
                  <a:gd name="G51" fmla="+- 1 0 0"/>
                  <a:gd name="G52" fmla="+- 1 0 0"/>
                  <a:gd name="G53" fmla="+- 1 0 0"/>
                  <a:gd name="G54" fmla="+- 1 0 0"/>
                  <a:gd name="G55" fmla="+- 1 0 0"/>
                  <a:gd name="G56" fmla="+- 1 0 0"/>
                  <a:gd name="G57" fmla="*/ 1 24577 2"/>
                  <a:gd name="G58" fmla="+- 1 0 0"/>
                  <a:gd name="G59" fmla="+- 1 0 0"/>
                  <a:gd name="G60" fmla="+- 1 0 0"/>
                  <a:gd name="G61" fmla="+- 1 0 0"/>
                  <a:gd name="G62" fmla="+- 1 0 0"/>
                  <a:gd name="G63" fmla="+- 1 0 0"/>
                  <a:gd name="G64" fmla="+- 1 0 0"/>
                  <a:gd name="G65" fmla="+- 1 0 0"/>
                  <a:gd name="G66" fmla="+- 1 0 0"/>
                  <a:gd name="G67" fmla="+- 1 0 0"/>
                  <a:gd name="G68" fmla="+- 1 0 0"/>
                  <a:gd name="G69" fmla="+- 1 0 0"/>
                  <a:gd name="G70" fmla="+- 1 0 0"/>
                  <a:gd name="G71" fmla="+- 1 0 0"/>
                  <a:gd name="G72" fmla="+- 1 0 0"/>
                  <a:gd name="G73" fmla="+- 1 0 0"/>
                  <a:gd name="G74" fmla="+- 1 0 0"/>
                  <a:gd name="G75" fmla="+- 1 0 0"/>
                  <a:gd name="G76" fmla="+- 1 0 0"/>
                  <a:gd name="G77" fmla="+- 1 0 0"/>
                  <a:gd name="G78" fmla="+- 1 0 0"/>
                  <a:gd name="G79" fmla="+- 1 0 0"/>
                  <a:gd name="G80" fmla="+- 1 0 0"/>
                  <a:gd name="G81" fmla="+- 1 0 0"/>
                  <a:gd name="G82" fmla="+- 1 0 0"/>
                  <a:gd name="G83" fmla="+- 84 0 0"/>
                  <a:gd name="G84" fmla="+- 0 0 0"/>
                  <a:gd name="G85" fmla="+- 169 0 0"/>
                  <a:gd name="G86" fmla="+- 148 0 0"/>
                  <a:gd name="G87" fmla="+- 1 0 0"/>
                  <a:gd name="G88" fmla="+- 1 0 0"/>
                  <a:gd name="G89" fmla="+- 1 0 0"/>
                  <a:gd name="G90" fmla="+- 1 0 0"/>
                  <a:gd name="G91" fmla="+- 1 0 0"/>
                  <a:gd name="G92" fmla="+- 1 0 0"/>
                  <a:gd name="G93" fmla="+- 1 0 0"/>
                  <a:gd name="G94" fmla="+- 1 0 0"/>
                  <a:gd name="G95" fmla="+- 1 0 0"/>
                  <a:gd name="G96" fmla="+- 1 0 0"/>
                  <a:gd name="G97" fmla="+- 1 0 0"/>
                  <a:gd name="G98" fmla="+- 1 0 0"/>
                  <a:gd name="G99" fmla="+- 1 0 0"/>
                  <a:gd name="G100" fmla="+- 1 0 0"/>
                  <a:gd name="G101" fmla="+- 1 0 0"/>
                  <a:gd name="G102" fmla="+- 1 0 0"/>
                  <a:gd name="G103" fmla="+- 1 0 0"/>
                  <a:gd name="G104" fmla="+- 1 0 0"/>
                  <a:gd name="G105" fmla="+- 1 0 0"/>
                  <a:gd name="T2" fmla="*/ 443 w 570"/>
                  <a:gd name="T3" fmla="*/ 3 h 758"/>
                  <a:gd name="T4" fmla="*/ 548 w 570"/>
                  <a:gd name="T5" fmla="*/ 55 h 758"/>
                  <a:gd name="T6" fmla="*/ 566 w 570"/>
                  <a:gd name="T7" fmla="*/ 84 h 758"/>
                  <a:gd name="T8" fmla="*/ 568 w 570"/>
                  <a:gd name="T9" fmla="*/ 101 h 758"/>
                  <a:gd name="T10" fmla="*/ 520 w 570"/>
                  <a:gd name="T11" fmla="*/ 108 h 758"/>
                  <a:gd name="T12" fmla="*/ 511 w 570"/>
                  <a:gd name="T13" fmla="*/ 106 h 758"/>
                  <a:gd name="T14" fmla="*/ 500 w 570"/>
                  <a:gd name="T15" fmla="*/ 119 h 758"/>
                  <a:gd name="T16" fmla="*/ 497 w 570"/>
                  <a:gd name="T17" fmla="*/ 143 h 758"/>
                  <a:gd name="T18" fmla="*/ 504 w 570"/>
                  <a:gd name="T19" fmla="*/ 190 h 758"/>
                  <a:gd name="T20" fmla="*/ 471 w 570"/>
                  <a:gd name="T21" fmla="*/ 192 h 758"/>
                  <a:gd name="T22" fmla="*/ 464 w 570"/>
                  <a:gd name="T23" fmla="*/ 191 h 758"/>
                  <a:gd name="T24" fmla="*/ 327 w 570"/>
                  <a:gd name="T25" fmla="*/ 384 h 758"/>
                  <a:gd name="T26" fmla="*/ 186 w 570"/>
                  <a:gd name="T27" fmla="*/ 580 h 758"/>
                  <a:gd name="T28" fmla="*/ 147 w 570"/>
                  <a:gd name="T29" fmla="*/ 587 h 758"/>
                  <a:gd name="T30" fmla="*/ 139 w 570"/>
                  <a:gd name="T31" fmla="*/ 587 h 758"/>
                  <a:gd name="T32" fmla="*/ 75 w 570"/>
                  <a:gd name="T33" fmla="*/ 670 h 758"/>
                  <a:gd name="T34" fmla="*/ 10 w 570"/>
                  <a:gd name="T35" fmla="*/ 753 h 758"/>
                  <a:gd name="T36" fmla="*/ 3 w 570"/>
                  <a:gd name="T37" fmla="*/ 756 h 758"/>
                  <a:gd name="T38" fmla="*/ 0 w 570"/>
                  <a:gd name="T39" fmla="*/ 756 h 758"/>
                  <a:gd name="T40" fmla="*/ 61 w 570"/>
                  <a:gd name="T41" fmla="*/ 666 h 758"/>
                  <a:gd name="T42" fmla="*/ 121 w 570"/>
                  <a:gd name="T43" fmla="*/ 576 h 758"/>
                  <a:gd name="T44" fmla="*/ 115 w 570"/>
                  <a:gd name="T45" fmla="*/ 569 h 758"/>
                  <a:gd name="T46" fmla="*/ 101 w 570"/>
                  <a:gd name="T47" fmla="*/ 544 h 758"/>
                  <a:gd name="T48" fmla="*/ 106 w 570"/>
                  <a:gd name="T49" fmla="*/ 519 h 758"/>
                  <a:gd name="T50" fmla="*/ 243 w 570"/>
                  <a:gd name="T51" fmla="*/ 324 h 758"/>
                  <a:gd name="T52" fmla="*/ 377 w 570"/>
                  <a:gd name="T53" fmla="*/ 134 h 758"/>
                  <a:gd name="T54" fmla="*/ 374 w 570"/>
                  <a:gd name="T55" fmla="*/ 125 h 758"/>
                  <a:gd name="T56" fmla="*/ 365 w 570"/>
                  <a:gd name="T57" fmla="*/ 97 h 758"/>
                  <a:gd name="T58" fmla="*/ 409 w 570"/>
                  <a:gd name="T59" fmla="*/ 86 h 758"/>
                  <a:gd name="T60" fmla="*/ 420 w 570"/>
                  <a:gd name="T61" fmla="*/ 89 h 758"/>
                  <a:gd name="T62" fmla="*/ 429 w 570"/>
                  <a:gd name="T63" fmla="*/ 74 h 758"/>
                  <a:gd name="T64" fmla="*/ 438 w 570"/>
                  <a:gd name="T65" fmla="*/ 57 h 758"/>
                  <a:gd name="T66" fmla="*/ 433 w 570"/>
                  <a:gd name="T67" fmla="*/ 48 h 758"/>
                  <a:gd name="T68" fmla="*/ 424 w 570"/>
                  <a:gd name="T69" fmla="*/ 11 h 758"/>
                  <a:gd name="T70" fmla="*/ 443 w 570"/>
                  <a:gd name="T71" fmla="*/ 3 h 758"/>
                </a:gdLst>
                <a:ahLst/>
                <a:cxnLst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570" h="758">
                    <a:moveTo>
                      <a:pt x="443" y="3"/>
                    </a:moveTo>
                    <a:cubicBezTo>
                      <a:pt x="471" y="0"/>
                      <a:pt x="520" y="25"/>
                      <a:pt x="548" y="55"/>
                    </a:cubicBezTo>
                    <a:cubicBezTo>
                      <a:pt x="555" y="64"/>
                      <a:pt x="564" y="76"/>
                      <a:pt x="566" y="84"/>
                    </a:cubicBezTo>
                    <a:cubicBezTo>
                      <a:pt x="568" y="89"/>
                      <a:pt x="569" y="97"/>
                      <a:pt x="568" y="101"/>
                    </a:cubicBezTo>
                    <a:cubicBezTo>
                      <a:pt x="563" y="113"/>
                      <a:pt x="544" y="116"/>
                      <a:pt x="520" y="108"/>
                    </a:cubicBezTo>
                    <a:cubicBezTo>
                      <a:pt x="516" y="107"/>
                      <a:pt x="511" y="106"/>
                      <a:pt x="511" y="106"/>
                    </a:cubicBezTo>
                    <a:cubicBezTo>
                      <a:pt x="511" y="106"/>
                      <a:pt x="506" y="112"/>
                      <a:pt x="500" y="119"/>
                    </a:cubicBezTo>
                    <a:cubicBezTo>
                      <a:pt x="487" y="133"/>
                      <a:pt x="487" y="132"/>
                      <a:pt x="497" y="143"/>
                    </a:cubicBezTo>
                    <a:cubicBezTo>
                      <a:pt x="514" y="163"/>
                      <a:pt x="517" y="183"/>
                      <a:pt x="504" y="190"/>
                    </a:cubicBezTo>
                    <a:cubicBezTo>
                      <a:pt x="497" y="194"/>
                      <a:pt x="484" y="195"/>
                      <a:pt x="471" y="192"/>
                    </a:cubicBezTo>
                    <a:cubicBezTo>
                      <a:pt x="468" y="191"/>
                      <a:pt x="465" y="190"/>
                      <a:pt x="464" y="191"/>
                    </a:cubicBezTo>
                    <a:cubicBezTo>
                      <a:pt x="464" y="191"/>
                      <a:pt x="402" y="278"/>
                      <a:pt x="327" y="384"/>
                    </a:cubicBezTo>
                    <a:cubicBezTo>
                      <a:pt x="251" y="490"/>
                      <a:pt x="188" y="578"/>
                      <a:pt x="186" y="580"/>
                    </a:cubicBezTo>
                    <a:cubicBezTo>
                      <a:pt x="177" y="587"/>
                      <a:pt x="162" y="590"/>
                      <a:pt x="147" y="587"/>
                    </a:cubicBezTo>
                    <a:cubicBezTo>
                      <a:pt x="144" y="586"/>
                      <a:pt x="140" y="586"/>
                      <a:pt x="139" y="587"/>
                    </a:cubicBezTo>
                    <a:cubicBezTo>
                      <a:pt x="138" y="588"/>
                      <a:pt x="109" y="625"/>
                      <a:pt x="75" y="670"/>
                    </a:cubicBezTo>
                    <a:cubicBezTo>
                      <a:pt x="30" y="729"/>
                      <a:pt x="12" y="752"/>
                      <a:pt x="10" y="753"/>
                    </a:cubicBezTo>
                    <a:cubicBezTo>
                      <a:pt x="8" y="753"/>
                      <a:pt x="5" y="755"/>
                      <a:pt x="3" y="756"/>
                    </a:cubicBezTo>
                    <a:cubicBezTo>
                      <a:pt x="1" y="757"/>
                      <a:pt x="0" y="757"/>
                      <a:pt x="0" y="756"/>
                    </a:cubicBezTo>
                    <a:cubicBezTo>
                      <a:pt x="1" y="755"/>
                      <a:pt x="28" y="715"/>
                      <a:pt x="61" y="666"/>
                    </a:cubicBezTo>
                    <a:cubicBezTo>
                      <a:pt x="94" y="617"/>
                      <a:pt x="121" y="577"/>
                      <a:pt x="121" y="576"/>
                    </a:cubicBezTo>
                    <a:cubicBezTo>
                      <a:pt x="121" y="575"/>
                      <a:pt x="118" y="572"/>
                      <a:pt x="115" y="569"/>
                    </a:cubicBezTo>
                    <a:cubicBezTo>
                      <a:pt x="107" y="560"/>
                      <a:pt x="103" y="552"/>
                      <a:pt x="101" y="544"/>
                    </a:cubicBezTo>
                    <a:cubicBezTo>
                      <a:pt x="100" y="534"/>
                      <a:pt x="101" y="529"/>
                      <a:pt x="106" y="519"/>
                    </a:cubicBezTo>
                    <a:cubicBezTo>
                      <a:pt x="108" y="515"/>
                      <a:pt x="170" y="427"/>
                      <a:pt x="243" y="324"/>
                    </a:cubicBezTo>
                    <a:cubicBezTo>
                      <a:pt x="316" y="220"/>
                      <a:pt x="377" y="135"/>
                      <a:pt x="377" y="134"/>
                    </a:cubicBezTo>
                    <a:cubicBezTo>
                      <a:pt x="378" y="132"/>
                      <a:pt x="377" y="130"/>
                      <a:pt x="374" y="125"/>
                    </a:cubicBezTo>
                    <a:cubicBezTo>
                      <a:pt x="368" y="117"/>
                      <a:pt x="364" y="104"/>
                      <a:pt x="365" y="97"/>
                    </a:cubicBezTo>
                    <a:cubicBezTo>
                      <a:pt x="368" y="84"/>
                      <a:pt x="385" y="80"/>
                      <a:pt x="409" y="86"/>
                    </a:cubicBezTo>
                    <a:lnTo>
                      <a:pt x="420" y="89"/>
                    </a:lnTo>
                    <a:lnTo>
                      <a:pt x="429" y="74"/>
                    </a:lnTo>
                    <a:cubicBezTo>
                      <a:pt x="434" y="65"/>
                      <a:pt x="438" y="58"/>
                      <a:pt x="438" y="57"/>
                    </a:cubicBezTo>
                    <a:cubicBezTo>
                      <a:pt x="438" y="56"/>
                      <a:pt x="436" y="52"/>
                      <a:pt x="433" y="48"/>
                    </a:cubicBezTo>
                    <a:cubicBezTo>
                      <a:pt x="422" y="33"/>
                      <a:pt x="419" y="19"/>
                      <a:pt x="424" y="11"/>
                    </a:cubicBezTo>
                    <a:cubicBezTo>
                      <a:pt x="427" y="7"/>
                      <a:pt x="435" y="3"/>
                      <a:pt x="443" y="3"/>
                    </a:cubicBezTo>
                  </a:path>
                </a:pathLst>
              </a:custGeom>
              <a:solidFill>
                <a:srgbClr val="CDCDC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7" name="Freeform 39"/>
              <p:cNvSpPr>
                <a:spLocks noChangeArrowheads="1"/>
              </p:cNvSpPr>
              <p:nvPr/>
            </p:nvSpPr>
            <p:spPr bwMode="auto">
              <a:xfrm>
                <a:off x="835" y="789"/>
                <a:ext cx="214" cy="289"/>
              </a:xfrm>
              <a:custGeom>
                <a:avLst/>
                <a:gdLst>
                  <a:gd name="G0" fmla="+- 1 0 0"/>
                  <a:gd name="G1" fmla="+- 1 0 0"/>
                  <a:gd name="G2" fmla="+- 1 0 0"/>
                  <a:gd name="G3" fmla="+- 1 0 0"/>
                  <a:gd name="G4" fmla="+- 1 0 0"/>
                  <a:gd name="G5" fmla="+- 1 0 0"/>
                  <a:gd name="G6" fmla="+- 1 0 0"/>
                  <a:gd name="G7" fmla="+- 1 0 0"/>
                  <a:gd name="G8" fmla="+- 1 0 0"/>
                  <a:gd name="G9" fmla="+- 1 0 0"/>
                  <a:gd name="G10" fmla="+- 1 0 0"/>
                  <a:gd name="G11" fmla="+- 1 0 0"/>
                  <a:gd name="G12" fmla="+- 1 0 0"/>
                  <a:gd name="G13" fmla="+- 1 0 0"/>
                  <a:gd name="G14" fmla="+- 1 0 0"/>
                  <a:gd name="G15" fmla="+- 522 0 0"/>
                  <a:gd name="G16" fmla="+- 103 0 0"/>
                  <a:gd name="G17" fmla="+- 1 0 0"/>
                  <a:gd name="G18" fmla="+- 1 0 0"/>
                  <a:gd name="G19" fmla="+- 1 0 0"/>
                  <a:gd name="G20" fmla="+- 1 0 0"/>
                  <a:gd name="G21" fmla="+- 1 0 0"/>
                  <a:gd name="G22" fmla="+- 1 0 0"/>
                  <a:gd name="G23" fmla="+- 1 0 0"/>
                  <a:gd name="G24" fmla="+- 1 0 0"/>
                  <a:gd name="G25" fmla="+- 1 0 0"/>
                  <a:gd name="G26" fmla="+- 1 0 0"/>
                  <a:gd name="G27" fmla="+- 1 0 0"/>
                  <a:gd name="G28" fmla="+- 1 0 0"/>
                  <a:gd name="G29" fmla="+- 1 0 0"/>
                  <a:gd name="G30" fmla="+- 1 0 0"/>
                  <a:gd name="G31" fmla="+- 1 0 0"/>
                  <a:gd name="G32" fmla="+- 1 0 0"/>
                  <a:gd name="G33" fmla="+- 1 0 0"/>
                  <a:gd name="G34" fmla="+- 1 0 0"/>
                  <a:gd name="G35" fmla="+- 1 0 0"/>
                  <a:gd name="G36" fmla="+- 0 0 0"/>
                  <a:gd name="G37" fmla="*/ 1 54239 35328"/>
                  <a:gd name="T0" fmla="*/ 5 256 1"/>
                  <a:gd name="T1" fmla="*/ 0 256 1"/>
                  <a:gd name="G38" fmla="+- 0 T0 T1"/>
                  <a:gd name="G39" fmla="sin 750 G38"/>
                  <a:gd name="G40" fmla="+- 376 0 0"/>
                  <a:gd name="G41" fmla="*/ 1 46283 55552"/>
                  <a:gd name="G42" fmla="+- 1 0 0"/>
                  <a:gd name="G43" fmla="+- 1 0 0"/>
                  <a:gd name="G44" fmla="+- 1 0 0"/>
                  <a:gd name="G45" fmla="+- 1 0 0"/>
                  <a:gd name="G46" fmla="+- 1 0 0"/>
                  <a:gd name="G47" fmla="+- 1 0 0"/>
                  <a:gd name="G48" fmla="+- 1 0 0"/>
                  <a:gd name="G49" fmla="+- 1 0 0"/>
                  <a:gd name="G50" fmla="+- 1 0 0"/>
                  <a:gd name="G51" fmla="+- 1 0 0"/>
                  <a:gd name="G52" fmla="+- 1 0 0"/>
                  <a:gd name="G53" fmla="+- 1 0 0"/>
                  <a:gd name="G54" fmla="+- 1 0 0"/>
                  <a:gd name="G55" fmla="+- 1 0 0"/>
                  <a:gd name="G56" fmla="+- 1 0 0"/>
                  <a:gd name="G57" fmla="+- 1 0 0"/>
                  <a:gd name="G58" fmla="+- 1 0 0"/>
                  <a:gd name="G59" fmla="+- 1 0 0"/>
                  <a:gd name="G60" fmla="+- 1 0 0"/>
                  <a:gd name="G61" fmla="+- 1 0 0"/>
                  <a:gd name="G62" fmla="+- 1 0 0"/>
                  <a:gd name="G63" fmla="*/ 1 24577 2"/>
                  <a:gd name="G64" fmla="+- 1 0 0"/>
                  <a:gd name="G65" fmla="+- 1 0 0"/>
                  <a:gd name="G66" fmla="+- 1 0 0"/>
                  <a:gd name="G67" fmla="+- 1 0 0"/>
                  <a:gd name="G68" fmla="+- 1 0 0"/>
                  <a:gd name="G69" fmla="+- 1 0 0"/>
                  <a:gd name="G70" fmla="+- 1 0 0"/>
                  <a:gd name="G71" fmla="+- 1 0 0"/>
                  <a:gd name="G72" fmla="+- 1 0 0"/>
                  <a:gd name="G73" fmla="+- 1 0 0"/>
                  <a:gd name="G74" fmla="+- 1 0 0"/>
                  <a:gd name="G75" fmla="+- 1 0 0"/>
                  <a:gd name="G76" fmla="+- 1 0 0"/>
                  <a:gd name="G77" fmla="+- 1 0 0"/>
                  <a:gd name="G78" fmla="+- 1 0 0"/>
                  <a:gd name="G79" fmla="+- 1 0 0"/>
                  <a:gd name="G80" fmla="+- 1 0 0"/>
                  <a:gd name="G81" fmla="+- 1 0 0"/>
                  <a:gd name="G82" fmla="+- 1 0 0"/>
                  <a:gd name="G83" fmla="+- 1 0 0"/>
                  <a:gd name="G84" fmla="+- 1 0 0"/>
                  <a:gd name="G85" fmla="+- 1 0 0"/>
                  <a:gd name="G86" fmla="+- 1 0 0"/>
                  <a:gd name="G87" fmla="+- 1 0 0"/>
                  <a:gd name="G88" fmla="+- 1 0 0"/>
                  <a:gd name="G89" fmla="+- 1 0 0"/>
                  <a:gd name="G90" fmla="+- 1 0 0"/>
                  <a:gd name="G91" fmla="+- 1 0 0"/>
                  <a:gd name="G92" fmla="+- 1 0 0"/>
                  <a:gd name="G93" fmla="+- 1 0 0"/>
                  <a:gd name="G94" fmla="+- 1 0 0"/>
                  <a:gd name="G95" fmla="+- 1 0 0"/>
                  <a:gd name="G96" fmla="+- 1 0 0"/>
                  <a:gd name="G97" fmla="+- 1 0 0"/>
                  <a:gd name="G98" fmla="+- 1 0 0"/>
                  <a:gd name="G99" fmla="+- 1 0 0"/>
                  <a:gd name="G100" fmla="+- 163 0 0"/>
                  <a:gd name="G101" fmla="*/ 1 167 2"/>
                  <a:gd name="G102" fmla="+- 0 0 0"/>
                  <a:gd name="G103" fmla="+- 168 0 0"/>
                  <a:gd name="G104" fmla="+- 1 0 0"/>
                  <a:gd name="G105" fmla="+- 1 0 0"/>
                  <a:gd name="G106" fmla="+- 1 0 0"/>
                  <a:gd name="G107" fmla="+- 1 0 0"/>
                  <a:gd name="G108" fmla="+- 1 0 0"/>
                  <a:gd name="G109" fmla="+- 1 0 0"/>
                  <a:gd name="G110" fmla="+- 1 0 0"/>
                  <a:gd name="G111" fmla="+- 1 0 0"/>
                  <a:gd name="G112" fmla="+- 1 0 0"/>
                  <a:gd name="G113" fmla="+- 1 0 0"/>
                  <a:gd name="G114" fmla="+- 1 0 0"/>
                  <a:gd name="G115" fmla="+- 1 0 0"/>
                  <a:gd name="G116" fmla="+- 1 0 0"/>
                  <a:gd name="G117" fmla="+- 1 0 0"/>
                  <a:gd name="G118" fmla="+- 1 0 0"/>
                  <a:gd name="G119" fmla="+- 1 0 0"/>
                  <a:gd name="G120" fmla="+- 1 0 0"/>
                  <a:gd name="G121" fmla="+- 1 0 0"/>
                  <a:gd name="G122" fmla="+- 1 0 0"/>
                  <a:gd name="G123" fmla="+- 1 0 0"/>
                  <a:gd name="T2" fmla="*/ 437 w 569"/>
                  <a:gd name="T3" fmla="*/ 0 h 753"/>
                  <a:gd name="T4" fmla="*/ 441 w 569"/>
                  <a:gd name="T5" fmla="*/ 0 h 753"/>
                  <a:gd name="T6" fmla="*/ 450 w 569"/>
                  <a:gd name="T7" fmla="*/ 2 h 753"/>
                  <a:gd name="T8" fmla="*/ 490 w 569"/>
                  <a:gd name="T9" fmla="*/ 14 h 753"/>
                  <a:gd name="T10" fmla="*/ 536 w 569"/>
                  <a:gd name="T11" fmla="*/ 44 h 753"/>
                  <a:gd name="T12" fmla="*/ 557 w 569"/>
                  <a:gd name="T13" fmla="*/ 69 h 753"/>
                  <a:gd name="T14" fmla="*/ 559 w 569"/>
                  <a:gd name="T15" fmla="*/ 70 h 753"/>
                  <a:gd name="T16" fmla="*/ 562 w 569"/>
                  <a:gd name="T17" fmla="*/ 75 h 753"/>
                  <a:gd name="T18" fmla="*/ 566 w 569"/>
                  <a:gd name="T19" fmla="*/ 90 h 753"/>
                  <a:gd name="T20" fmla="*/ 565 w 569"/>
                  <a:gd name="T21" fmla="*/ 94 h 753"/>
                  <a:gd name="T22" fmla="*/ 526 w 569"/>
                  <a:gd name="T23" fmla="*/ 105 h 753"/>
                  <a:gd name="T24" fmla="*/ 513 w 569"/>
                  <a:gd name="T25" fmla="*/ 102 h 753"/>
                  <a:gd name="T26" fmla="*/ 509 w 569"/>
                  <a:gd name="T27" fmla="*/ 101 h 753"/>
                  <a:gd name="T28" fmla="*/ 497 w 569"/>
                  <a:gd name="T29" fmla="*/ 114 h 753"/>
                  <a:gd name="T30" fmla="*/ 485 w 569"/>
                  <a:gd name="T31" fmla="*/ 129 h 753"/>
                  <a:gd name="T32" fmla="*/ 494 w 569"/>
                  <a:gd name="T33" fmla="*/ 141 h 753"/>
                  <a:gd name="T34" fmla="*/ 506 w 569"/>
                  <a:gd name="T35" fmla="*/ 160 h 753"/>
                  <a:gd name="T36" fmla="*/ 505 w 569"/>
                  <a:gd name="T37" fmla="*/ 183 h 753"/>
                  <a:gd name="T38" fmla="*/ 470 w 569"/>
                  <a:gd name="T39" fmla="*/ 187 h 753"/>
                  <a:gd name="T40" fmla="*/ 463 w 569"/>
                  <a:gd name="T41" fmla="*/ 186 h 753"/>
                  <a:gd name="T42" fmla="*/ 325 w 569"/>
                  <a:gd name="T43" fmla="*/ 378 h 753"/>
                  <a:gd name="T44" fmla="*/ 185 w 569"/>
                  <a:gd name="T45" fmla="*/ 574 h 753"/>
                  <a:gd name="T46" fmla="*/ 146 w 569"/>
                  <a:gd name="T47" fmla="*/ 582 h 753"/>
                  <a:gd name="T48" fmla="*/ 137 w 569"/>
                  <a:gd name="T49" fmla="*/ 582 h 753"/>
                  <a:gd name="T50" fmla="*/ 85 w 569"/>
                  <a:gd name="T51" fmla="*/ 650 h 753"/>
                  <a:gd name="T52" fmla="*/ 22 w 569"/>
                  <a:gd name="T53" fmla="*/ 732 h 753"/>
                  <a:gd name="T54" fmla="*/ 11 w 569"/>
                  <a:gd name="T55" fmla="*/ 748 h 753"/>
                  <a:gd name="T56" fmla="*/ 5 w 569"/>
                  <a:gd name="T57" fmla="*/ 751 h 753"/>
                  <a:gd name="T58" fmla="*/ 1 w 569"/>
                  <a:gd name="T59" fmla="*/ 751 h 753"/>
                  <a:gd name="T60" fmla="*/ 122 w 569"/>
                  <a:gd name="T61" fmla="*/ 572 h 753"/>
                  <a:gd name="T62" fmla="*/ 117 w 569"/>
                  <a:gd name="T63" fmla="*/ 565 h 753"/>
                  <a:gd name="T64" fmla="*/ 106 w 569"/>
                  <a:gd name="T65" fmla="*/ 519 h 753"/>
                  <a:gd name="T66" fmla="*/ 243 w 569"/>
                  <a:gd name="T67" fmla="*/ 323 h 753"/>
                  <a:gd name="T68" fmla="*/ 379 w 569"/>
                  <a:gd name="T69" fmla="*/ 131 h 753"/>
                  <a:gd name="T70" fmla="*/ 376 w 569"/>
                  <a:gd name="T71" fmla="*/ 123 h 753"/>
                  <a:gd name="T72" fmla="*/ 366 w 569"/>
                  <a:gd name="T73" fmla="*/ 97 h 753"/>
                  <a:gd name="T74" fmla="*/ 377 w 569"/>
                  <a:gd name="T75" fmla="*/ 85 h 753"/>
                  <a:gd name="T76" fmla="*/ 410 w 569"/>
                  <a:gd name="T77" fmla="*/ 86 h 753"/>
                  <a:gd name="T78" fmla="*/ 421 w 569"/>
                  <a:gd name="T79" fmla="*/ 86 h 753"/>
                  <a:gd name="T80" fmla="*/ 440 w 569"/>
                  <a:gd name="T81" fmla="*/ 53 h 753"/>
                  <a:gd name="T82" fmla="*/ 434 w 569"/>
                  <a:gd name="T83" fmla="*/ 45 h 753"/>
                  <a:gd name="T84" fmla="*/ 422 w 569"/>
                  <a:gd name="T85" fmla="*/ 20 h 753"/>
                  <a:gd name="T86" fmla="*/ 437 w 569"/>
                  <a:gd name="T87" fmla="*/ 0 h 753"/>
                </a:gdLst>
                <a:ahLst/>
                <a:cxnLst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569" h="753">
                    <a:moveTo>
                      <a:pt x="437" y="0"/>
                    </a:moveTo>
                    <a:cubicBezTo>
                      <a:pt x="439" y="0"/>
                      <a:pt x="440" y="0"/>
                      <a:pt x="441" y="0"/>
                    </a:cubicBezTo>
                    <a:cubicBezTo>
                      <a:pt x="441" y="1"/>
                      <a:pt x="445" y="1"/>
                      <a:pt x="450" y="2"/>
                    </a:cubicBezTo>
                    <a:cubicBezTo>
                      <a:pt x="462" y="3"/>
                      <a:pt x="473" y="6"/>
                      <a:pt x="490" y="14"/>
                    </a:cubicBezTo>
                    <a:cubicBezTo>
                      <a:pt x="505" y="21"/>
                      <a:pt x="525" y="34"/>
                      <a:pt x="536" y="44"/>
                    </a:cubicBezTo>
                    <a:cubicBezTo>
                      <a:pt x="543" y="51"/>
                      <a:pt x="556" y="66"/>
                      <a:pt x="557" y="69"/>
                    </a:cubicBezTo>
                    <a:cubicBezTo>
                      <a:pt x="558" y="70"/>
                      <a:pt x="558" y="71"/>
                      <a:pt x="559" y="70"/>
                    </a:cubicBezTo>
                    <a:cubicBezTo>
                      <a:pt x="559" y="70"/>
                      <a:pt x="561" y="72"/>
                      <a:pt x="562" y="75"/>
                    </a:cubicBezTo>
                    <a:cubicBezTo>
                      <a:pt x="565" y="81"/>
                      <a:pt x="568" y="90"/>
                      <a:pt x="566" y="90"/>
                    </a:cubicBezTo>
                    <a:cubicBezTo>
                      <a:pt x="566" y="90"/>
                      <a:pt x="565" y="92"/>
                      <a:pt x="565" y="94"/>
                    </a:cubicBezTo>
                    <a:cubicBezTo>
                      <a:pt x="564" y="106"/>
                      <a:pt x="548" y="111"/>
                      <a:pt x="526" y="105"/>
                    </a:cubicBezTo>
                    <a:cubicBezTo>
                      <a:pt x="521" y="104"/>
                      <a:pt x="515" y="103"/>
                      <a:pt x="513" y="102"/>
                    </a:cubicBezTo>
                    <a:lnTo>
                      <a:pt x="509" y="101"/>
                    </a:lnTo>
                    <a:lnTo>
                      <a:pt x="497" y="114"/>
                    </a:lnTo>
                    <a:cubicBezTo>
                      <a:pt x="491" y="121"/>
                      <a:pt x="486" y="128"/>
                      <a:pt x="485" y="129"/>
                    </a:cubicBezTo>
                    <a:cubicBezTo>
                      <a:pt x="485" y="130"/>
                      <a:pt x="489" y="135"/>
                      <a:pt x="494" y="141"/>
                    </a:cubicBezTo>
                    <a:cubicBezTo>
                      <a:pt x="501" y="149"/>
                      <a:pt x="503" y="152"/>
                      <a:pt x="506" y="160"/>
                    </a:cubicBezTo>
                    <a:cubicBezTo>
                      <a:pt x="510" y="172"/>
                      <a:pt x="510" y="178"/>
                      <a:pt x="505" y="183"/>
                    </a:cubicBezTo>
                    <a:cubicBezTo>
                      <a:pt x="499" y="189"/>
                      <a:pt x="485" y="190"/>
                      <a:pt x="470" y="187"/>
                    </a:cubicBezTo>
                    <a:cubicBezTo>
                      <a:pt x="467" y="186"/>
                      <a:pt x="463" y="185"/>
                      <a:pt x="463" y="186"/>
                    </a:cubicBezTo>
                    <a:cubicBezTo>
                      <a:pt x="462" y="186"/>
                      <a:pt x="400" y="272"/>
                      <a:pt x="325" y="378"/>
                    </a:cubicBezTo>
                    <a:cubicBezTo>
                      <a:pt x="250" y="483"/>
                      <a:pt x="187" y="572"/>
                      <a:pt x="185" y="574"/>
                    </a:cubicBezTo>
                    <a:cubicBezTo>
                      <a:pt x="177" y="582"/>
                      <a:pt x="162" y="586"/>
                      <a:pt x="146" y="582"/>
                    </a:cubicBezTo>
                    <a:cubicBezTo>
                      <a:pt x="142" y="581"/>
                      <a:pt x="138" y="581"/>
                      <a:pt x="137" y="582"/>
                    </a:cubicBezTo>
                    <a:cubicBezTo>
                      <a:pt x="136" y="582"/>
                      <a:pt x="113" y="613"/>
                      <a:pt x="85" y="650"/>
                    </a:cubicBezTo>
                    <a:cubicBezTo>
                      <a:pt x="57" y="686"/>
                      <a:pt x="29" y="723"/>
                      <a:pt x="22" y="732"/>
                    </a:cubicBezTo>
                    <a:cubicBezTo>
                      <a:pt x="15" y="741"/>
                      <a:pt x="10" y="748"/>
                      <a:pt x="11" y="748"/>
                    </a:cubicBezTo>
                    <a:cubicBezTo>
                      <a:pt x="11" y="748"/>
                      <a:pt x="9" y="750"/>
                      <a:pt x="5" y="751"/>
                    </a:cubicBezTo>
                    <a:cubicBezTo>
                      <a:pt x="2" y="752"/>
                      <a:pt x="0" y="752"/>
                      <a:pt x="1" y="751"/>
                    </a:cubicBezTo>
                    <a:cubicBezTo>
                      <a:pt x="5" y="749"/>
                      <a:pt x="123" y="574"/>
                      <a:pt x="122" y="572"/>
                    </a:cubicBezTo>
                    <a:cubicBezTo>
                      <a:pt x="122" y="571"/>
                      <a:pt x="119" y="568"/>
                      <a:pt x="117" y="565"/>
                    </a:cubicBezTo>
                    <a:cubicBezTo>
                      <a:pt x="102" y="551"/>
                      <a:pt x="98" y="534"/>
                      <a:pt x="106" y="519"/>
                    </a:cubicBezTo>
                    <a:cubicBezTo>
                      <a:pt x="107" y="515"/>
                      <a:pt x="169" y="427"/>
                      <a:pt x="243" y="323"/>
                    </a:cubicBezTo>
                    <a:cubicBezTo>
                      <a:pt x="317" y="219"/>
                      <a:pt x="378" y="133"/>
                      <a:pt x="379" y="131"/>
                    </a:cubicBezTo>
                    <a:cubicBezTo>
                      <a:pt x="380" y="129"/>
                      <a:pt x="380" y="129"/>
                      <a:pt x="376" y="123"/>
                    </a:cubicBezTo>
                    <a:cubicBezTo>
                      <a:pt x="371" y="116"/>
                      <a:pt x="366" y="103"/>
                      <a:pt x="366" y="97"/>
                    </a:cubicBezTo>
                    <a:cubicBezTo>
                      <a:pt x="367" y="90"/>
                      <a:pt x="369" y="88"/>
                      <a:pt x="377" y="85"/>
                    </a:cubicBezTo>
                    <a:cubicBezTo>
                      <a:pt x="386" y="81"/>
                      <a:pt x="395" y="82"/>
                      <a:pt x="410" y="86"/>
                    </a:cubicBezTo>
                    <a:cubicBezTo>
                      <a:pt x="418" y="88"/>
                      <a:pt x="420" y="88"/>
                      <a:pt x="421" y="86"/>
                    </a:cubicBezTo>
                    <a:cubicBezTo>
                      <a:pt x="427" y="78"/>
                      <a:pt x="440" y="54"/>
                      <a:pt x="440" y="53"/>
                    </a:cubicBezTo>
                    <a:cubicBezTo>
                      <a:pt x="439" y="52"/>
                      <a:pt x="437" y="48"/>
                      <a:pt x="434" y="45"/>
                    </a:cubicBezTo>
                    <a:cubicBezTo>
                      <a:pt x="428" y="37"/>
                      <a:pt x="423" y="26"/>
                      <a:pt x="422" y="20"/>
                    </a:cubicBezTo>
                    <a:cubicBezTo>
                      <a:pt x="422" y="10"/>
                      <a:pt x="428" y="2"/>
                      <a:pt x="437" y="0"/>
                    </a:cubicBezTo>
                  </a:path>
                </a:pathLst>
              </a:custGeom>
              <a:solidFill>
                <a:srgbClr val="BCBCB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62" name="Group 52"/>
            <p:cNvGrpSpPr>
              <a:grpSpLocks/>
            </p:cNvGrpSpPr>
            <p:nvPr/>
          </p:nvGrpSpPr>
          <p:grpSpPr bwMode="auto">
            <a:xfrm>
              <a:off x="2928822" y="3513130"/>
              <a:ext cx="510474" cy="694150"/>
              <a:chOff x="1097" y="788"/>
              <a:chExt cx="214" cy="291"/>
            </a:xfrm>
          </p:grpSpPr>
          <p:sp>
            <p:nvSpPr>
              <p:cNvPr id="166" name="Freeform 53"/>
              <p:cNvSpPr>
                <a:spLocks noChangeArrowheads="1"/>
              </p:cNvSpPr>
              <p:nvPr/>
            </p:nvSpPr>
            <p:spPr bwMode="auto">
              <a:xfrm>
                <a:off x="1097" y="788"/>
                <a:ext cx="214" cy="291"/>
              </a:xfrm>
              <a:custGeom>
                <a:avLst/>
                <a:gdLst>
                  <a:gd name="G0" fmla="+- 1 0 0"/>
                  <a:gd name="G1" fmla="*/ 1 39693 55456"/>
                  <a:gd name="G2" fmla="*/ 1 35987 55552"/>
                  <a:gd name="G3" fmla="*/ G2 1 180"/>
                  <a:gd name="G4" fmla="*/ G1 1 G3"/>
                  <a:gd name="G5" fmla="+- 1 0 0"/>
                  <a:gd name="G6" fmla="+- 1 0 0"/>
                  <a:gd name="G7" fmla="+- 1 0 0"/>
                  <a:gd name="G8" fmla="+- 1 0 0"/>
                  <a:gd name="G9" fmla="*/ 1 25611 45568"/>
                  <a:gd name="G10" fmla="*/ 1 35987 55552"/>
                  <a:gd name="G11" fmla="*/ G10 1 180"/>
                  <a:gd name="G12" fmla="*/ G9 1 G11"/>
                  <a:gd name="G13" fmla="+- 1 0 0"/>
                  <a:gd name="G14" fmla="+- 1 0 0"/>
                  <a:gd name="G15" fmla="+- 1 0 0"/>
                  <a:gd name="G16" fmla="+- 1 0 0"/>
                  <a:gd name="G17" fmla="+- 340 0 0"/>
                  <a:gd name="G18" fmla="+- 1 0 0"/>
                  <a:gd name="G19" fmla="+- 1 0 0"/>
                  <a:gd name="G20" fmla="+- 1 0 0"/>
                  <a:gd name="G21" fmla="+- 1 0 0"/>
                  <a:gd name="G22" fmla="+- 1 0 0"/>
                  <a:gd name="G23" fmla="+- 1 0 0"/>
                  <a:gd name="G24" fmla="+- 1 0 0"/>
                  <a:gd name="G25" fmla="+- 1 0 0"/>
                  <a:gd name="G26" fmla="+- 1 0 0"/>
                  <a:gd name="G27" fmla="+- 1 0 0"/>
                  <a:gd name="G28" fmla="+- 1 0 0"/>
                  <a:gd name="G29" fmla="+- 1 0 0"/>
                  <a:gd name="T0" fmla="*/ 8 256 1"/>
                  <a:gd name="T1" fmla="*/ 0 256 1"/>
                  <a:gd name="G30" fmla="+- 0 T0 T1"/>
                  <a:gd name="G31" fmla="cos 753 G30"/>
                  <a:gd name="G32" fmla="+- 755 0 0"/>
                  <a:gd name="G33" fmla="+- 0 0 0"/>
                  <a:gd name="G34" fmla="+- 2 0 0"/>
                  <a:gd name="G35" fmla="+- 1 0 0"/>
                  <a:gd name="G36" fmla="+- 1 0 0"/>
                  <a:gd name="G37" fmla="+- 1 0 0"/>
                  <a:gd name="G38" fmla="+- 1 0 0"/>
                  <a:gd name="G39" fmla="+- 1 0 0"/>
                  <a:gd name="G40" fmla="+- 1 0 0"/>
                  <a:gd name="G41" fmla="+- 1 0 0"/>
                  <a:gd name="G42" fmla="+- 1 0 0"/>
                  <a:gd name="G43" fmla="+- 1 0 0"/>
                  <a:gd name="G44" fmla="+- 1 0 0"/>
                  <a:gd name="G45" fmla="+- 1 0 0"/>
                  <a:gd name="G46" fmla="+- 1 0 0"/>
                  <a:gd name="G47" fmla="+- 1 0 0"/>
                  <a:gd name="G48" fmla="+- 1 0 0"/>
                  <a:gd name="G49" fmla="+- 1 0 0"/>
                  <a:gd name="G50" fmla="+- 1 0 0"/>
                  <a:gd name="G51" fmla="+- 1 0 0"/>
                  <a:gd name="G52" fmla="+- 1 0 0"/>
                  <a:gd name="G53" fmla="+- 1 0 0"/>
                  <a:gd name="G54" fmla="+- 1 0 0"/>
                  <a:gd name="G55" fmla="+- 1 0 0"/>
                  <a:gd name="G56" fmla="+- 1 0 0"/>
                  <a:gd name="G57" fmla="*/ 1 24577 2"/>
                  <a:gd name="G58" fmla="+- 1 0 0"/>
                  <a:gd name="G59" fmla="+- 1 0 0"/>
                  <a:gd name="G60" fmla="+- 1 0 0"/>
                  <a:gd name="G61" fmla="+- 1 0 0"/>
                  <a:gd name="G62" fmla="+- 1 0 0"/>
                  <a:gd name="G63" fmla="+- 1 0 0"/>
                  <a:gd name="G64" fmla="+- 1 0 0"/>
                  <a:gd name="G65" fmla="+- 1 0 0"/>
                  <a:gd name="G66" fmla="+- 1 0 0"/>
                  <a:gd name="G67" fmla="+- 1 0 0"/>
                  <a:gd name="G68" fmla="+- 1 0 0"/>
                  <a:gd name="G69" fmla="+- 1 0 0"/>
                  <a:gd name="G70" fmla="+- 1 0 0"/>
                  <a:gd name="G71" fmla="+- 1 0 0"/>
                  <a:gd name="G72" fmla="+- 1 0 0"/>
                  <a:gd name="G73" fmla="+- 1 0 0"/>
                  <a:gd name="G74" fmla="+- 1 0 0"/>
                  <a:gd name="G75" fmla="+- 1 0 0"/>
                  <a:gd name="G76" fmla="+- 1 0 0"/>
                  <a:gd name="G77" fmla="+- 1 0 0"/>
                  <a:gd name="G78" fmla="+- 1 0 0"/>
                  <a:gd name="G79" fmla="+- 1 0 0"/>
                  <a:gd name="G80" fmla="+- 1 0 0"/>
                  <a:gd name="G81" fmla="+- 1 0 0"/>
                  <a:gd name="G82" fmla="+- 1 0 0"/>
                  <a:gd name="G83" fmla="+- 84 0 0"/>
                  <a:gd name="G84" fmla="+- 0 0 0"/>
                  <a:gd name="G85" fmla="+- 169 0 0"/>
                  <a:gd name="G86" fmla="+- 148 0 0"/>
                  <a:gd name="G87" fmla="+- 1 0 0"/>
                  <a:gd name="G88" fmla="+- 1 0 0"/>
                  <a:gd name="G89" fmla="+- 1 0 0"/>
                  <a:gd name="G90" fmla="+- 1 0 0"/>
                  <a:gd name="G91" fmla="+- 1 0 0"/>
                  <a:gd name="G92" fmla="+- 1 0 0"/>
                  <a:gd name="G93" fmla="+- 1 0 0"/>
                  <a:gd name="G94" fmla="+- 1 0 0"/>
                  <a:gd name="G95" fmla="+- 1 0 0"/>
                  <a:gd name="G96" fmla="+- 1 0 0"/>
                  <a:gd name="G97" fmla="+- 1 0 0"/>
                  <a:gd name="G98" fmla="+- 1 0 0"/>
                  <a:gd name="G99" fmla="+- 1 0 0"/>
                  <a:gd name="G100" fmla="+- 1 0 0"/>
                  <a:gd name="G101" fmla="+- 1 0 0"/>
                  <a:gd name="G102" fmla="+- 1 0 0"/>
                  <a:gd name="G103" fmla="+- 1 0 0"/>
                  <a:gd name="G104" fmla="+- 1 0 0"/>
                  <a:gd name="G105" fmla="+- 1 0 0"/>
                  <a:gd name="T2" fmla="*/ 443 w 570"/>
                  <a:gd name="T3" fmla="*/ 3 h 758"/>
                  <a:gd name="T4" fmla="*/ 548 w 570"/>
                  <a:gd name="T5" fmla="*/ 55 h 758"/>
                  <a:gd name="T6" fmla="*/ 566 w 570"/>
                  <a:gd name="T7" fmla="*/ 84 h 758"/>
                  <a:gd name="T8" fmla="*/ 568 w 570"/>
                  <a:gd name="T9" fmla="*/ 101 h 758"/>
                  <a:gd name="T10" fmla="*/ 520 w 570"/>
                  <a:gd name="T11" fmla="*/ 108 h 758"/>
                  <a:gd name="T12" fmla="*/ 511 w 570"/>
                  <a:gd name="T13" fmla="*/ 106 h 758"/>
                  <a:gd name="T14" fmla="*/ 500 w 570"/>
                  <a:gd name="T15" fmla="*/ 119 h 758"/>
                  <a:gd name="T16" fmla="*/ 497 w 570"/>
                  <a:gd name="T17" fmla="*/ 143 h 758"/>
                  <a:gd name="T18" fmla="*/ 504 w 570"/>
                  <a:gd name="T19" fmla="*/ 190 h 758"/>
                  <a:gd name="T20" fmla="*/ 471 w 570"/>
                  <a:gd name="T21" fmla="*/ 192 h 758"/>
                  <a:gd name="T22" fmla="*/ 464 w 570"/>
                  <a:gd name="T23" fmla="*/ 191 h 758"/>
                  <a:gd name="T24" fmla="*/ 327 w 570"/>
                  <a:gd name="T25" fmla="*/ 384 h 758"/>
                  <a:gd name="T26" fmla="*/ 186 w 570"/>
                  <a:gd name="T27" fmla="*/ 580 h 758"/>
                  <a:gd name="T28" fmla="*/ 147 w 570"/>
                  <a:gd name="T29" fmla="*/ 587 h 758"/>
                  <a:gd name="T30" fmla="*/ 139 w 570"/>
                  <a:gd name="T31" fmla="*/ 587 h 758"/>
                  <a:gd name="T32" fmla="*/ 75 w 570"/>
                  <a:gd name="T33" fmla="*/ 670 h 758"/>
                  <a:gd name="T34" fmla="*/ 10 w 570"/>
                  <a:gd name="T35" fmla="*/ 753 h 758"/>
                  <a:gd name="T36" fmla="*/ 3 w 570"/>
                  <a:gd name="T37" fmla="*/ 756 h 758"/>
                  <a:gd name="T38" fmla="*/ 0 w 570"/>
                  <a:gd name="T39" fmla="*/ 756 h 758"/>
                  <a:gd name="T40" fmla="*/ 61 w 570"/>
                  <a:gd name="T41" fmla="*/ 666 h 758"/>
                  <a:gd name="T42" fmla="*/ 121 w 570"/>
                  <a:gd name="T43" fmla="*/ 576 h 758"/>
                  <a:gd name="T44" fmla="*/ 115 w 570"/>
                  <a:gd name="T45" fmla="*/ 569 h 758"/>
                  <a:gd name="T46" fmla="*/ 101 w 570"/>
                  <a:gd name="T47" fmla="*/ 544 h 758"/>
                  <a:gd name="T48" fmla="*/ 106 w 570"/>
                  <a:gd name="T49" fmla="*/ 519 h 758"/>
                  <a:gd name="T50" fmla="*/ 243 w 570"/>
                  <a:gd name="T51" fmla="*/ 324 h 758"/>
                  <a:gd name="T52" fmla="*/ 377 w 570"/>
                  <a:gd name="T53" fmla="*/ 134 h 758"/>
                  <a:gd name="T54" fmla="*/ 374 w 570"/>
                  <a:gd name="T55" fmla="*/ 125 h 758"/>
                  <a:gd name="T56" fmla="*/ 365 w 570"/>
                  <a:gd name="T57" fmla="*/ 97 h 758"/>
                  <a:gd name="T58" fmla="*/ 409 w 570"/>
                  <a:gd name="T59" fmla="*/ 86 h 758"/>
                  <a:gd name="T60" fmla="*/ 420 w 570"/>
                  <a:gd name="T61" fmla="*/ 89 h 758"/>
                  <a:gd name="T62" fmla="*/ 429 w 570"/>
                  <a:gd name="T63" fmla="*/ 74 h 758"/>
                  <a:gd name="T64" fmla="*/ 438 w 570"/>
                  <a:gd name="T65" fmla="*/ 57 h 758"/>
                  <a:gd name="T66" fmla="*/ 433 w 570"/>
                  <a:gd name="T67" fmla="*/ 48 h 758"/>
                  <a:gd name="T68" fmla="*/ 424 w 570"/>
                  <a:gd name="T69" fmla="*/ 11 h 758"/>
                  <a:gd name="T70" fmla="*/ 443 w 570"/>
                  <a:gd name="T71" fmla="*/ 3 h 758"/>
                </a:gdLst>
                <a:ahLst/>
                <a:cxnLst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570" h="758">
                    <a:moveTo>
                      <a:pt x="443" y="3"/>
                    </a:moveTo>
                    <a:cubicBezTo>
                      <a:pt x="471" y="0"/>
                      <a:pt x="520" y="25"/>
                      <a:pt x="548" y="55"/>
                    </a:cubicBezTo>
                    <a:cubicBezTo>
                      <a:pt x="555" y="64"/>
                      <a:pt x="564" y="76"/>
                      <a:pt x="566" y="84"/>
                    </a:cubicBezTo>
                    <a:cubicBezTo>
                      <a:pt x="568" y="89"/>
                      <a:pt x="569" y="97"/>
                      <a:pt x="568" y="101"/>
                    </a:cubicBezTo>
                    <a:cubicBezTo>
                      <a:pt x="563" y="113"/>
                      <a:pt x="544" y="116"/>
                      <a:pt x="520" y="108"/>
                    </a:cubicBezTo>
                    <a:cubicBezTo>
                      <a:pt x="516" y="107"/>
                      <a:pt x="511" y="106"/>
                      <a:pt x="511" y="106"/>
                    </a:cubicBezTo>
                    <a:cubicBezTo>
                      <a:pt x="511" y="106"/>
                      <a:pt x="506" y="112"/>
                      <a:pt x="500" y="119"/>
                    </a:cubicBezTo>
                    <a:cubicBezTo>
                      <a:pt x="487" y="133"/>
                      <a:pt x="487" y="132"/>
                      <a:pt x="497" y="143"/>
                    </a:cubicBezTo>
                    <a:cubicBezTo>
                      <a:pt x="514" y="163"/>
                      <a:pt x="517" y="183"/>
                      <a:pt x="504" y="190"/>
                    </a:cubicBezTo>
                    <a:cubicBezTo>
                      <a:pt x="497" y="194"/>
                      <a:pt x="484" y="195"/>
                      <a:pt x="471" y="192"/>
                    </a:cubicBezTo>
                    <a:cubicBezTo>
                      <a:pt x="468" y="191"/>
                      <a:pt x="465" y="190"/>
                      <a:pt x="464" y="191"/>
                    </a:cubicBezTo>
                    <a:cubicBezTo>
                      <a:pt x="464" y="191"/>
                      <a:pt x="402" y="278"/>
                      <a:pt x="327" y="384"/>
                    </a:cubicBezTo>
                    <a:cubicBezTo>
                      <a:pt x="251" y="490"/>
                      <a:pt x="188" y="578"/>
                      <a:pt x="186" y="580"/>
                    </a:cubicBezTo>
                    <a:cubicBezTo>
                      <a:pt x="177" y="587"/>
                      <a:pt x="162" y="590"/>
                      <a:pt x="147" y="587"/>
                    </a:cubicBezTo>
                    <a:cubicBezTo>
                      <a:pt x="144" y="586"/>
                      <a:pt x="140" y="586"/>
                      <a:pt x="139" y="587"/>
                    </a:cubicBezTo>
                    <a:cubicBezTo>
                      <a:pt x="138" y="588"/>
                      <a:pt x="109" y="625"/>
                      <a:pt x="75" y="670"/>
                    </a:cubicBezTo>
                    <a:cubicBezTo>
                      <a:pt x="30" y="729"/>
                      <a:pt x="12" y="752"/>
                      <a:pt x="10" y="753"/>
                    </a:cubicBezTo>
                    <a:cubicBezTo>
                      <a:pt x="8" y="753"/>
                      <a:pt x="5" y="755"/>
                      <a:pt x="3" y="756"/>
                    </a:cubicBezTo>
                    <a:cubicBezTo>
                      <a:pt x="1" y="757"/>
                      <a:pt x="0" y="757"/>
                      <a:pt x="0" y="756"/>
                    </a:cubicBezTo>
                    <a:cubicBezTo>
                      <a:pt x="1" y="755"/>
                      <a:pt x="28" y="715"/>
                      <a:pt x="61" y="666"/>
                    </a:cubicBezTo>
                    <a:cubicBezTo>
                      <a:pt x="94" y="617"/>
                      <a:pt x="121" y="577"/>
                      <a:pt x="121" y="576"/>
                    </a:cubicBezTo>
                    <a:cubicBezTo>
                      <a:pt x="121" y="575"/>
                      <a:pt x="118" y="572"/>
                      <a:pt x="115" y="569"/>
                    </a:cubicBezTo>
                    <a:cubicBezTo>
                      <a:pt x="107" y="560"/>
                      <a:pt x="103" y="552"/>
                      <a:pt x="101" y="544"/>
                    </a:cubicBezTo>
                    <a:cubicBezTo>
                      <a:pt x="100" y="534"/>
                      <a:pt x="101" y="529"/>
                      <a:pt x="106" y="519"/>
                    </a:cubicBezTo>
                    <a:cubicBezTo>
                      <a:pt x="108" y="515"/>
                      <a:pt x="170" y="427"/>
                      <a:pt x="243" y="324"/>
                    </a:cubicBezTo>
                    <a:cubicBezTo>
                      <a:pt x="316" y="220"/>
                      <a:pt x="377" y="135"/>
                      <a:pt x="377" y="134"/>
                    </a:cubicBezTo>
                    <a:cubicBezTo>
                      <a:pt x="378" y="132"/>
                      <a:pt x="377" y="130"/>
                      <a:pt x="374" y="125"/>
                    </a:cubicBezTo>
                    <a:cubicBezTo>
                      <a:pt x="368" y="117"/>
                      <a:pt x="364" y="104"/>
                      <a:pt x="365" y="97"/>
                    </a:cubicBezTo>
                    <a:cubicBezTo>
                      <a:pt x="368" y="84"/>
                      <a:pt x="385" y="80"/>
                      <a:pt x="409" y="86"/>
                    </a:cubicBezTo>
                    <a:lnTo>
                      <a:pt x="420" y="89"/>
                    </a:lnTo>
                    <a:lnTo>
                      <a:pt x="429" y="74"/>
                    </a:lnTo>
                    <a:cubicBezTo>
                      <a:pt x="434" y="65"/>
                      <a:pt x="438" y="58"/>
                      <a:pt x="438" y="57"/>
                    </a:cubicBezTo>
                    <a:cubicBezTo>
                      <a:pt x="438" y="56"/>
                      <a:pt x="436" y="52"/>
                      <a:pt x="433" y="48"/>
                    </a:cubicBezTo>
                    <a:cubicBezTo>
                      <a:pt x="422" y="33"/>
                      <a:pt x="419" y="19"/>
                      <a:pt x="424" y="11"/>
                    </a:cubicBezTo>
                    <a:cubicBezTo>
                      <a:pt x="427" y="7"/>
                      <a:pt x="435" y="3"/>
                      <a:pt x="443" y="3"/>
                    </a:cubicBezTo>
                  </a:path>
                </a:pathLst>
              </a:custGeom>
              <a:solidFill>
                <a:srgbClr val="CDCDC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7" name="Freeform 54"/>
              <p:cNvSpPr>
                <a:spLocks noChangeArrowheads="1"/>
              </p:cNvSpPr>
              <p:nvPr/>
            </p:nvSpPr>
            <p:spPr bwMode="auto">
              <a:xfrm>
                <a:off x="1097" y="789"/>
                <a:ext cx="214" cy="289"/>
              </a:xfrm>
              <a:custGeom>
                <a:avLst/>
                <a:gdLst>
                  <a:gd name="G0" fmla="+- 1 0 0"/>
                  <a:gd name="G1" fmla="+- 1 0 0"/>
                  <a:gd name="G2" fmla="+- 1 0 0"/>
                  <a:gd name="G3" fmla="+- 1 0 0"/>
                  <a:gd name="G4" fmla="+- 1 0 0"/>
                  <a:gd name="G5" fmla="+- 1 0 0"/>
                  <a:gd name="G6" fmla="+- 1 0 0"/>
                  <a:gd name="G7" fmla="+- 1 0 0"/>
                  <a:gd name="G8" fmla="+- 1 0 0"/>
                  <a:gd name="G9" fmla="+- 1 0 0"/>
                  <a:gd name="G10" fmla="+- 1 0 0"/>
                  <a:gd name="G11" fmla="+- 1 0 0"/>
                  <a:gd name="G12" fmla="+- 1 0 0"/>
                  <a:gd name="G13" fmla="+- 1 0 0"/>
                  <a:gd name="G14" fmla="+- 1 0 0"/>
                  <a:gd name="G15" fmla="+- 522 0 0"/>
                  <a:gd name="G16" fmla="+- 103 0 0"/>
                  <a:gd name="G17" fmla="+- 1 0 0"/>
                  <a:gd name="G18" fmla="+- 1 0 0"/>
                  <a:gd name="G19" fmla="+- 1 0 0"/>
                  <a:gd name="G20" fmla="+- 1 0 0"/>
                  <a:gd name="G21" fmla="+- 1 0 0"/>
                  <a:gd name="G22" fmla="+- 1 0 0"/>
                  <a:gd name="G23" fmla="+- 1 0 0"/>
                  <a:gd name="G24" fmla="+- 1 0 0"/>
                  <a:gd name="G25" fmla="+- 1 0 0"/>
                  <a:gd name="G26" fmla="+- 1 0 0"/>
                  <a:gd name="G27" fmla="+- 1 0 0"/>
                  <a:gd name="G28" fmla="+- 1 0 0"/>
                  <a:gd name="G29" fmla="+- 1 0 0"/>
                  <a:gd name="G30" fmla="+- 1 0 0"/>
                  <a:gd name="G31" fmla="+- 1 0 0"/>
                  <a:gd name="G32" fmla="+- 1 0 0"/>
                  <a:gd name="G33" fmla="+- 1 0 0"/>
                  <a:gd name="G34" fmla="+- 1 0 0"/>
                  <a:gd name="G35" fmla="+- 1 0 0"/>
                  <a:gd name="G36" fmla="+- 0 0 0"/>
                  <a:gd name="G37" fmla="*/ 1 54239 35328"/>
                  <a:gd name="T0" fmla="*/ 5 256 1"/>
                  <a:gd name="T1" fmla="*/ 0 256 1"/>
                  <a:gd name="G38" fmla="+- 0 T0 T1"/>
                  <a:gd name="G39" fmla="sin 750 G38"/>
                  <a:gd name="G40" fmla="+- 376 0 0"/>
                  <a:gd name="G41" fmla="*/ 1 46283 55552"/>
                  <a:gd name="G42" fmla="+- 1 0 0"/>
                  <a:gd name="G43" fmla="+- 1 0 0"/>
                  <a:gd name="G44" fmla="+- 1 0 0"/>
                  <a:gd name="G45" fmla="+- 1 0 0"/>
                  <a:gd name="G46" fmla="+- 1 0 0"/>
                  <a:gd name="G47" fmla="+- 1 0 0"/>
                  <a:gd name="G48" fmla="+- 1 0 0"/>
                  <a:gd name="G49" fmla="+- 1 0 0"/>
                  <a:gd name="G50" fmla="+- 1 0 0"/>
                  <a:gd name="G51" fmla="+- 1 0 0"/>
                  <a:gd name="G52" fmla="+- 1 0 0"/>
                  <a:gd name="G53" fmla="+- 1 0 0"/>
                  <a:gd name="G54" fmla="+- 1 0 0"/>
                  <a:gd name="G55" fmla="+- 1 0 0"/>
                  <a:gd name="G56" fmla="+- 1 0 0"/>
                  <a:gd name="G57" fmla="+- 1 0 0"/>
                  <a:gd name="G58" fmla="+- 1 0 0"/>
                  <a:gd name="G59" fmla="+- 1 0 0"/>
                  <a:gd name="G60" fmla="+- 1 0 0"/>
                  <a:gd name="G61" fmla="+- 1 0 0"/>
                  <a:gd name="G62" fmla="+- 1 0 0"/>
                  <a:gd name="G63" fmla="*/ 1 24577 2"/>
                  <a:gd name="G64" fmla="+- 1 0 0"/>
                  <a:gd name="G65" fmla="+- 1 0 0"/>
                  <a:gd name="G66" fmla="+- 1 0 0"/>
                  <a:gd name="G67" fmla="+- 1 0 0"/>
                  <a:gd name="G68" fmla="+- 1 0 0"/>
                  <a:gd name="G69" fmla="+- 1 0 0"/>
                  <a:gd name="G70" fmla="+- 1 0 0"/>
                  <a:gd name="G71" fmla="+- 1 0 0"/>
                  <a:gd name="G72" fmla="+- 1 0 0"/>
                  <a:gd name="G73" fmla="+- 1 0 0"/>
                  <a:gd name="G74" fmla="+- 1 0 0"/>
                  <a:gd name="G75" fmla="+- 1 0 0"/>
                  <a:gd name="G76" fmla="+- 1 0 0"/>
                  <a:gd name="G77" fmla="+- 1 0 0"/>
                  <a:gd name="G78" fmla="+- 1 0 0"/>
                  <a:gd name="G79" fmla="+- 1 0 0"/>
                  <a:gd name="G80" fmla="+- 1 0 0"/>
                  <a:gd name="G81" fmla="+- 1 0 0"/>
                  <a:gd name="G82" fmla="+- 1 0 0"/>
                  <a:gd name="G83" fmla="+- 1 0 0"/>
                  <a:gd name="G84" fmla="+- 1 0 0"/>
                  <a:gd name="G85" fmla="+- 1 0 0"/>
                  <a:gd name="G86" fmla="+- 1 0 0"/>
                  <a:gd name="G87" fmla="+- 1 0 0"/>
                  <a:gd name="G88" fmla="+- 1 0 0"/>
                  <a:gd name="G89" fmla="+- 1 0 0"/>
                  <a:gd name="G90" fmla="+- 1 0 0"/>
                  <a:gd name="G91" fmla="+- 1 0 0"/>
                  <a:gd name="G92" fmla="+- 1 0 0"/>
                  <a:gd name="G93" fmla="+- 1 0 0"/>
                  <a:gd name="G94" fmla="+- 1 0 0"/>
                  <a:gd name="G95" fmla="+- 1 0 0"/>
                  <a:gd name="G96" fmla="+- 1 0 0"/>
                  <a:gd name="G97" fmla="+- 1 0 0"/>
                  <a:gd name="G98" fmla="+- 1 0 0"/>
                  <a:gd name="G99" fmla="+- 1 0 0"/>
                  <a:gd name="G100" fmla="+- 163 0 0"/>
                  <a:gd name="G101" fmla="*/ 1 167 2"/>
                  <a:gd name="G102" fmla="+- 0 0 0"/>
                  <a:gd name="G103" fmla="+- 168 0 0"/>
                  <a:gd name="G104" fmla="+- 1 0 0"/>
                  <a:gd name="G105" fmla="+- 1 0 0"/>
                  <a:gd name="G106" fmla="+- 1 0 0"/>
                  <a:gd name="G107" fmla="+- 1 0 0"/>
                  <a:gd name="G108" fmla="+- 1 0 0"/>
                  <a:gd name="G109" fmla="+- 1 0 0"/>
                  <a:gd name="G110" fmla="+- 1 0 0"/>
                  <a:gd name="G111" fmla="+- 1 0 0"/>
                  <a:gd name="G112" fmla="+- 1 0 0"/>
                  <a:gd name="G113" fmla="+- 1 0 0"/>
                  <a:gd name="G114" fmla="+- 1 0 0"/>
                  <a:gd name="G115" fmla="+- 1 0 0"/>
                  <a:gd name="G116" fmla="+- 1 0 0"/>
                  <a:gd name="G117" fmla="+- 1 0 0"/>
                  <a:gd name="G118" fmla="+- 1 0 0"/>
                  <a:gd name="G119" fmla="+- 1 0 0"/>
                  <a:gd name="G120" fmla="+- 1 0 0"/>
                  <a:gd name="G121" fmla="+- 1 0 0"/>
                  <a:gd name="G122" fmla="+- 1 0 0"/>
                  <a:gd name="G123" fmla="+- 1 0 0"/>
                  <a:gd name="T2" fmla="*/ 437 w 569"/>
                  <a:gd name="T3" fmla="*/ 0 h 753"/>
                  <a:gd name="T4" fmla="*/ 441 w 569"/>
                  <a:gd name="T5" fmla="*/ 0 h 753"/>
                  <a:gd name="T6" fmla="*/ 450 w 569"/>
                  <a:gd name="T7" fmla="*/ 2 h 753"/>
                  <a:gd name="T8" fmla="*/ 490 w 569"/>
                  <a:gd name="T9" fmla="*/ 14 h 753"/>
                  <a:gd name="T10" fmla="*/ 536 w 569"/>
                  <a:gd name="T11" fmla="*/ 44 h 753"/>
                  <a:gd name="T12" fmla="*/ 557 w 569"/>
                  <a:gd name="T13" fmla="*/ 69 h 753"/>
                  <a:gd name="T14" fmla="*/ 559 w 569"/>
                  <a:gd name="T15" fmla="*/ 70 h 753"/>
                  <a:gd name="T16" fmla="*/ 562 w 569"/>
                  <a:gd name="T17" fmla="*/ 75 h 753"/>
                  <a:gd name="T18" fmla="*/ 566 w 569"/>
                  <a:gd name="T19" fmla="*/ 90 h 753"/>
                  <a:gd name="T20" fmla="*/ 565 w 569"/>
                  <a:gd name="T21" fmla="*/ 94 h 753"/>
                  <a:gd name="T22" fmla="*/ 526 w 569"/>
                  <a:gd name="T23" fmla="*/ 105 h 753"/>
                  <a:gd name="T24" fmla="*/ 513 w 569"/>
                  <a:gd name="T25" fmla="*/ 102 h 753"/>
                  <a:gd name="T26" fmla="*/ 509 w 569"/>
                  <a:gd name="T27" fmla="*/ 101 h 753"/>
                  <a:gd name="T28" fmla="*/ 497 w 569"/>
                  <a:gd name="T29" fmla="*/ 114 h 753"/>
                  <a:gd name="T30" fmla="*/ 485 w 569"/>
                  <a:gd name="T31" fmla="*/ 129 h 753"/>
                  <a:gd name="T32" fmla="*/ 494 w 569"/>
                  <a:gd name="T33" fmla="*/ 141 h 753"/>
                  <a:gd name="T34" fmla="*/ 506 w 569"/>
                  <a:gd name="T35" fmla="*/ 160 h 753"/>
                  <a:gd name="T36" fmla="*/ 505 w 569"/>
                  <a:gd name="T37" fmla="*/ 183 h 753"/>
                  <a:gd name="T38" fmla="*/ 470 w 569"/>
                  <a:gd name="T39" fmla="*/ 187 h 753"/>
                  <a:gd name="T40" fmla="*/ 463 w 569"/>
                  <a:gd name="T41" fmla="*/ 186 h 753"/>
                  <a:gd name="T42" fmla="*/ 325 w 569"/>
                  <a:gd name="T43" fmla="*/ 378 h 753"/>
                  <a:gd name="T44" fmla="*/ 185 w 569"/>
                  <a:gd name="T45" fmla="*/ 574 h 753"/>
                  <a:gd name="T46" fmla="*/ 146 w 569"/>
                  <a:gd name="T47" fmla="*/ 582 h 753"/>
                  <a:gd name="T48" fmla="*/ 137 w 569"/>
                  <a:gd name="T49" fmla="*/ 582 h 753"/>
                  <a:gd name="T50" fmla="*/ 85 w 569"/>
                  <a:gd name="T51" fmla="*/ 650 h 753"/>
                  <a:gd name="T52" fmla="*/ 22 w 569"/>
                  <a:gd name="T53" fmla="*/ 732 h 753"/>
                  <a:gd name="T54" fmla="*/ 11 w 569"/>
                  <a:gd name="T55" fmla="*/ 748 h 753"/>
                  <a:gd name="T56" fmla="*/ 5 w 569"/>
                  <a:gd name="T57" fmla="*/ 751 h 753"/>
                  <a:gd name="T58" fmla="*/ 1 w 569"/>
                  <a:gd name="T59" fmla="*/ 751 h 753"/>
                  <a:gd name="T60" fmla="*/ 122 w 569"/>
                  <a:gd name="T61" fmla="*/ 572 h 753"/>
                  <a:gd name="T62" fmla="*/ 117 w 569"/>
                  <a:gd name="T63" fmla="*/ 565 h 753"/>
                  <a:gd name="T64" fmla="*/ 106 w 569"/>
                  <a:gd name="T65" fmla="*/ 519 h 753"/>
                  <a:gd name="T66" fmla="*/ 243 w 569"/>
                  <a:gd name="T67" fmla="*/ 323 h 753"/>
                  <a:gd name="T68" fmla="*/ 379 w 569"/>
                  <a:gd name="T69" fmla="*/ 131 h 753"/>
                  <a:gd name="T70" fmla="*/ 376 w 569"/>
                  <a:gd name="T71" fmla="*/ 123 h 753"/>
                  <a:gd name="T72" fmla="*/ 366 w 569"/>
                  <a:gd name="T73" fmla="*/ 97 h 753"/>
                  <a:gd name="T74" fmla="*/ 377 w 569"/>
                  <a:gd name="T75" fmla="*/ 85 h 753"/>
                  <a:gd name="T76" fmla="*/ 410 w 569"/>
                  <a:gd name="T77" fmla="*/ 86 h 753"/>
                  <a:gd name="T78" fmla="*/ 421 w 569"/>
                  <a:gd name="T79" fmla="*/ 86 h 753"/>
                  <a:gd name="T80" fmla="*/ 440 w 569"/>
                  <a:gd name="T81" fmla="*/ 53 h 753"/>
                  <a:gd name="T82" fmla="*/ 434 w 569"/>
                  <a:gd name="T83" fmla="*/ 45 h 753"/>
                  <a:gd name="T84" fmla="*/ 422 w 569"/>
                  <a:gd name="T85" fmla="*/ 20 h 753"/>
                  <a:gd name="T86" fmla="*/ 437 w 569"/>
                  <a:gd name="T87" fmla="*/ 0 h 753"/>
                </a:gdLst>
                <a:ahLst/>
                <a:cxnLst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569" h="753">
                    <a:moveTo>
                      <a:pt x="437" y="0"/>
                    </a:moveTo>
                    <a:cubicBezTo>
                      <a:pt x="439" y="0"/>
                      <a:pt x="440" y="0"/>
                      <a:pt x="441" y="0"/>
                    </a:cubicBezTo>
                    <a:cubicBezTo>
                      <a:pt x="441" y="1"/>
                      <a:pt x="445" y="1"/>
                      <a:pt x="450" y="2"/>
                    </a:cubicBezTo>
                    <a:cubicBezTo>
                      <a:pt x="462" y="3"/>
                      <a:pt x="473" y="6"/>
                      <a:pt x="490" y="14"/>
                    </a:cubicBezTo>
                    <a:cubicBezTo>
                      <a:pt x="505" y="21"/>
                      <a:pt x="525" y="34"/>
                      <a:pt x="536" y="44"/>
                    </a:cubicBezTo>
                    <a:cubicBezTo>
                      <a:pt x="543" y="51"/>
                      <a:pt x="556" y="66"/>
                      <a:pt x="557" y="69"/>
                    </a:cubicBezTo>
                    <a:cubicBezTo>
                      <a:pt x="558" y="70"/>
                      <a:pt x="558" y="71"/>
                      <a:pt x="559" y="70"/>
                    </a:cubicBezTo>
                    <a:cubicBezTo>
                      <a:pt x="559" y="70"/>
                      <a:pt x="561" y="72"/>
                      <a:pt x="562" y="75"/>
                    </a:cubicBezTo>
                    <a:cubicBezTo>
                      <a:pt x="565" y="81"/>
                      <a:pt x="568" y="90"/>
                      <a:pt x="566" y="90"/>
                    </a:cubicBezTo>
                    <a:cubicBezTo>
                      <a:pt x="566" y="90"/>
                      <a:pt x="565" y="92"/>
                      <a:pt x="565" y="94"/>
                    </a:cubicBezTo>
                    <a:cubicBezTo>
                      <a:pt x="564" y="106"/>
                      <a:pt x="548" y="111"/>
                      <a:pt x="526" y="105"/>
                    </a:cubicBezTo>
                    <a:cubicBezTo>
                      <a:pt x="521" y="104"/>
                      <a:pt x="515" y="103"/>
                      <a:pt x="513" y="102"/>
                    </a:cubicBezTo>
                    <a:lnTo>
                      <a:pt x="509" y="101"/>
                    </a:lnTo>
                    <a:lnTo>
                      <a:pt x="497" y="114"/>
                    </a:lnTo>
                    <a:cubicBezTo>
                      <a:pt x="491" y="121"/>
                      <a:pt x="486" y="128"/>
                      <a:pt x="485" y="129"/>
                    </a:cubicBezTo>
                    <a:cubicBezTo>
                      <a:pt x="485" y="130"/>
                      <a:pt x="489" y="135"/>
                      <a:pt x="494" y="141"/>
                    </a:cubicBezTo>
                    <a:cubicBezTo>
                      <a:pt x="501" y="149"/>
                      <a:pt x="503" y="152"/>
                      <a:pt x="506" y="160"/>
                    </a:cubicBezTo>
                    <a:cubicBezTo>
                      <a:pt x="510" y="172"/>
                      <a:pt x="510" y="178"/>
                      <a:pt x="505" y="183"/>
                    </a:cubicBezTo>
                    <a:cubicBezTo>
                      <a:pt x="499" y="189"/>
                      <a:pt x="485" y="190"/>
                      <a:pt x="470" y="187"/>
                    </a:cubicBezTo>
                    <a:cubicBezTo>
                      <a:pt x="467" y="186"/>
                      <a:pt x="463" y="185"/>
                      <a:pt x="463" y="186"/>
                    </a:cubicBezTo>
                    <a:cubicBezTo>
                      <a:pt x="462" y="186"/>
                      <a:pt x="400" y="272"/>
                      <a:pt x="325" y="378"/>
                    </a:cubicBezTo>
                    <a:cubicBezTo>
                      <a:pt x="250" y="483"/>
                      <a:pt x="187" y="572"/>
                      <a:pt x="185" y="574"/>
                    </a:cubicBezTo>
                    <a:cubicBezTo>
                      <a:pt x="177" y="582"/>
                      <a:pt x="162" y="586"/>
                      <a:pt x="146" y="582"/>
                    </a:cubicBezTo>
                    <a:cubicBezTo>
                      <a:pt x="142" y="581"/>
                      <a:pt x="138" y="581"/>
                      <a:pt x="137" y="582"/>
                    </a:cubicBezTo>
                    <a:cubicBezTo>
                      <a:pt x="136" y="582"/>
                      <a:pt x="113" y="613"/>
                      <a:pt x="85" y="650"/>
                    </a:cubicBezTo>
                    <a:cubicBezTo>
                      <a:pt x="57" y="686"/>
                      <a:pt x="29" y="723"/>
                      <a:pt x="22" y="732"/>
                    </a:cubicBezTo>
                    <a:cubicBezTo>
                      <a:pt x="15" y="741"/>
                      <a:pt x="10" y="748"/>
                      <a:pt x="11" y="748"/>
                    </a:cubicBezTo>
                    <a:cubicBezTo>
                      <a:pt x="11" y="748"/>
                      <a:pt x="9" y="750"/>
                      <a:pt x="5" y="751"/>
                    </a:cubicBezTo>
                    <a:cubicBezTo>
                      <a:pt x="2" y="752"/>
                      <a:pt x="0" y="752"/>
                      <a:pt x="1" y="751"/>
                    </a:cubicBezTo>
                    <a:cubicBezTo>
                      <a:pt x="5" y="749"/>
                      <a:pt x="123" y="574"/>
                      <a:pt x="122" y="572"/>
                    </a:cubicBezTo>
                    <a:cubicBezTo>
                      <a:pt x="122" y="571"/>
                      <a:pt x="119" y="568"/>
                      <a:pt x="117" y="565"/>
                    </a:cubicBezTo>
                    <a:cubicBezTo>
                      <a:pt x="102" y="551"/>
                      <a:pt x="98" y="534"/>
                      <a:pt x="106" y="519"/>
                    </a:cubicBezTo>
                    <a:cubicBezTo>
                      <a:pt x="107" y="515"/>
                      <a:pt x="169" y="427"/>
                      <a:pt x="243" y="323"/>
                    </a:cubicBezTo>
                    <a:cubicBezTo>
                      <a:pt x="317" y="219"/>
                      <a:pt x="378" y="133"/>
                      <a:pt x="379" y="131"/>
                    </a:cubicBezTo>
                    <a:cubicBezTo>
                      <a:pt x="380" y="129"/>
                      <a:pt x="380" y="129"/>
                      <a:pt x="376" y="123"/>
                    </a:cubicBezTo>
                    <a:cubicBezTo>
                      <a:pt x="371" y="116"/>
                      <a:pt x="366" y="103"/>
                      <a:pt x="366" y="97"/>
                    </a:cubicBezTo>
                    <a:cubicBezTo>
                      <a:pt x="367" y="90"/>
                      <a:pt x="369" y="88"/>
                      <a:pt x="377" y="85"/>
                    </a:cubicBezTo>
                    <a:cubicBezTo>
                      <a:pt x="386" y="81"/>
                      <a:pt x="395" y="82"/>
                      <a:pt x="410" y="86"/>
                    </a:cubicBezTo>
                    <a:cubicBezTo>
                      <a:pt x="418" y="88"/>
                      <a:pt x="420" y="88"/>
                      <a:pt x="421" y="86"/>
                    </a:cubicBezTo>
                    <a:cubicBezTo>
                      <a:pt x="427" y="78"/>
                      <a:pt x="440" y="54"/>
                      <a:pt x="440" y="53"/>
                    </a:cubicBezTo>
                    <a:cubicBezTo>
                      <a:pt x="439" y="52"/>
                      <a:pt x="437" y="48"/>
                      <a:pt x="434" y="45"/>
                    </a:cubicBezTo>
                    <a:cubicBezTo>
                      <a:pt x="428" y="37"/>
                      <a:pt x="423" y="26"/>
                      <a:pt x="422" y="20"/>
                    </a:cubicBezTo>
                    <a:cubicBezTo>
                      <a:pt x="422" y="10"/>
                      <a:pt x="428" y="2"/>
                      <a:pt x="437" y="0"/>
                    </a:cubicBezTo>
                  </a:path>
                </a:pathLst>
              </a:custGeom>
              <a:solidFill>
                <a:srgbClr val="BCBCB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63" name="Group 55"/>
            <p:cNvGrpSpPr>
              <a:grpSpLocks/>
            </p:cNvGrpSpPr>
            <p:nvPr/>
          </p:nvGrpSpPr>
          <p:grpSpPr bwMode="auto">
            <a:xfrm>
              <a:off x="3551410" y="3513130"/>
              <a:ext cx="510474" cy="694150"/>
              <a:chOff x="1358" y="788"/>
              <a:chExt cx="214" cy="291"/>
            </a:xfrm>
          </p:grpSpPr>
          <p:sp>
            <p:nvSpPr>
              <p:cNvPr id="164" name="Freeform 56"/>
              <p:cNvSpPr>
                <a:spLocks noChangeArrowheads="1"/>
              </p:cNvSpPr>
              <p:nvPr/>
            </p:nvSpPr>
            <p:spPr bwMode="auto">
              <a:xfrm>
                <a:off x="1358" y="788"/>
                <a:ext cx="214" cy="291"/>
              </a:xfrm>
              <a:custGeom>
                <a:avLst/>
                <a:gdLst>
                  <a:gd name="G0" fmla="+- 1 0 0"/>
                  <a:gd name="G1" fmla="*/ 1 39693 55456"/>
                  <a:gd name="G2" fmla="*/ 1 35987 55552"/>
                  <a:gd name="G3" fmla="*/ G2 1 180"/>
                  <a:gd name="G4" fmla="*/ G1 1 G3"/>
                  <a:gd name="G5" fmla="+- 1 0 0"/>
                  <a:gd name="G6" fmla="+- 1 0 0"/>
                  <a:gd name="G7" fmla="+- 1 0 0"/>
                  <a:gd name="G8" fmla="+- 1 0 0"/>
                  <a:gd name="G9" fmla="*/ 1 25611 45568"/>
                  <a:gd name="G10" fmla="*/ 1 35987 55552"/>
                  <a:gd name="G11" fmla="*/ G10 1 180"/>
                  <a:gd name="G12" fmla="*/ G9 1 G11"/>
                  <a:gd name="G13" fmla="+- 1 0 0"/>
                  <a:gd name="G14" fmla="+- 1 0 0"/>
                  <a:gd name="G15" fmla="+- 1 0 0"/>
                  <a:gd name="G16" fmla="+- 1 0 0"/>
                  <a:gd name="G17" fmla="+- 340 0 0"/>
                  <a:gd name="G18" fmla="+- 1 0 0"/>
                  <a:gd name="G19" fmla="+- 1 0 0"/>
                  <a:gd name="G20" fmla="+- 1 0 0"/>
                  <a:gd name="G21" fmla="+- 1 0 0"/>
                  <a:gd name="G22" fmla="+- 1 0 0"/>
                  <a:gd name="G23" fmla="+- 1 0 0"/>
                  <a:gd name="G24" fmla="+- 1 0 0"/>
                  <a:gd name="G25" fmla="+- 1 0 0"/>
                  <a:gd name="G26" fmla="+- 1 0 0"/>
                  <a:gd name="G27" fmla="+- 1 0 0"/>
                  <a:gd name="G28" fmla="+- 1 0 0"/>
                  <a:gd name="G29" fmla="+- 1 0 0"/>
                  <a:gd name="T0" fmla="*/ 8 256 1"/>
                  <a:gd name="T1" fmla="*/ 0 256 1"/>
                  <a:gd name="G30" fmla="+- 0 T0 T1"/>
                  <a:gd name="G31" fmla="cos 753 G30"/>
                  <a:gd name="G32" fmla="+- 755 0 0"/>
                  <a:gd name="G33" fmla="+- 0 0 0"/>
                  <a:gd name="G34" fmla="+- 2 0 0"/>
                  <a:gd name="G35" fmla="+- 1 0 0"/>
                  <a:gd name="G36" fmla="+- 1 0 0"/>
                  <a:gd name="G37" fmla="+- 1 0 0"/>
                  <a:gd name="G38" fmla="+- 1 0 0"/>
                  <a:gd name="G39" fmla="+- 1 0 0"/>
                  <a:gd name="G40" fmla="+- 1 0 0"/>
                  <a:gd name="G41" fmla="+- 1 0 0"/>
                  <a:gd name="G42" fmla="+- 1 0 0"/>
                  <a:gd name="G43" fmla="+- 1 0 0"/>
                  <a:gd name="G44" fmla="+- 1 0 0"/>
                  <a:gd name="G45" fmla="+- 1 0 0"/>
                  <a:gd name="G46" fmla="+- 1 0 0"/>
                  <a:gd name="G47" fmla="+- 1 0 0"/>
                  <a:gd name="G48" fmla="+- 1 0 0"/>
                  <a:gd name="G49" fmla="+- 1 0 0"/>
                  <a:gd name="G50" fmla="+- 1 0 0"/>
                  <a:gd name="G51" fmla="+- 1 0 0"/>
                  <a:gd name="G52" fmla="+- 1 0 0"/>
                  <a:gd name="G53" fmla="+- 1 0 0"/>
                  <a:gd name="G54" fmla="+- 1 0 0"/>
                  <a:gd name="G55" fmla="+- 1 0 0"/>
                  <a:gd name="G56" fmla="+- 1 0 0"/>
                  <a:gd name="G57" fmla="*/ 1 24577 2"/>
                  <a:gd name="G58" fmla="+- 1 0 0"/>
                  <a:gd name="G59" fmla="+- 1 0 0"/>
                  <a:gd name="G60" fmla="+- 1 0 0"/>
                  <a:gd name="G61" fmla="+- 1 0 0"/>
                  <a:gd name="G62" fmla="+- 1 0 0"/>
                  <a:gd name="G63" fmla="+- 1 0 0"/>
                  <a:gd name="G64" fmla="+- 1 0 0"/>
                  <a:gd name="G65" fmla="+- 1 0 0"/>
                  <a:gd name="G66" fmla="+- 1 0 0"/>
                  <a:gd name="G67" fmla="+- 1 0 0"/>
                  <a:gd name="G68" fmla="+- 1 0 0"/>
                  <a:gd name="G69" fmla="+- 1 0 0"/>
                  <a:gd name="G70" fmla="+- 1 0 0"/>
                  <a:gd name="G71" fmla="+- 1 0 0"/>
                  <a:gd name="G72" fmla="+- 1 0 0"/>
                  <a:gd name="G73" fmla="+- 1 0 0"/>
                  <a:gd name="G74" fmla="+- 1 0 0"/>
                  <a:gd name="G75" fmla="+- 1 0 0"/>
                  <a:gd name="G76" fmla="+- 1 0 0"/>
                  <a:gd name="G77" fmla="+- 1 0 0"/>
                  <a:gd name="G78" fmla="+- 1 0 0"/>
                  <a:gd name="G79" fmla="+- 1 0 0"/>
                  <a:gd name="G80" fmla="+- 1 0 0"/>
                  <a:gd name="G81" fmla="+- 1 0 0"/>
                  <a:gd name="G82" fmla="+- 1 0 0"/>
                  <a:gd name="G83" fmla="+- 84 0 0"/>
                  <a:gd name="G84" fmla="+- 0 0 0"/>
                  <a:gd name="G85" fmla="+- 169 0 0"/>
                  <a:gd name="G86" fmla="+- 148 0 0"/>
                  <a:gd name="G87" fmla="+- 1 0 0"/>
                  <a:gd name="G88" fmla="+- 1 0 0"/>
                  <a:gd name="G89" fmla="+- 1 0 0"/>
                  <a:gd name="G90" fmla="+- 1 0 0"/>
                  <a:gd name="G91" fmla="+- 1 0 0"/>
                  <a:gd name="G92" fmla="+- 1 0 0"/>
                  <a:gd name="G93" fmla="+- 1 0 0"/>
                  <a:gd name="G94" fmla="+- 1 0 0"/>
                  <a:gd name="G95" fmla="+- 1 0 0"/>
                  <a:gd name="G96" fmla="+- 1 0 0"/>
                  <a:gd name="G97" fmla="+- 1 0 0"/>
                  <a:gd name="G98" fmla="+- 1 0 0"/>
                  <a:gd name="G99" fmla="+- 1 0 0"/>
                  <a:gd name="G100" fmla="+- 1 0 0"/>
                  <a:gd name="G101" fmla="+- 1 0 0"/>
                  <a:gd name="G102" fmla="+- 1 0 0"/>
                  <a:gd name="G103" fmla="+- 1 0 0"/>
                  <a:gd name="G104" fmla="+- 1 0 0"/>
                  <a:gd name="G105" fmla="+- 1 0 0"/>
                  <a:gd name="T2" fmla="*/ 443 w 570"/>
                  <a:gd name="T3" fmla="*/ 3 h 758"/>
                  <a:gd name="T4" fmla="*/ 548 w 570"/>
                  <a:gd name="T5" fmla="*/ 55 h 758"/>
                  <a:gd name="T6" fmla="*/ 566 w 570"/>
                  <a:gd name="T7" fmla="*/ 84 h 758"/>
                  <a:gd name="T8" fmla="*/ 568 w 570"/>
                  <a:gd name="T9" fmla="*/ 101 h 758"/>
                  <a:gd name="T10" fmla="*/ 520 w 570"/>
                  <a:gd name="T11" fmla="*/ 108 h 758"/>
                  <a:gd name="T12" fmla="*/ 511 w 570"/>
                  <a:gd name="T13" fmla="*/ 106 h 758"/>
                  <a:gd name="T14" fmla="*/ 500 w 570"/>
                  <a:gd name="T15" fmla="*/ 119 h 758"/>
                  <a:gd name="T16" fmla="*/ 497 w 570"/>
                  <a:gd name="T17" fmla="*/ 143 h 758"/>
                  <a:gd name="T18" fmla="*/ 504 w 570"/>
                  <a:gd name="T19" fmla="*/ 190 h 758"/>
                  <a:gd name="T20" fmla="*/ 471 w 570"/>
                  <a:gd name="T21" fmla="*/ 192 h 758"/>
                  <a:gd name="T22" fmla="*/ 464 w 570"/>
                  <a:gd name="T23" fmla="*/ 191 h 758"/>
                  <a:gd name="T24" fmla="*/ 327 w 570"/>
                  <a:gd name="T25" fmla="*/ 384 h 758"/>
                  <a:gd name="T26" fmla="*/ 186 w 570"/>
                  <a:gd name="T27" fmla="*/ 580 h 758"/>
                  <a:gd name="T28" fmla="*/ 147 w 570"/>
                  <a:gd name="T29" fmla="*/ 587 h 758"/>
                  <a:gd name="T30" fmla="*/ 139 w 570"/>
                  <a:gd name="T31" fmla="*/ 587 h 758"/>
                  <a:gd name="T32" fmla="*/ 75 w 570"/>
                  <a:gd name="T33" fmla="*/ 670 h 758"/>
                  <a:gd name="T34" fmla="*/ 10 w 570"/>
                  <a:gd name="T35" fmla="*/ 753 h 758"/>
                  <a:gd name="T36" fmla="*/ 3 w 570"/>
                  <a:gd name="T37" fmla="*/ 756 h 758"/>
                  <a:gd name="T38" fmla="*/ 0 w 570"/>
                  <a:gd name="T39" fmla="*/ 756 h 758"/>
                  <a:gd name="T40" fmla="*/ 61 w 570"/>
                  <a:gd name="T41" fmla="*/ 666 h 758"/>
                  <a:gd name="T42" fmla="*/ 121 w 570"/>
                  <a:gd name="T43" fmla="*/ 576 h 758"/>
                  <a:gd name="T44" fmla="*/ 115 w 570"/>
                  <a:gd name="T45" fmla="*/ 569 h 758"/>
                  <a:gd name="T46" fmla="*/ 101 w 570"/>
                  <a:gd name="T47" fmla="*/ 544 h 758"/>
                  <a:gd name="T48" fmla="*/ 106 w 570"/>
                  <a:gd name="T49" fmla="*/ 519 h 758"/>
                  <a:gd name="T50" fmla="*/ 243 w 570"/>
                  <a:gd name="T51" fmla="*/ 324 h 758"/>
                  <a:gd name="T52" fmla="*/ 377 w 570"/>
                  <a:gd name="T53" fmla="*/ 134 h 758"/>
                  <a:gd name="T54" fmla="*/ 374 w 570"/>
                  <a:gd name="T55" fmla="*/ 125 h 758"/>
                  <a:gd name="T56" fmla="*/ 365 w 570"/>
                  <a:gd name="T57" fmla="*/ 97 h 758"/>
                  <a:gd name="T58" fmla="*/ 409 w 570"/>
                  <a:gd name="T59" fmla="*/ 86 h 758"/>
                  <a:gd name="T60" fmla="*/ 420 w 570"/>
                  <a:gd name="T61" fmla="*/ 89 h 758"/>
                  <a:gd name="T62" fmla="*/ 429 w 570"/>
                  <a:gd name="T63" fmla="*/ 74 h 758"/>
                  <a:gd name="T64" fmla="*/ 438 w 570"/>
                  <a:gd name="T65" fmla="*/ 57 h 758"/>
                  <a:gd name="T66" fmla="*/ 433 w 570"/>
                  <a:gd name="T67" fmla="*/ 48 h 758"/>
                  <a:gd name="T68" fmla="*/ 424 w 570"/>
                  <a:gd name="T69" fmla="*/ 11 h 758"/>
                  <a:gd name="T70" fmla="*/ 443 w 570"/>
                  <a:gd name="T71" fmla="*/ 3 h 758"/>
                </a:gdLst>
                <a:ahLst/>
                <a:cxnLst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570" h="758">
                    <a:moveTo>
                      <a:pt x="443" y="3"/>
                    </a:moveTo>
                    <a:cubicBezTo>
                      <a:pt x="471" y="0"/>
                      <a:pt x="520" y="25"/>
                      <a:pt x="548" y="55"/>
                    </a:cubicBezTo>
                    <a:cubicBezTo>
                      <a:pt x="555" y="64"/>
                      <a:pt x="564" y="76"/>
                      <a:pt x="566" y="84"/>
                    </a:cubicBezTo>
                    <a:cubicBezTo>
                      <a:pt x="568" y="89"/>
                      <a:pt x="569" y="97"/>
                      <a:pt x="568" y="101"/>
                    </a:cubicBezTo>
                    <a:cubicBezTo>
                      <a:pt x="563" y="113"/>
                      <a:pt x="544" y="116"/>
                      <a:pt x="520" y="108"/>
                    </a:cubicBezTo>
                    <a:cubicBezTo>
                      <a:pt x="516" y="107"/>
                      <a:pt x="511" y="106"/>
                      <a:pt x="511" y="106"/>
                    </a:cubicBezTo>
                    <a:cubicBezTo>
                      <a:pt x="511" y="106"/>
                      <a:pt x="506" y="112"/>
                      <a:pt x="500" y="119"/>
                    </a:cubicBezTo>
                    <a:cubicBezTo>
                      <a:pt x="487" y="133"/>
                      <a:pt x="487" y="132"/>
                      <a:pt x="497" y="143"/>
                    </a:cubicBezTo>
                    <a:cubicBezTo>
                      <a:pt x="514" y="163"/>
                      <a:pt x="517" y="183"/>
                      <a:pt x="504" y="190"/>
                    </a:cubicBezTo>
                    <a:cubicBezTo>
                      <a:pt x="497" y="194"/>
                      <a:pt x="484" y="195"/>
                      <a:pt x="471" y="192"/>
                    </a:cubicBezTo>
                    <a:cubicBezTo>
                      <a:pt x="468" y="191"/>
                      <a:pt x="465" y="190"/>
                      <a:pt x="464" y="191"/>
                    </a:cubicBezTo>
                    <a:cubicBezTo>
                      <a:pt x="464" y="191"/>
                      <a:pt x="402" y="278"/>
                      <a:pt x="327" y="384"/>
                    </a:cubicBezTo>
                    <a:cubicBezTo>
                      <a:pt x="251" y="490"/>
                      <a:pt x="188" y="578"/>
                      <a:pt x="186" y="580"/>
                    </a:cubicBezTo>
                    <a:cubicBezTo>
                      <a:pt x="177" y="587"/>
                      <a:pt x="162" y="590"/>
                      <a:pt x="147" y="587"/>
                    </a:cubicBezTo>
                    <a:cubicBezTo>
                      <a:pt x="144" y="586"/>
                      <a:pt x="140" y="586"/>
                      <a:pt x="139" y="587"/>
                    </a:cubicBezTo>
                    <a:cubicBezTo>
                      <a:pt x="138" y="588"/>
                      <a:pt x="109" y="625"/>
                      <a:pt x="75" y="670"/>
                    </a:cubicBezTo>
                    <a:cubicBezTo>
                      <a:pt x="30" y="729"/>
                      <a:pt x="12" y="752"/>
                      <a:pt x="10" y="753"/>
                    </a:cubicBezTo>
                    <a:cubicBezTo>
                      <a:pt x="8" y="753"/>
                      <a:pt x="5" y="755"/>
                      <a:pt x="3" y="756"/>
                    </a:cubicBezTo>
                    <a:cubicBezTo>
                      <a:pt x="1" y="757"/>
                      <a:pt x="0" y="757"/>
                      <a:pt x="0" y="756"/>
                    </a:cubicBezTo>
                    <a:cubicBezTo>
                      <a:pt x="1" y="755"/>
                      <a:pt x="28" y="715"/>
                      <a:pt x="61" y="666"/>
                    </a:cubicBezTo>
                    <a:cubicBezTo>
                      <a:pt x="94" y="617"/>
                      <a:pt x="121" y="577"/>
                      <a:pt x="121" y="576"/>
                    </a:cubicBezTo>
                    <a:cubicBezTo>
                      <a:pt x="121" y="575"/>
                      <a:pt x="118" y="572"/>
                      <a:pt x="115" y="569"/>
                    </a:cubicBezTo>
                    <a:cubicBezTo>
                      <a:pt x="107" y="560"/>
                      <a:pt x="103" y="552"/>
                      <a:pt x="101" y="544"/>
                    </a:cubicBezTo>
                    <a:cubicBezTo>
                      <a:pt x="100" y="534"/>
                      <a:pt x="101" y="529"/>
                      <a:pt x="106" y="519"/>
                    </a:cubicBezTo>
                    <a:cubicBezTo>
                      <a:pt x="108" y="515"/>
                      <a:pt x="170" y="427"/>
                      <a:pt x="243" y="324"/>
                    </a:cubicBezTo>
                    <a:cubicBezTo>
                      <a:pt x="316" y="220"/>
                      <a:pt x="377" y="135"/>
                      <a:pt x="377" y="134"/>
                    </a:cubicBezTo>
                    <a:cubicBezTo>
                      <a:pt x="378" y="132"/>
                      <a:pt x="377" y="130"/>
                      <a:pt x="374" y="125"/>
                    </a:cubicBezTo>
                    <a:cubicBezTo>
                      <a:pt x="368" y="117"/>
                      <a:pt x="364" y="104"/>
                      <a:pt x="365" y="97"/>
                    </a:cubicBezTo>
                    <a:cubicBezTo>
                      <a:pt x="368" y="84"/>
                      <a:pt x="385" y="80"/>
                      <a:pt x="409" y="86"/>
                    </a:cubicBezTo>
                    <a:lnTo>
                      <a:pt x="420" y="89"/>
                    </a:lnTo>
                    <a:lnTo>
                      <a:pt x="429" y="74"/>
                    </a:lnTo>
                    <a:cubicBezTo>
                      <a:pt x="434" y="65"/>
                      <a:pt x="438" y="58"/>
                      <a:pt x="438" y="57"/>
                    </a:cubicBezTo>
                    <a:cubicBezTo>
                      <a:pt x="438" y="56"/>
                      <a:pt x="436" y="52"/>
                      <a:pt x="433" y="48"/>
                    </a:cubicBezTo>
                    <a:cubicBezTo>
                      <a:pt x="422" y="33"/>
                      <a:pt x="419" y="19"/>
                      <a:pt x="424" y="11"/>
                    </a:cubicBezTo>
                    <a:cubicBezTo>
                      <a:pt x="427" y="7"/>
                      <a:pt x="435" y="3"/>
                      <a:pt x="443" y="3"/>
                    </a:cubicBezTo>
                  </a:path>
                </a:pathLst>
              </a:custGeom>
              <a:solidFill>
                <a:srgbClr val="CDCDC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5" name="Freeform 57"/>
              <p:cNvSpPr>
                <a:spLocks noChangeArrowheads="1"/>
              </p:cNvSpPr>
              <p:nvPr/>
            </p:nvSpPr>
            <p:spPr bwMode="auto">
              <a:xfrm>
                <a:off x="1358" y="789"/>
                <a:ext cx="214" cy="289"/>
              </a:xfrm>
              <a:custGeom>
                <a:avLst/>
                <a:gdLst>
                  <a:gd name="G0" fmla="+- 1 0 0"/>
                  <a:gd name="G1" fmla="+- 1 0 0"/>
                  <a:gd name="G2" fmla="+- 1 0 0"/>
                  <a:gd name="G3" fmla="+- 1 0 0"/>
                  <a:gd name="G4" fmla="+- 1 0 0"/>
                  <a:gd name="G5" fmla="+- 1 0 0"/>
                  <a:gd name="G6" fmla="+- 1 0 0"/>
                  <a:gd name="G7" fmla="+- 1 0 0"/>
                  <a:gd name="G8" fmla="+- 1 0 0"/>
                  <a:gd name="G9" fmla="+- 1 0 0"/>
                  <a:gd name="G10" fmla="+- 1 0 0"/>
                  <a:gd name="G11" fmla="+- 1 0 0"/>
                  <a:gd name="G12" fmla="+- 1 0 0"/>
                  <a:gd name="G13" fmla="+- 1 0 0"/>
                  <a:gd name="G14" fmla="+- 1 0 0"/>
                  <a:gd name="G15" fmla="+- 522 0 0"/>
                  <a:gd name="G16" fmla="+- 103 0 0"/>
                  <a:gd name="G17" fmla="+- 1 0 0"/>
                  <a:gd name="G18" fmla="+- 1 0 0"/>
                  <a:gd name="G19" fmla="+- 1 0 0"/>
                  <a:gd name="G20" fmla="+- 1 0 0"/>
                  <a:gd name="G21" fmla="+- 1 0 0"/>
                  <a:gd name="G22" fmla="+- 1 0 0"/>
                  <a:gd name="G23" fmla="+- 1 0 0"/>
                  <a:gd name="G24" fmla="+- 1 0 0"/>
                  <a:gd name="G25" fmla="+- 1 0 0"/>
                  <a:gd name="G26" fmla="+- 1 0 0"/>
                  <a:gd name="G27" fmla="+- 1 0 0"/>
                  <a:gd name="G28" fmla="+- 1 0 0"/>
                  <a:gd name="G29" fmla="+- 1 0 0"/>
                  <a:gd name="G30" fmla="+- 1 0 0"/>
                  <a:gd name="G31" fmla="+- 1 0 0"/>
                  <a:gd name="G32" fmla="+- 1 0 0"/>
                  <a:gd name="G33" fmla="+- 1 0 0"/>
                  <a:gd name="G34" fmla="+- 1 0 0"/>
                  <a:gd name="G35" fmla="+- 1 0 0"/>
                  <a:gd name="G36" fmla="+- 0 0 0"/>
                  <a:gd name="G37" fmla="*/ 1 54239 35328"/>
                  <a:gd name="T0" fmla="*/ 5 256 1"/>
                  <a:gd name="T1" fmla="*/ 0 256 1"/>
                  <a:gd name="G38" fmla="+- 0 T0 T1"/>
                  <a:gd name="G39" fmla="sin 750 G38"/>
                  <a:gd name="G40" fmla="+- 376 0 0"/>
                  <a:gd name="G41" fmla="*/ 1 46283 55552"/>
                  <a:gd name="G42" fmla="+- 1 0 0"/>
                  <a:gd name="G43" fmla="+- 1 0 0"/>
                  <a:gd name="G44" fmla="+- 1 0 0"/>
                  <a:gd name="G45" fmla="+- 1 0 0"/>
                  <a:gd name="G46" fmla="+- 1 0 0"/>
                  <a:gd name="G47" fmla="+- 1 0 0"/>
                  <a:gd name="G48" fmla="+- 1 0 0"/>
                  <a:gd name="G49" fmla="+- 1 0 0"/>
                  <a:gd name="G50" fmla="+- 1 0 0"/>
                  <a:gd name="G51" fmla="+- 1 0 0"/>
                  <a:gd name="G52" fmla="+- 1 0 0"/>
                  <a:gd name="G53" fmla="+- 1 0 0"/>
                  <a:gd name="G54" fmla="+- 1 0 0"/>
                  <a:gd name="G55" fmla="+- 1 0 0"/>
                  <a:gd name="G56" fmla="+- 1 0 0"/>
                  <a:gd name="G57" fmla="+- 1 0 0"/>
                  <a:gd name="G58" fmla="+- 1 0 0"/>
                  <a:gd name="G59" fmla="+- 1 0 0"/>
                  <a:gd name="G60" fmla="+- 1 0 0"/>
                  <a:gd name="G61" fmla="+- 1 0 0"/>
                  <a:gd name="G62" fmla="+- 1 0 0"/>
                  <a:gd name="G63" fmla="*/ 1 24577 2"/>
                  <a:gd name="G64" fmla="+- 1 0 0"/>
                  <a:gd name="G65" fmla="+- 1 0 0"/>
                  <a:gd name="G66" fmla="+- 1 0 0"/>
                  <a:gd name="G67" fmla="+- 1 0 0"/>
                  <a:gd name="G68" fmla="+- 1 0 0"/>
                  <a:gd name="G69" fmla="+- 1 0 0"/>
                  <a:gd name="G70" fmla="+- 1 0 0"/>
                  <a:gd name="G71" fmla="+- 1 0 0"/>
                  <a:gd name="G72" fmla="+- 1 0 0"/>
                  <a:gd name="G73" fmla="+- 1 0 0"/>
                  <a:gd name="G74" fmla="+- 1 0 0"/>
                  <a:gd name="G75" fmla="+- 1 0 0"/>
                  <a:gd name="G76" fmla="+- 1 0 0"/>
                  <a:gd name="G77" fmla="+- 1 0 0"/>
                  <a:gd name="G78" fmla="+- 1 0 0"/>
                  <a:gd name="G79" fmla="+- 1 0 0"/>
                  <a:gd name="G80" fmla="+- 1 0 0"/>
                  <a:gd name="G81" fmla="+- 1 0 0"/>
                  <a:gd name="G82" fmla="+- 1 0 0"/>
                  <a:gd name="G83" fmla="+- 1 0 0"/>
                  <a:gd name="G84" fmla="+- 1 0 0"/>
                  <a:gd name="G85" fmla="+- 1 0 0"/>
                  <a:gd name="G86" fmla="+- 1 0 0"/>
                  <a:gd name="G87" fmla="+- 1 0 0"/>
                  <a:gd name="G88" fmla="+- 1 0 0"/>
                  <a:gd name="G89" fmla="+- 1 0 0"/>
                  <a:gd name="G90" fmla="+- 1 0 0"/>
                  <a:gd name="G91" fmla="+- 1 0 0"/>
                  <a:gd name="G92" fmla="+- 1 0 0"/>
                  <a:gd name="G93" fmla="+- 1 0 0"/>
                  <a:gd name="G94" fmla="+- 1 0 0"/>
                  <a:gd name="G95" fmla="+- 1 0 0"/>
                  <a:gd name="G96" fmla="+- 1 0 0"/>
                  <a:gd name="G97" fmla="+- 1 0 0"/>
                  <a:gd name="G98" fmla="+- 1 0 0"/>
                  <a:gd name="G99" fmla="+- 1 0 0"/>
                  <a:gd name="G100" fmla="+- 163 0 0"/>
                  <a:gd name="G101" fmla="*/ 1 167 2"/>
                  <a:gd name="G102" fmla="+- 0 0 0"/>
                  <a:gd name="G103" fmla="+- 168 0 0"/>
                  <a:gd name="G104" fmla="+- 1 0 0"/>
                  <a:gd name="G105" fmla="+- 1 0 0"/>
                  <a:gd name="G106" fmla="+- 1 0 0"/>
                  <a:gd name="G107" fmla="+- 1 0 0"/>
                  <a:gd name="G108" fmla="+- 1 0 0"/>
                  <a:gd name="G109" fmla="+- 1 0 0"/>
                  <a:gd name="G110" fmla="+- 1 0 0"/>
                  <a:gd name="G111" fmla="+- 1 0 0"/>
                  <a:gd name="G112" fmla="+- 1 0 0"/>
                  <a:gd name="G113" fmla="+- 1 0 0"/>
                  <a:gd name="G114" fmla="+- 1 0 0"/>
                  <a:gd name="G115" fmla="+- 1 0 0"/>
                  <a:gd name="G116" fmla="+- 1 0 0"/>
                  <a:gd name="G117" fmla="+- 1 0 0"/>
                  <a:gd name="G118" fmla="+- 1 0 0"/>
                  <a:gd name="G119" fmla="+- 1 0 0"/>
                  <a:gd name="G120" fmla="+- 1 0 0"/>
                  <a:gd name="G121" fmla="+- 1 0 0"/>
                  <a:gd name="G122" fmla="+- 1 0 0"/>
                  <a:gd name="G123" fmla="+- 1 0 0"/>
                  <a:gd name="T2" fmla="*/ 437 w 569"/>
                  <a:gd name="T3" fmla="*/ 0 h 753"/>
                  <a:gd name="T4" fmla="*/ 441 w 569"/>
                  <a:gd name="T5" fmla="*/ 0 h 753"/>
                  <a:gd name="T6" fmla="*/ 450 w 569"/>
                  <a:gd name="T7" fmla="*/ 2 h 753"/>
                  <a:gd name="T8" fmla="*/ 490 w 569"/>
                  <a:gd name="T9" fmla="*/ 14 h 753"/>
                  <a:gd name="T10" fmla="*/ 536 w 569"/>
                  <a:gd name="T11" fmla="*/ 44 h 753"/>
                  <a:gd name="T12" fmla="*/ 557 w 569"/>
                  <a:gd name="T13" fmla="*/ 69 h 753"/>
                  <a:gd name="T14" fmla="*/ 559 w 569"/>
                  <a:gd name="T15" fmla="*/ 70 h 753"/>
                  <a:gd name="T16" fmla="*/ 562 w 569"/>
                  <a:gd name="T17" fmla="*/ 75 h 753"/>
                  <a:gd name="T18" fmla="*/ 566 w 569"/>
                  <a:gd name="T19" fmla="*/ 90 h 753"/>
                  <a:gd name="T20" fmla="*/ 565 w 569"/>
                  <a:gd name="T21" fmla="*/ 94 h 753"/>
                  <a:gd name="T22" fmla="*/ 526 w 569"/>
                  <a:gd name="T23" fmla="*/ 105 h 753"/>
                  <a:gd name="T24" fmla="*/ 513 w 569"/>
                  <a:gd name="T25" fmla="*/ 102 h 753"/>
                  <a:gd name="T26" fmla="*/ 509 w 569"/>
                  <a:gd name="T27" fmla="*/ 101 h 753"/>
                  <a:gd name="T28" fmla="*/ 497 w 569"/>
                  <a:gd name="T29" fmla="*/ 114 h 753"/>
                  <a:gd name="T30" fmla="*/ 485 w 569"/>
                  <a:gd name="T31" fmla="*/ 129 h 753"/>
                  <a:gd name="T32" fmla="*/ 494 w 569"/>
                  <a:gd name="T33" fmla="*/ 141 h 753"/>
                  <a:gd name="T34" fmla="*/ 506 w 569"/>
                  <a:gd name="T35" fmla="*/ 160 h 753"/>
                  <a:gd name="T36" fmla="*/ 505 w 569"/>
                  <a:gd name="T37" fmla="*/ 183 h 753"/>
                  <a:gd name="T38" fmla="*/ 470 w 569"/>
                  <a:gd name="T39" fmla="*/ 187 h 753"/>
                  <a:gd name="T40" fmla="*/ 463 w 569"/>
                  <a:gd name="T41" fmla="*/ 186 h 753"/>
                  <a:gd name="T42" fmla="*/ 325 w 569"/>
                  <a:gd name="T43" fmla="*/ 378 h 753"/>
                  <a:gd name="T44" fmla="*/ 185 w 569"/>
                  <a:gd name="T45" fmla="*/ 574 h 753"/>
                  <a:gd name="T46" fmla="*/ 146 w 569"/>
                  <a:gd name="T47" fmla="*/ 582 h 753"/>
                  <a:gd name="T48" fmla="*/ 137 w 569"/>
                  <a:gd name="T49" fmla="*/ 582 h 753"/>
                  <a:gd name="T50" fmla="*/ 85 w 569"/>
                  <a:gd name="T51" fmla="*/ 650 h 753"/>
                  <a:gd name="T52" fmla="*/ 22 w 569"/>
                  <a:gd name="T53" fmla="*/ 732 h 753"/>
                  <a:gd name="T54" fmla="*/ 11 w 569"/>
                  <a:gd name="T55" fmla="*/ 748 h 753"/>
                  <a:gd name="T56" fmla="*/ 5 w 569"/>
                  <a:gd name="T57" fmla="*/ 751 h 753"/>
                  <a:gd name="T58" fmla="*/ 1 w 569"/>
                  <a:gd name="T59" fmla="*/ 751 h 753"/>
                  <a:gd name="T60" fmla="*/ 122 w 569"/>
                  <a:gd name="T61" fmla="*/ 572 h 753"/>
                  <a:gd name="T62" fmla="*/ 117 w 569"/>
                  <a:gd name="T63" fmla="*/ 565 h 753"/>
                  <a:gd name="T64" fmla="*/ 106 w 569"/>
                  <a:gd name="T65" fmla="*/ 519 h 753"/>
                  <a:gd name="T66" fmla="*/ 243 w 569"/>
                  <a:gd name="T67" fmla="*/ 323 h 753"/>
                  <a:gd name="T68" fmla="*/ 379 w 569"/>
                  <a:gd name="T69" fmla="*/ 131 h 753"/>
                  <a:gd name="T70" fmla="*/ 376 w 569"/>
                  <a:gd name="T71" fmla="*/ 123 h 753"/>
                  <a:gd name="T72" fmla="*/ 366 w 569"/>
                  <a:gd name="T73" fmla="*/ 97 h 753"/>
                  <a:gd name="T74" fmla="*/ 377 w 569"/>
                  <a:gd name="T75" fmla="*/ 85 h 753"/>
                  <a:gd name="T76" fmla="*/ 410 w 569"/>
                  <a:gd name="T77" fmla="*/ 86 h 753"/>
                  <a:gd name="T78" fmla="*/ 421 w 569"/>
                  <a:gd name="T79" fmla="*/ 86 h 753"/>
                  <a:gd name="T80" fmla="*/ 440 w 569"/>
                  <a:gd name="T81" fmla="*/ 53 h 753"/>
                  <a:gd name="T82" fmla="*/ 434 w 569"/>
                  <a:gd name="T83" fmla="*/ 45 h 753"/>
                  <a:gd name="T84" fmla="*/ 422 w 569"/>
                  <a:gd name="T85" fmla="*/ 20 h 753"/>
                  <a:gd name="T86" fmla="*/ 437 w 569"/>
                  <a:gd name="T87" fmla="*/ 0 h 753"/>
                </a:gdLst>
                <a:ahLst/>
                <a:cxnLst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569" h="753">
                    <a:moveTo>
                      <a:pt x="437" y="0"/>
                    </a:moveTo>
                    <a:cubicBezTo>
                      <a:pt x="439" y="0"/>
                      <a:pt x="440" y="0"/>
                      <a:pt x="441" y="0"/>
                    </a:cubicBezTo>
                    <a:cubicBezTo>
                      <a:pt x="441" y="1"/>
                      <a:pt x="445" y="1"/>
                      <a:pt x="450" y="2"/>
                    </a:cubicBezTo>
                    <a:cubicBezTo>
                      <a:pt x="462" y="3"/>
                      <a:pt x="473" y="6"/>
                      <a:pt x="490" y="14"/>
                    </a:cubicBezTo>
                    <a:cubicBezTo>
                      <a:pt x="505" y="21"/>
                      <a:pt x="525" y="34"/>
                      <a:pt x="536" y="44"/>
                    </a:cubicBezTo>
                    <a:cubicBezTo>
                      <a:pt x="543" y="51"/>
                      <a:pt x="556" y="66"/>
                      <a:pt x="557" y="69"/>
                    </a:cubicBezTo>
                    <a:cubicBezTo>
                      <a:pt x="558" y="70"/>
                      <a:pt x="558" y="71"/>
                      <a:pt x="559" y="70"/>
                    </a:cubicBezTo>
                    <a:cubicBezTo>
                      <a:pt x="559" y="70"/>
                      <a:pt x="561" y="72"/>
                      <a:pt x="562" y="75"/>
                    </a:cubicBezTo>
                    <a:cubicBezTo>
                      <a:pt x="565" y="81"/>
                      <a:pt x="568" y="90"/>
                      <a:pt x="566" y="90"/>
                    </a:cubicBezTo>
                    <a:cubicBezTo>
                      <a:pt x="566" y="90"/>
                      <a:pt x="565" y="92"/>
                      <a:pt x="565" y="94"/>
                    </a:cubicBezTo>
                    <a:cubicBezTo>
                      <a:pt x="564" y="106"/>
                      <a:pt x="548" y="111"/>
                      <a:pt x="526" y="105"/>
                    </a:cubicBezTo>
                    <a:cubicBezTo>
                      <a:pt x="521" y="104"/>
                      <a:pt x="515" y="103"/>
                      <a:pt x="513" y="102"/>
                    </a:cubicBezTo>
                    <a:lnTo>
                      <a:pt x="509" y="101"/>
                    </a:lnTo>
                    <a:lnTo>
                      <a:pt x="497" y="114"/>
                    </a:lnTo>
                    <a:cubicBezTo>
                      <a:pt x="491" y="121"/>
                      <a:pt x="486" y="128"/>
                      <a:pt x="485" y="129"/>
                    </a:cubicBezTo>
                    <a:cubicBezTo>
                      <a:pt x="485" y="130"/>
                      <a:pt x="489" y="135"/>
                      <a:pt x="494" y="141"/>
                    </a:cubicBezTo>
                    <a:cubicBezTo>
                      <a:pt x="501" y="149"/>
                      <a:pt x="503" y="152"/>
                      <a:pt x="506" y="160"/>
                    </a:cubicBezTo>
                    <a:cubicBezTo>
                      <a:pt x="510" y="172"/>
                      <a:pt x="510" y="178"/>
                      <a:pt x="505" y="183"/>
                    </a:cubicBezTo>
                    <a:cubicBezTo>
                      <a:pt x="499" y="189"/>
                      <a:pt x="485" y="190"/>
                      <a:pt x="470" y="187"/>
                    </a:cubicBezTo>
                    <a:cubicBezTo>
                      <a:pt x="467" y="186"/>
                      <a:pt x="463" y="185"/>
                      <a:pt x="463" y="186"/>
                    </a:cubicBezTo>
                    <a:cubicBezTo>
                      <a:pt x="462" y="186"/>
                      <a:pt x="400" y="272"/>
                      <a:pt x="325" y="378"/>
                    </a:cubicBezTo>
                    <a:cubicBezTo>
                      <a:pt x="250" y="483"/>
                      <a:pt x="187" y="572"/>
                      <a:pt x="185" y="574"/>
                    </a:cubicBezTo>
                    <a:cubicBezTo>
                      <a:pt x="177" y="582"/>
                      <a:pt x="162" y="586"/>
                      <a:pt x="146" y="582"/>
                    </a:cubicBezTo>
                    <a:cubicBezTo>
                      <a:pt x="142" y="581"/>
                      <a:pt x="138" y="581"/>
                      <a:pt x="137" y="582"/>
                    </a:cubicBezTo>
                    <a:cubicBezTo>
                      <a:pt x="136" y="582"/>
                      <a:pt x="113" y="613"/>
                      <a:pt x="85" y="650"/>
                    </a:cubicBezTo>
                    <a:cubicBezTo>
                      <a:pt x="57" y="686"/>
                      <a:pt x="29" y="723"/>
                      <a:pt x="22" y="732"/>
                    </a:cubicBezTo>
                    <a:cubicBezTo>
                      <a:pt x="15" y="741"/>
                      <a:pt x="10" y="748"/>
                      <a:pt x="11" y="748"/>
                    </a:cubicBezTo>
                    <a:cubicBezTo>
                      <a:pt x="11" y="748"/>
                      <a:pt x="9" y="750"/>
                      <a:pt x="5" y="751"/>
                    </a:cubicBezTo>
                    <a:cubicBezTo>
                      <a:pt x="2" y="752"/>
                      <a:pt x="0" y="752"/>
                      <a:pt x="1" y="751"/>
                    </a:cubicBezTo>
                    <a:cubicBezTo>
                      <a:pt x="5" y="749"/>
                      <a:pt x="123" y="574"/>
                      <a:pt x="122" y="572"/>
                    </a:cubicBezTo>
                    <a:cubicBezTo>
                      <a:pt x="122" y="571"/>
                      <a:pt x="119" y="568"/>
                      <a:pt x="117" y="565"/>
                    </a:cubicBezTo>
                    <a:cubicBezTo>
                      <a:pt x="102" y="551"/>
                      <a:pt x="98" y="534"/>
                      <a:pt x="106" y="519"/>
                    </a:cubicBezTo>
                    <a:cubicBezTo>
                      <a:pt x="107" y="515"/>
                      <a:pt x="169" y="427"/>
                      <a:pt x="243" y="323"/>
                    </a:cubicBezTo>
                    <a:cubicBezTo>
                      <a:pt x="317" y="219"/>
                      <a:pt x="378" y="133"/>
                      <a:pt x="379" y="131"/>
                    </a:cubicBezTo>
                    <a:cubicBezTo>
                      <a:pt x="380" y="129"/>
                      <a:pt x="380" y="129"/>
                      <a:pt x="376" y="123"/>
                    </a:cubicBezTo>
                    <a:cubicBezTo>
                      <a:pt x="371" y="116"/>
                      <a:pt x="366" y="103"/>
                      <a:pt x="366" y="97"/>
                    </a:cubicBezTo>
                    <a:cubicBezTo>
                      <a:pt x="367" y="90"/>
                      <a:pt x="369" y="88"/>
                      <a:pt x="377" y="85"/>
                    </a:cubicBezTo>
                    <a:cubicBezTo>
                      <a:pt x="386" y="81"/>
                      <a:pt x="395" y="82"/>
                      <a:pt x="410" y="86"/>
                    </a:cubicBezTo>
                    <a:cubicBezTo>
                      <a:pt x="418" y="88"/>
                      <a:pt x="420" y="88"/>
                      <a:pt x="421" y="86"/>
                    </a:cubicBezTo>
                    <a:cubicBezTo>
                      <a:pt x="427" y="78"/>
                      <a:pt x="440" y="54"/>
                      <a:pt x="440" y="53"/>
                    </a:cubicBezTo>
                    <a:cubicBezTo>
                      <a:pt x="439" y="52"/>
                      <a:pt x="437" y="48"/>
                      <a:pt x="434" y="45"/>
                    </a:cubicBezTo>
                    <a:cubicBezTo>
                      <a:pt x="428" y="37"/>
                      <a:pt x="423" y="26"/>
                      <a:pt x="422" y="20"/>
                    </a:cubicBezTo>
                    <a:cubicBezTo>
                      <a:pt x="422" y="10"/>
                      <a:pt x="428" y="2"/>
                      <a:pt x="437" y="0"/>
                    </a:cubicBezTo>
                  </a:path>
                </a:pathLst>
              </a:custGeom>
              <a:solidFill>
                <a:srgbClr val="BCBCB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78" name="Rectangle 109"/>
            <p:cNvSpPr>
              <a:spLocks noChangeArrowheads="1"/>
            </p:cNvSpPr>
            <p:nvPr/>
          </p:nvSpPr>
          <p:spPr bwMode="auto">
            <a:xfrm>
              <a:off x="316066" y="3669851"/>
              <a:ext cx="478269" cy="369332"/>
            </a:xfrm>
            <a:prstGeom prst="rect">
              <a:avLst/>
            </a:prstGeom>
            <a:noFill/>
            <a:ln w="9525" cap="flat">
              <a:noFill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 sz="2400" dirty="0" smtClean="0">
                  <a:solidFill>
                    <a:schemeClr val="tx1"/>
                  </a:solidFill>
                  <a:latin typeface="+mn-lt"/>
                </a:rPr>
                <a:t>V</a:t>
              </a:r>
              <a:endParaRPr lang="en-US" altLang="en-US" sz="2400" dirty="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179" name="Rectangle 109"/>
            <p:cNvSpPr>
              <a:spLocks noChangeArrowheads="1"/>
            </p:cNvSpPr>
            <p:nvPr/>
          </p:nvSpPr>
          <p:spPr bwMode="auto">
            <a:xfrm>
              <a:off x="407304" y="4187205"/>
              <a:ext cx="387031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 sz="2400" dirty="0" smtClean="0">
                  <a:solidFill>
                    <a:srgbClr val="FF0000"/>
                  </a:solidFill>
                  <a:latin typeface="+mn-lt"/>
                </a:rPr>
                <a:t>D</a:t>
              </a:r>
              <a:endParaRPr lang="en-US" altLang="en-US" sz="1600" dirty="0">
                <a:solidFill>
                  <a:srgbClr val="FF0000"/>
                </a:solidFill>
                <a:latin typeface="+mn-lt"/>
              </a:endParaRPr>
            </a:p>
          </p:txBody>
        </p:sp>
        <p:sp>
          <p:nvSpPr>
            <p:cNvPr id="180" name="Rectangle 109"/>
            <p:cNvSpPr>
              <a:spLocks noChangeArrowheads="1"/>
            </p:cNvSpPr>
            <p:nvPr/>
          </p:nvSpPr>
          <p:spPr bwMode="auto">
            <a:xfrm>
              <a:off x="33395" y="4678594"/>
              <a:ext cx="760940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 sz="2400" dirty="0" smtClean="0">
                  <a:solidFill>
                    <a:schemeClr val="accent6">
                      <a:lumMod val="75000"/>
                    </a:schemeClr>
                  </a:solidFill>
                  <a:latin typeface="+mn-lt"/>
                </a:rPr>
                <a:t>D+T</a:t>
              </a:r>
              <a:endParaRPr lang="en-US" altLang="en-US" sz="2400" dirty="0">
                <a:solidFill>
                  <a:schemeClr val="accent6">
                    <a:lumMod val="75000"/>
                  </a:schemeClr>
                </a:solidFill>
                <a:latin typeface="+mn-lt"/>
              </a:endParaRPr>
            </a:p>
          </p:txBody>
        </p:sp>
        <p:grpSp>
          <p:nvGrpSpPr>
            <p:cNvPr id="244" name="Group 243"/>
            <p:cNvGrpSpPr/>
            <p:nvPr/>
          </p:nvGrpSpPr>
          <p:grpSpPr>
            <a:xfrm>
              <a:off x="4192277" y="3680651"/>
              <a:ext cx="2263737" cy="481719"/>
              <a:chOff x="6423063" y="2377812"/>
              <a:chExt cx="2263737" cy="1118749"/>
            </a:xfrm>
          </p:grpSpPr>
          <p:sp>
            <p:nvSpPr>
              <p:cNvPr id="245" name="Rectangle 107"/>
              <p:cNvSpPr>
                <a:spLocks noChangeArrowheads="1"/>
              </p:cNvSpPr>
              <p:nvPr/>
            </p:nvSpPr>
            <p:spPr bwMode="auto">
              <a:xfrm>
                <a:off x="6473157" y="2377812"/>
                <a:ext cx="2213643" cy="106627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0" tIns="0" rIns="0" bIns="0"/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 charset="0"/>
                    <a:cs typeface="Droid Sans Fallback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 charset="0"/>
                    <a:cs typeface="Droid Sans Fallback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 charset="0"/>
                    <a:cs typeface="Droid Sans Fallback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 charset="0"/>
                    <a:cs typeface="Droid Sans Fallback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 charset="0"/>
                    <a:cs typeface="Droid Sans Fallback" charset="0"/>
                  </a:defRPr>
                </a:lvl5pPr>
                <a:lvl6pPr marL="25146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 charset="0"/>
                    <a:cs typeface="Droid Sans Fallback" charset="0"/>
                  </a:defRPr>
                </a:lvl6pPr>
                <a:lvl7pPr marL="29718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 charset="0"/>
                    <a:cs typeface="Droid Sans Fallback" charset="0"/>
                  </a:defRPr>
                </a:lvl7pPr>
                <a:lvl8pPr marL="34290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 charset="0"/>
                    <a:cs typeface="Droid Sans Fallback" charset="0"/>
                  </a:defRPr>
                </a:lvl8pPr>
                <a:lvl9pPr marL="38862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 charset="0"/>
                    <a:cs typeface="Droid Sans Fallback" charset="0"/>
                  </a:defRPr>
                </a:lvl9pPr>
              </a:lstStyle>
              <a:p>
                <a:pPr>
                  <a:lnSpc>
                    <a:spcPct val="100000"/>
                  </a:lnSpc>
                  <a:buClrTx/>
                  <a:buFontTx/>
                  <a:buNone/>
                </a:pPr>
                <a:r>
                  <a:rPr lang="en-US" altLang="en-US" sz="1600" dirty="0">
                    <a:latin typeface="+mn-lt"/>
                  </a:rPr>
                  <a:t>Tissue collection</a:t>
                </a:r>
              </a:p>
            </p:txBody>
          </p:sp>
          <p:sp>
            <p:nvSpPr>
              <p:cNvPr id="246" name="Line 108"/>
              <p:cNvSpPr>
                <a:spLocks noChangeShapeType="1"/>
              </p:cNvSpPr>
              <p:nvPr/>
            </p:nvSpPr>
            <p:spPr bwMode="auto">
              <a:xfrm>
                <a:off x="6423063" y="2425520"/>
                <a:ext cx="4771" cy="1071041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252" name="Group 251"/>
          <p:cNvGrpSpPr/>
          <p:nvPr/>
        </p:nvGrpSpPr>
        <p:grpSpPr>
          <a:xfrm>
            <a:off x="-16699" y="5149988"/>
            <a:ext cx="8894686" cy="1622066"/>
            <a:chOff x="-16699" y="5149988"/>
            <a:chExt cx="8894686" cy="1622066"/>
          </a:xfrm>
        </p:grpSpPr>
        <p:grpSp>
          <p:nvGrpSpPr>
            <p:cNvPr id="181" name="Group 1"/>
            <p:cNvGrpSpPr>
              <a:grpSpLocks/>
            </p:cNvGrpSpPr>
            <p:nvPr/>
          </p:nvGrpSpPr>
          <p:grpSpPr bwMode="auto">
            <a:xfrm>
              <a:off x="1726583" y="5937167"/>
              <a:ext cx="6445327" cy="212301"/>
              <a:chOff x="614" y="1118"/>
              <a:chExt cx="2702" cy="89"/>
            </a:xfrm>
          </p:grpSpPr>
          <p:sp>
            <p:nvSpPr>
              <p:cNvPr id="182" name="Line 2"/>
              <p:cNvSpPr>
                <a:spLocks noChangeShapeType="1"/>
              </p:cNvSpPr>
              <p:nvPr/>
            </p:nvSpPr>
            <p:spPr bwMode="auto">
              <a:xfrm>
                <a:off x="614" y="1170"/>
                <a:ext cx="2702" cy="0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3" name="Line 3"/>
              <p:cNvSpPr>
                <a:spLocks noChangeShapeType="1"/>
              </p:cNvSpPr>
              <p:nvPr/>
            </p:nvSpPr>
            <p:spPr bwMode="auto">
              <a:xfrm>
                <a:off x="828" y="1118"/>
                <a:ext cx="0" cy="89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4" name="Line 4"/>
              <p:cNvSpPr>
                <a:spLocks noChangeShapeType="1"/>
              </p:cNvSpPr>
              <p:nvPr/>
            </p:nvSpPr>
            <p:spPr bwMode="auto">
              <a:xfrm>
                <a:off x="1089" y="1118"/>
                <a:ext cx="0" cy="89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5" name="Line 5"/>
              <p:cNvSpPr>
                <a:spLocks noChangeShapeType="1"/>
              </p:cNvSpPr>
              <p:nvPr/>
            </p:nvSpPr>
            <p:spPr bwMode="auto">
              <a:xfrm>
                <a:off x="1612" y="1118"/>
                <a:ext cx="0" cy="89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6" name="Line 6"/>
              <p:cNvSpPr>
                <a:spLocks noChangeShapeType="1"/>
              </p:cNvSpPr>
              <p:nvPr/>
            </p:nvSpPr>
            <p:spPr bwMode="auto">
              <a:xfrm>
                <a:off x="1873" y="1118"/>
                <a:ext cx="0" cy="89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7" name="Line 7"/>
              <p:cNvSpPr>
                <a:spLocks noChangeShapeType="1"/>
              </p:cNvSpPr>
              <p:nvPr/>
            </p:nvSpPr>
            <p:spPr bwMode="auto">
              <a:xfrm>
                <a:off x="2135" y="1118"/>
                <a:ext cx="0" cy="89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8" name="Line 8"/>
              <p:cNvSpPr>
                <a:spLocks noChangeShapeType="1"/>
              </p:cNvSpPr>
              <p:nvPr/>
            </p:nvSpPr>
            <p:spPr bwMode="auto">
              <a:xfrm>
                <a:off x="2397" y="1118"/>
                <a:ext cx="0" cy="89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9" name="Line 9"/>
              <p:cNvSpPr>
                <a:spLocks noChangeShapeType="1"/>
              </p:cNvSpPr>
              <p:nvPr/>
            </p:nvSpPr>
            <p:spPr bwMode="auto">
              <a:xfrm>
                <a:off x="2657" y="1118"/>
                <a:ext cx="0" cy="89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0" name="Line 10"/>
              <p:cNvSpPr>
                <a:spLocks noChangeShapeType="1"/>
              </p:cNvSpPr>
              <p:nvPr/>
            </p:nvSpPr>
            <p:spPr bwMode="auto">
              <a:xfrm>
                <a:off x="1350" y="1118"/>
                <a:ext cx="0" cy="89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91" name="Rectangle 11"/>
            <p:cNvSpPr>
              <a:spLocks noChangeArrowheads="1"/>
            </p:cNvSpPr>
            <p:nvPr/>
          </p:nvSpPr>
          <p:spPr bwMode="auto">
            <a:xfrm>
              <a:off x="6537918" y="6132769"/>
              <a:ext cx="1641149" cy="3339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 sz="1600" dirty="0">
                  <a:latin typeface="+mn-lt"/>
                </a:rPr>
                <a:t>Time (days)</a:t>
              </a:r>
            </a:p>
          </p:txBody>
        </p:sp>
        <p:grpSp>
          <p:nvGrpSpPr>
            <p:cNvPr id="192" name="Group 12"/>
            <p:cNvGrpSpPr>
              <a:grpSpLocks/>
            </p:cNvGrpSpPr>
            <p:nvPr/>
          </p:nvGrpSpPr>
          <p:grpSpPr bwMode="auto">
            <a:xfrm>
              <a:off x="765139" y="5293111"/>
              <a:ext cx="920761" cy="462766"/>
              <a:chOff x="179" y="848"/>
              <a:chExt cx="386" cy="194"/>
            </a:xfrm>
          </p:grpSpPr>
          <p:sp>
            <p:nvSpPr>
              <p:cNvPr id="193" name="Freeform 13"/>
              <p:cNvSpPr>
                <a:spLocks noChangeArrowheads="1"/>
              </p:cNvSpPr>
              <p:nvPr/>
            </p:nvSpPr>
            <p:spPr bwMode="auto">
              <a:xfrm>
                <a:off x="179" y="848"/>
                <a:ext cx="384" cy="192"/>
              </a:xfrm>
              <a:custGeom>
                <a:avLst/>
                <a:gdLst>
                  <a:gd name="T0" fmla="*/ 359 w 1013"/>
                  <a:gd name="T1" fmla="*/ 498 h 509"/>
                  <a:gd name="T2" fmla="*/ 344 w 1013"/>
                  <a:gd name="T3" fmla="*/ 422 h 509"/>
                  <a:gd name="T4" fmla="*/ 269 w 1013"/>
                  <a:gd name="T5" fmla="*/ 374 h 509"/>
                  <a:gd name="T6" fmla="*/ 162 w 1013"/>
                  <a:gd name="T7" fmla="*/ 353 h 509"/>
                  <a:gd name="T8" fmla="*/ 85 w 1013"/>
                  <a:gd name="T9" fmla="*/ 318 h 509"/>
                  <a:gd name="T10" fmla="*/ 48 w 1013"/>
                  <a:gd name="T11" fmla="*/ 276 h 509"/>
                  <a:gd name="T12" fmla="*/ 78 w 1013"/>
                  <a:gd name="T13" fmla="*/ 183 h 509"/>
                  <a:gd name="T14" fmla="*/ 137 w 1013"/>
                  <a:gd name="T15" fmla="*/ 167 h 509"/>
                  <a:gd name="T16" fmla="*/ 308 w 1013"/>
                  <a:gd name="T17" fmla="*/ 205 h 509"/>
                  <a:gd name="T18" fmla="*/ 330 w 1013"/>
                  <a:gd name="T19" fmla="*/ 246 h 509"/>
                  <a:gd name="T20" fmla="*/ 383 w 1013"/>
                  <a:gd name="T21" fmla="*/ 310 h 509"/>
                  <a:gd name="T22" fmla="*/ 401 w 1013"/>
                  <a:gd name="T23" fmla="*/ 369 h 509"/>
                  <a:gd name="T24" fmla="*/ 458 w 1013"/>
                  <a:gd name="T25" fmla="*/ 428 h 509"/>
                  <a:gd name="T26" fmla="*/ 491 w 1013"/>
                  <a:gd name="T27" fmla="*/ 423 h 509"/>
                  <a:gd name="T28" fmla="*/ 543 w 1013"/>
                  <a:gd name="T29" fmla="*/ 426 h 509"/>
                  <a:gd name="T30" fmla="*/ 538 w 1013"/>
                  <a:gd name="T31" fmla="*/ 398 h 509"/>
                  <a:gd name="T32" fmla="*/ 476 w 1013"/>
                  <a:gd name="T33" fmla="*/ 375 h 509"/>
                  <a:gd name="T34" fmla="*/ 463 w 1013"/>
                  <a:gd name="T35" fmla="*/ 354 h 509"/>
                  <a:gd name="T36" fmla="*/ 567 w 1013"/>
                  <a:gd name="T37" fmla="*/ 371 h 509"/>
                  <a:gd name="T38" fmla="*/ 587 w 1013"/>
                  <a:gd name="T39" fmla="*/ 348 h 509"/>
                  <a:gd name="T40" fmla="*/ 661 w 1013"/>
                  <a:gd name="T41" fmla="*/ 379 h 509"/>
                  <a:gd name="T42" fmla="*/ 738 w 1013"/>
                  <a:gd name="T43" fmla="*/ 468 h 509"/>
                  <a:gd name="T44" fmla="*/ 783 w 1013"/>
                  <a:gd name="T45" fmla="*/ 487 h 509"/>
                  <a:gd name="T46" fmla="*/ 793 w 1013"/>
                  <a:gd name="T47" fmla="*/ 464 h 509"/>
                  <a:gd name="T48" fmla="*/ 808 w 1013"/>
                  <a:gd name="T49" fmla="*/ 441 h 509"/>
                  <a:gd name="T50" fmla="*/ 782 w 1013"/>
                  <a:gd name="T51" fmla="*/ 414 h 509"/>
                  <a:gd name="T52" fmla="*/ 835 w 1013"/>
                  <a:gd name="T53" fmla="*/ 415 h 509"/>
                  <a:gd name="T54" fmla="*/ 856 w 1013"/>
                  <a:gd name="T55" fmla="*/ 438 h 509"/>
                  <a:gd name="T56" fmla="*/ 879 w 1013"/>
                  <a:gd name="T57" fmla="*/ 402 h 509"/>
                  <a:gd name="T58" fmla="*/ 852 w 1013"/>
                  <a:gd name="T59" fmla="*/ 370 h 509"/>
                  <a:gd name="T60" fmla="*/ 832 w 1013"/>
                  <a:gd name="T61" fmla="*/ 334 h 509"/>
                  <a:gd name="T62" fmla="*/ 862 w 1013"/>
                  <a:gd name="T63" fmla="*/ 314 h 509"/>
                  <a:gd name="T64" fmla="*/ 920 w 1013"/>
                  <a:gd name="T65" fmla="*/ 311 h 509"/>
                  <a:gd name="T66" fmla="*/ 1012 w 1013"/>
                  <a:gd name="T67" fmla="*/ 284 h 509"/>
                  <a:gd name="T68" fmla="*/ 950 w 1013"/>
                  <a:gd name="T69" fmla="*/ 195 h 509"/>
                  <a:gd name="T70" fmla="*/ 903 w 1013"/>
                  <a:gd name="T71" fmla="*/ 171 h 509"/>
                  <a:gd name="T72" fmla="*/ 912 w 1013"/>
                  <a:gd name="T73" fmla="*/ 122 h 509"/>
                  <a:gd name="T74" fmla="*/ 872 w 1013"/>
                  <a:gd name="T75" fmla="*/ 99 h 509"/>
                  <a:gd name="T76" fmla="*/ 836 w 1013"/>
                  <a:gd name="T77" fmla="*/ 116 h 509"/>
                  <a:gd name="T78" fmla="*/ 761 w 1013"/>
                  <a:gd name="T79" fmla="*/ 119 h 509"/>
                  <a:gd name="T80" fmla="*/ 681 w 1013"/>
                  <a:gd name="T81" fmla="*/ 47 h 509"/>
                  <a:gd name="T82" fmla="*/ 571 w 1013"/>
                  <a:gd name="T83" fmla="*/ 0 h 509"/>
                  <a:gd name="T84" fmla="*/ 499 w 1013"/>
                  <a:gd name="T85" fmla="*/ 0 h 509"/>
                  <a:gd name="T86" fmla="*/ 346 w 1013"/>
                  <a:gd name="T87" fmla="*/ 102 h 509"/>
                  <a:gd name="T88" fmla="*/ 339 w 1013"/>
                  <a:gd name="T89" fmla="*/ 139 h 509"/>
                  <a:gd name="T90" fmla="*/ 255 w 1013"/>
                  <a:gd name="T91" fmla="*/ 134 h 509"/>
                  <a:gd name="T92" fmla="*/ 136 w 1013"/>
                  <a:gd name="T93" fmla="*/ 122 h 509"/>
                  <a:gd name="T94" fmla="*/ 67 w 1013"/>
                  <a:gd name="T95" fmla="*/ 144 h 509"/>
                  <a:gd name="T96" fmla="*/ 20 w 1013"/>
                  <a:gd name="T97" fmla="*/ 195 h 509"/>
                  <a:gd name="T98" fmla="*/ 10 w 1013"/>
                  <a:gd name="T99" fmla="*/ 284 h 509"/>
                  <a:gd name="T100" fmla="*/ 70 w 1013"/>
                  <a:gd name="T101" fmla="*/ 346 h 509"/>
                  <a:gd name="T102" fmla="*/ 190 w 1013"/>
                  <a:gd name="T103" fmla="*/ 391 h 509"/>
                  <a:gd name="T104" fmla="*/ 289 w 1013"/>
                  <a:gd name="T105" fmla="*/ 415 h 509"/>
                  <a:gd name="T106" fmla="*/ 321 w 1013"/>
                  <a:gd name="T107" fmla="*/ 445 h 509"/>
                  <a:gd name="T108" fmla="*/ 340 w 1013"/>
                  <a:gd name="T109" fmla="*/ 508 h 5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013" h="509">
                    <a:moveTo>
                      <a:pt x="347" y="508"/>
                    </a:moveTo>
                    <a:cubicBezTo>
                      <a:pt x="351" y="508"/>
                      <a:pt x="356" y="504"/>
                      <a:pt x="359" y="498"/>
                    </a:cubicBezTo>
                    <a:lnTo>
                      <a:pt x="363" y="488"/>
                    </a:lnTo>
                    <a:lnTo>
                      <a:pt x="344" y="422"/>
                    </a:lnTo>
                    <a:lnTo>
                      <a:pt x="317" y="401"/>
                    </a:lnTo>
                    <a:cubicBezTo>
                      <a:pt x="302" y="390"/>
                      <a:pt x="280" y="377"/>
                      <a:pt x="269" y="374"/>
                    </a:cubicBezTo>
                    <a:cubicBezTo>
                      <a:pt x="257" y="370"/>
                      <a:pt x="229" y="364"/>
                      <a:pt x="205" y="360"/>
                    </a:cubicBezTo>
                    <a:lnTo>
                      <a:pt x="162" y="353"/>
                    </a:lnTo>
                    <a:lnTo>
                      <a:pt x="124" y="336"/>
                    </a:lnTo>
                    <a:lnTo>
                      <a:pt x="85" y="318"/>
                    </a:lnTo>
                    <a:lnTo>
                      <a:pt x="67" y="297"/>
                    </a:lnTo>
                    <a:lnTo>
                      <a:pt x="48" y="276"/>
                    </a:lnTo>
                    <a:lnTo>
                      <a:pt x="48" y="234"/>
                    </a:lnTo>
                    <a:lnTo>
                      <a:pt x="78" y="183"/>
                    </a:lnTo>
                    <a:lnTo>
                      <a:pt x="99" y="175"/>
                    </a:lnTo>
                    <a:cubicBezTo>
                      <a:pt x="110" y="171"/>
                      <a:pt x="127" y="167"/>
                      <a:pt x="137" y="167"/>
                    </a:cubicBezTo>
                    <a:cubicBezTo>
                      <a:pt x="147" y="167"/>
                      <a:pt x="185" y="173"/>
                      <a:pt x="221" y="181"/>
                    </a:cubicBezTo>
                    <a:cubicBezTo>
                      <a:pt x="257" y="189"/>
                      <a:pt x="296" y="199"/>
                      <a:pt x="308" y="205"/>
                    </a:cubicBezTo>
                    <a:lnTo>
                      <a:pt x="330" y="214"/>
                    </a:lnTo>
                    <a:lnTo>
                      <a:pt x="330" y="246"/>
                    </a:lnTo>
                    <a:lnTo>
                      <a:pt x="348" y="265"/>
                    </a:lnTo>
                    <a:cubicBezTo>
                      <a:pt x="358" y="276"/>
                      <a:pt x="374" y="296"/>
                      <a:pt x="383" y="310"/>
                    </a:cubicBezTo>
                    <a:lnTo>
                      <a:pt x="401" y="335"/>
                    </a:lnTo>
                    <a:lnTo>
                      <a:pt x="401" y="369"/>
                    </a:lnTo>
                    <a:lnTo>
                      <a:pt x="429" y="398"/>
                    </a:lnTo>
                    <a:lnTo>
                      <a:pt x="458" y="428"/>
                    </a:lnTo>
                    <a:lnTo>
                      <a:pt x="476" y="415"/>
                    </a:lnTo>
                    <a:lnTo>
                      <a:pt x="491" y="423"/>
                    </a:lnTo>
                    <a:lnTo>
                      <a:pt x="505" y="432"/>
                    </a:lnTo>
                    <a:lnTo>
                      <a:pt x="543" y="426"/>
                    </a:lnTo>
                    <a:lnTo>
                      <a:pt x="541" y="412"/>
                    </a:lnTo>
                    <a:lnTo>
                      <a:pt x="538" y="398"/>
                    </a:lnTo>
                    <a:lnTo>
                      <a:pt x="514" y="391"/>
                    </a:lnTo>
                    <a:cubicBezTo>
                      <a:pt x="500" y="388"/>
                      <a:pt x="483" y="380"/>
                      <a:pt x="476" y="375"/>
                    </a:cubicBezTo>
                    <a:cubicBezTo>
                      <a:pt x="469" y="370"/>
                      <a:pt x="463" y="364"/>
                      <a:pt x="463" y="360"/>
                    </a:cubicBezTo>
                    <a:lnTo>
                      <a:pt x="463" y="354"/>
                    </a:lnTo>
                    <a:lnTo>
                      <a:pt x="513" y="354"/>
                    </a:lnTo>
                    <a:lnTo>
                      <a:pt x="567" y="371"/>
                    </a:lnTo>
                    <a:lnTo>
                      <a:pt x="577" y="359"/>
                    </a:lnTo>
                    <a:lnTo>
                      <a:pt x="587" y="348"/>
                    </a:lnTo>
                    <a:lnTo>
                      <a:pt x="625" y="348"/>
                    </a:lnTo>
                    <a:lnTo>
                      <a:pt x="661" y="379"/>
                    </a:lnTo>
                    <a:cubicBezTo>
                      <a:pt x="681" y="397"/>
                      <a:pt x="706" y="424"/>
                      <a:pt x="718" y="439"/>
                    </a:cubicBezTo>
                    <a:lnTo>
                      <a:pt x="738" y="468"/>
                    </a:lnTo>
                    <a:lnTo>
                      <a:pt x="761" y="477"/>
                    </a:lnTo>
                    <a:lnTo>
                      <a:pt x="783" y="487"/>
                    </a:lnTo>
                    <a:lnTo>
                      <a:pt x="788" y="483"/>
                    </a:lnTo>
                    <a:cubicBezTo>
                      <a:pt x="791" y="481"/>
                      <a:pt x="793" y="472"/>
                      <a:pt x="793" y="464"/>
                    </a:cubicBezTo>
                    <a:lnTo>
                      <a:pt x="793" y="449"/>
                    </a:lnTo>
                    <a:lnTo>
                      <a:pt x="808" y="441"/>
                    </a:lnTo>
                    <a:lnTo>
                      <a:pt x="799" y="420"/>
                    </a:lnTo>
                    <a:lnTo>
                      <a:pt x="782" y="414"/>
                    </a:lnTo>
                    <a:lnTo>
                      <a:pt x="765" y="408"/>
                    </a:lnTo>
                    <a:lnTo>
                      <a:pt x="835" y="415"/>
                    </a:lnTo>
                    <a:lnTo>
                      <a:pt x="845" y="427"/>
                    </a:lnTo>
                    <a:lnTo>
                      <a:pt x="856" y="438"/>
                    </a:lnTo>
                    <a:lnTo>
                      <a:pt x="867" y="425"/>
                    </a:lnTo>
                    <a:cubicBezTo>
                      <a:pt x="874" y="418"/>
                      <a:pt x="879" y="408"/>
                      <a:pt x="879" y="402"/>
                    </a:cubicBezTo>
                    <a:lnTo>
                      <a:pt x="879" y="392"/>
                    </a:lnTo>
                    <a:lnTo>
                      <a:pt x="852" y="370"/>
                    </a:lnTo>
                    <a:lnTo>
                      <a:pt x="824" y="347"/>
                    </a:lnTo>
                    <a:lnTo>
                      <a:pt x="832" y="334"/>
                    </a:lnTo>
                    <a:lnTo>
                      <a:pt x="841" y="320"/>
                    </a:lnTo>
                    <a:lnTo>
                      <a:pt x="862" y="314"/>
                    </a:lnTo>
                    <a:lnTo>
                      <a:pt x="883" y="307"/>
                    </a:lnTo>
                    <a:lnTo>
                      <a:pt x="920" y="311"/>
                    </a:lnTo>
                    <a:lnTo>
                      <a:pt x="958" y="316"/>
                    </a:lnTo>
                    <a:lnTo>
                      <a:pt x="1012" y="284"/>
                    </a:lnTo>
                    <a:lnTo>
                      <a:pt x="1012" y="262"/>
                    </a:lnTo>
                    <a:lnTo>
                      <a:pt x="950" y="195"/>
                    </a:lnTo>
                    <a:lnTo>
                      <a:pt x="927" y="183"/>
                    </a:lnTo>
                    <a:lnTo>
                      <a:pt x="903" y="171"/>
                    </a:lnTo>
                    <a:lnTo>
                      <a:pt x="907" y="146"/>
                    </a:lnTo>
                    <a:lnTo>
                      <a:pt x="912" y="122"/>
                    </a:lnTo>
                    <a:lnTo>
                      <a:pt x="892" y="111"/>
                    </a:lnTo>
                    <a:lnTo>
                      <a:pt x="872" y="99"/>
                    </a:lnTo>
                    <a:lnTo>
                      <a:pt x="854" y="108"/>
                    </a:lnTo>
                    <a:lnTo>
                      <a:pt x="836" y="116"/>
                    </a:lnTo>
                    <a:lnTo>
                      <a:pt x="799" y="118"/>
                    </a:lnTo>
                    <a:lnTo>
                      <a:pt x="761" y="119"/>
                    </a:lnTo>
                    <a:lnTo>
                      <a:pt x="721" y="83"/>
                    </a:lnTo>
                    <a:lnTo>
                      <a:pt x="681" y="47"/>
                    </a:lnTo>
                    <a:lnTo>
                      <a:pt x="626" y="23"/>
                    </a:lnTo>
                    <a:lnTo>
                      <a:pt x="571" y="0"/>
                    </a:lnTo>
                    <a:lnTo>
                      <a:pt x="535" y="0"/>
                    </a:lnTo>
                    <a:lnTo>
                      <a:pt x="499" y="0"/>
                    </a:lnTo>
                    <a:lnTo>
                      <a:pt x="420" y="31"/>
                    </a:lnTo>
                    <a:lnTo>
                      <a:pt x="346" y="102"/>
                    </a:lnTo>
                    <a:lnTo>
                      <a:pt x="346" y="116"/>
                    </a:lnTo>
                    <a:cubicBezTo>
                      <a:pt x="346" y="124"/>
                      <a:pt x="343" y="134"/>
                      <a:pt x="339" y="139"/>
                    </a:cubicBezTo>
                    <a:lnTo>
                      <a:pt x="332" y="149"/>
                    </a:lnTo>
                    <a:lnTo>
                      <a:pt x="255" y="134"/>
                    </a:lnTo>
                    <a:lnTo>
                      <a:pt x="179" y="119"/>
                    </a:lnTo>
                    <a:lnTo>
                      <a:pt x="136" y="122"/>
                    </a:lnTo>
                    <a:lnTo>
                      <a:pt x="94" y="126"/>
                    </a:lnTo>
                    <a:lnTo>
                      <a:pt x="67" y="144"/>
                    </a:lnTo>
                    <a:lnTo>
                      <a:pt x="40" y="161"/>
                    </a:lnTo>
                    <a:lnTo>
                      <a:pt x="20" y="195"/>
                    </a:lnTo>
                    <a:lnTo>
                      <a:pt x="0" y="229"/>
                    </a:lnTo>
                    <a:lnTo>
                      <a:pt x="10" y="284"/>
                    </a:lnTo>
                    <a:lnTo>
                      <a:pt x="29" y="308"/>
                    </a:lnTo>
                    <a:cubicBezTo>
                      <a:pt x="40" y="321"/>
                      <a:pt x="58" y="338"/>
                      <a:pt x="70" y="346"/>
                    </a:cubicBezTo>
                    <a:cubicBezTo>
                      <a:pt x="82" y="353"/>
                      <a:pt x="107" y="365"/>
                      <a:pt x="128" y="373"/>
                    </a:cubicBezTo>
                    <a:cubicBezTo>
                      <a:pt x="148" y="380"/>
                      <a:pt x="176" y="388"/>
                      <a:pt x="190" y="391"/>
                    </a:cubicBezTo>
                    <a:cubicBezTo>
                      <a:pt x="205" y="393"/>
                      <a:pt x="233" y="400"/>
                      <a:pt x="253" y="405"/>
                    </a:cubicBezTo>
                    <a:lnTo>
                      <a:pt x="289" y="415"/>
                    </a:lnTo>
                    <a:lnTo>
                      <a:pt x="305" y="430"/>
                    </a:lnTo>
                    <a:lnTo>
                      <a:pt x="321" y="445"/>
                    </a:lnTo>
                    <a:lnTo>
                      <a:pt x="330" y="476"/>
                    </a:lnTo>
                    <a:lnTo>
                      <a:pt x="340" y="508"/>
                    </a:lnTo>
                    <a:lnTo>
                      <a:pt x="347" y="508"/>
                    </a:lnTo>
                  </a:path>
                </a:pathLst>
              </a:custGeom>
              <a:solidFill>
                <a:srgbClr val="CFCFC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4" name="Freeform 14"/>
              <p:cNvSpPr>
                <a:spLocks noChangeArrowheads="1"/>
              </p:cNvSpPr>
              <p:nvPr/>
            </p:nvSpPr>
            <p:spPr bwMode="auto">
              <a:xfrm>
                <a:off x="182" y="850"/>
                <a:ext cx="381" cy="192"/>
              </a:xfrm>
              <a:custGeom>
                <a:avLst/>
                <a:gdLst>
                  <a:gd name="T0" fmla="*/ 348 w 1004"/>
                  <a:gd name="T1" fmla="*/ 494 h 505"/>
                  <a:gd name="T2" fmla="*/ 340 w 1004"/>
                  <a:gd name="T3" fmla="*/ 447 h 505"/>
                  <a:gd name="T4" fmla="*/ 296 w 1004"/>
                  <a:gd name="T5" fmla="*/ 391 h 505"/>
                  <a:gd name="T6" fmla="*/ 220 w 1004"/>
                  <a:gd name="T7" fmla="*/ 363 h 505"/>
                  <a:gd name="T8" fmla="*/ 112 w 1004"/>
                  <a:gd name="T9" fmla="*/ 337 h 505"/>
                  <a:gd name="T10" fmla="*/ 48 w 1004"/>
                  <a:gd name="T11" fmla="*/ 290 h 505"/>
                  <a:gd name="T12" fmla="*/ 31 w 1004"/>
                  <a:gd name="T13" fmla="*/ 245 h 505"/>
                  <a:gd name="T14" fmla="*/ 57 w 1004"/>
                  <a:gd name="T15" fmla="*/ 190 h 505"/>
                  <a:gd name="T16" fmla="*/ 96 w 1004"/>
                  <a:gd name="T17" fmla="*/ 163 h 505"/>
                  <a:gd name="T18" fmla="*/ 221 w 1004"/>
                  <a:gd name="T19" fmla="*/ 177 h 505"/>
                  <a:gd name="T20" fmla="*/ 329 w 1004"/>
                  <a:gd name="T21" fmla="*/ 210 h 505"/>
                  <a:gd name="T22" fmla="*/ 346 w 1004"/>
                  <a:gd name="T23" fmla="*/ 268 h 505"/>
                  <a:gd name="T24" fmla="*/ 395 w 1004"/>
                  <a:gd name="T25" fmla="*/ 334 h 505"/>
                  <a:gd name="T26" fmla="*/ 391 w 1004"/>
                  <a:gd name="T27" fmla="*/ 356 h 505"/>
                  <a:gd name="T28" fmla="*/ 442 w 1004"/>
                  <a:gd name="T29" fmla="*/ 418 h 505"/>
                  <a:gd name="T30" fmla="*/ 473 w 1004"/>
                  <a:gd name="T31" fmla="*/ 411 h 505"/>
                  <a:gd name="T32" fmla="*/ 493 w 1004"/>
                  <a:gd name="T33" fmla="*/ 425 h 505"/>
                  <a:gd name="T34" fmla="*/ 529 w 1004"/>
                  <a:gd name="T35" fmla="*/ 401 h 505"/>
                  <a:gd name="T36" fmla="*/ 470 w 1004"/>
                  <a:gd name="T37" fmla="*/ 377 h 505"/>
                  <a:gd name="T38" fmla="*/ 456 w 1004"/>
                  <a:gd name="T39" fmla="*/ 361 h 505"/>
                  <a:gd name="T40" fmla="*/ 467 w 1004"/>
                  <a:gd name="T41" fmla="*/ 346 h 505"/>
                  <a:gd name="T42" fmla="*/ 519 w 1004"/>
                  <a:gd name="T43" fmla="*/ 354 h 505"/>
                  <a:gd name="T44" fmla="*/ 568 w 1004"/>
                  <a:gd name="T45" fmla="*/ 355 h 505"/>
                  <a:gd name="T46" fmla="*/ 621 w 1004"/>
                  <a:gd name="T47" fmla="*/ 344 h 505"/>
                  <a:gd name="T48" fmla="*/ 710 w 1004"/>
                  <a:gd name="T49" fmla="*/ 435 h 505"/>
                  <a:gd name="T50" fmla="*/ 748 w 1004"/>
                  <a:gd name="T51" fmla="*/ 468 h 505"/>
                  <a:gd name="T52" fmla="*/ 786 w 1004"/>
                  <a:gd name="T53" fmla="*/ 477 h 505"/>
                  <a:gd name="T54" fmla="*/ 778 w 1004"/>
                  <a:gd name="T55" fmla="*/ 444 h 505"/>
                  <a:gd name="T56" fmla="*/ 796 w 1004"/>
                  <a:gd name="T57" fmla="*/ 439 h 505"/>
                  <a:gd name="T58" fmla="*/ 778 w 1004"/>
                  <a:gd name="T59" fmla="*/ 414 h 505"/>
                  <a:gd name="T60" fmla="*/ 733 w 1004"/>
                  <a:gd name="T61" fmla="*/ 406 h 505"/>
                  <a:gd name="T62" fmla="*/ 787 w 1004"/>
                  <a:gd name="T63" fmla="*/ 403 h 505"/>
                  <a:gd name="T64" fmla="*/ 850 w 1004"/>
                  <a:gd name="T65" fmla="*/ 424 h 505"/>
                  <a:gd name="T66" fmla="*/ 870 w 1004"/>
                  <a:gd name="T67" fmla="*/ 393 h 505"/>
                  <a:gd name="T68" fmla="*/ 854 w 1004"/>
                  <a:gd name="T69" fmla="*/ 377 h 505"/>
                  <a:gd name="T70" fmla="*/ 812 w 1004"/>
                  <a:gd name="T71" fmla="*/ 335 h 505"/>
                  <a:gd name="T72" fmla="*/ 855 w 1004"/>
                  <a:gd name="T73" fmla="*/ 304 h 505"/>
                  <a:gd name="T74" fmla="*/ 983 w 1004"/>
                  <a:gd name="T75" fmla="*/ 290 h 505"/>
                  <a:gd name="T76" fmla="*/ 976 w 1004"/>
                  <a:gd name="T77" fmla="*/ 231 h 505"/>
                  <a:gd name="T78" fmla="*/ 917 w 1004"/>
                  <a:gd name="T79" fmla="*/ 181 h 505"/>
                  <a:gd name="T80" fmla="*/ 895 w 1004"/>
                  <a:gd name="T81" fmla="*/ 147 h 505"/>
                  <a:gd name="T82" fmla="*/ 894 w 1004"/>
                  <a:gd name="T83" fmla="*/ 117 h 505"/>
                  <a:gd name="T84" fmla="*/ 847 w 1004"/>
                  <a:gd name="T85" fmla="*/ 103 h 505"/>
                  <a:gd name="T86" fmla="*/ 825 w 1004"/>
                  <a:gd name="T87" fmla="*/ 131 h 505"/>
                  <a:gd name="T88" fmla="*/ 813 w 1004"/>
                  <a:gd name="T89" fmla="*/ 115 h 505"/>
                  <a:gd name="T90" fmla="*/ 757 w 1004"/>
                  <a:gd name="T91" fmla="*/ 123 h 505"/>
                  <a:gd name="T92" fmla="*/ 568 w 1004"/>
                  <a:gd name="T93" fmla="*/ 0 h 505"/>
                  <a:gd name="T94" fmla="*/ 481 w 1004"/>
                  <a:gd name="T95" fmla="*/ 1 h 505"/>
                  <a:gd name="T96" fmla="*/ 398 w 1004"/>
                  <a:gd name="T97" fmla="*/ 39 h 505"/>
                  <a:gd name="T98" fmla="*/ 345 w 1004"/>
                  <a:gd name="T99" fmla="*/ 92 h 505"/>
                  <a:gd name="T100" fmla="*/ 332 w 1004"/>
                  <a:gd name="T101" fmla="*/ 144 h 505"/>
                  <a:gd name="T102" fmla="*/ 284 w 1004"/>
                  <a:gd name="T103" fmla="*/ 139 h 505"/>
                  <a:gd name="T104" fmla="*/ 139 w 1004"/>
                  <a:gd name="T105" fmla="*/ 115 h 505"/>
                  <a:gd name="T106" fmla="*/ 74 w 1004"/>
                  <a:gd name="T107" fmla="*/ 131 h 505"/>
                  <a:gd name="T108" fmla="*/ 11 w 1004"/>
                  <a:gd name="T109" fmla="*/ 191 h 505"/>
                  <a:gd name="T110" fmla="*/ 0 w 1004"/>
                  <a:gd name="T111" fmla="*/ 264 h 505"/>
                  <a:gd name="T112" fmla="*/ 21 w 1004"/>
                  <a:gd name="T113" fmla="*/ 307 h 505"/>
                  <a:gd name="T114" fmla="*/ 109 w 1004"/>
                  <a:gd name="T115" fmla="*/ 363 h 505"/>
                  <a:gd name="T116" fmla="*/ 192 w 1004"/>
                  <a:gd name="T117" fmla="*/ 387 h 505"/>
                  <a:gd name="T118" fmla="*/ 300 w 1004"/>
                  <a:gd name="T119" fmla="*/ 419 h 505"/>
                  <a:gd name="T120" fmla="*/ 329 w 1004"/>
                  <a:gd name="T121" fmla="*/ 489 h 505"/>
                  <a:gd name="T122" fmla="*/ 336 w 1004"/>
                  <a:gd name="T123" fmla="*/ 504 h 5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004" h="505">
                    <a:moveTo>
                      <a:pt x="336" y="504"/>
                    </a:moveTo>
                    <a:cubicBezTo>
                      <a:pt x="340" y="504"/>
                      <a:pt x="345" y="499"/>
                      <a:pt x="348" y="494"/>
                    </a:cubicBezTo>
                    <a:lnTo>
                      <a:pt x="353" y="483"/>
                    </a:lnTo>
                    <a:lnTo>
                      <a:pt x="340" y="447"/>
                    </a:lnTo>
                    <a:lnTo>
                      <a:pt x="328" y="411"/>
                    </a:lnTo>
                    <a:lnTo>
                      <a:pt x="296" y="391"/>
                    </a:lnTo>
                    <a:lnTo>
                      <a:pt x="264" y="371"/>
                    </a:lnTo>
                    <a:lnTo>
                      <a:pt x="220" y="363"/>
                    </a:lnTo>
                    <a:cubicBezTo>
                      <a:pt x="196" y="359"/>
                      <a:pt x="162" y="352"/>
                      <a:pt x="144" y="346"/>
                    </a:cubicBezTo>
                    <a:lnTo>
                      <a:pt x="112" y="337"/>
                    </a:lnTo>
                    <a:lnTo>
                      <a:pt x="80" y="313"/>
                    </a:lnTo>
                    <a:lnTo>
                      <a:pt x="48" y="290"/>
                    </a:lnTo>
                    <a:lnTo>
                      <a:pt x="39" y="268"/>
                    </a:lnTo>
                    <a:lnTo>
                      <a:pt x="31" y="245"/>
                    </a:lnTo>
                    <a:lnTo>
                      <a:pt x="43" y="218"/>
                    </a:lnTo>
                    <a:lnTo>
                      <a:pt x="57" y="190"/>
                    </a:lnTo>
                    <a:lnTo>
                      <a:pt x="76" y="176"/>
                    </a:lnTo>
                    <a:lnTo>
                      <a:pt x="96" y="163"/>
                    </a:lnTo>
                    <a:lnTo>
                      <a:pt x="158" y="163"/>
                    </a:lnTo>
                    <a:lnTo>
                      <a:pt x="221" y="177"/>
                    </a:lnTo>
                    <a:cubicBezTo>
                      <a:pt x="256" y="184"/>
                      <a:pt x="295" y="195"/>
                      <a:pt x="307" y="201"/>
                    </a:cubicBezTo>
                    <a:lnTo>
                      <a:pt x="329" y="210"/>
                    </a:lnTo>
                    <a:lnTo>
                      <a:pt x="329" y="255"/>
                    </a:lnTo>
                    <a:lnTo>
                      <a:pt x="346" y="268"/>
                    </a:lnTo>
                    <a:cubicBezTo>
                      <a:pt x="354" y="275"/>
                      <a:pt x="369" y="292"/>
                      <a:pt x="378" y="307"/>
                    </a:cubicBezTo>
                    <a:lnTo>
                      <a:pt x="395" y="334"/>
                    </a:lnTo>
                    <a:lnTo>
                      <a:pt x="393" y="345"/>
                    </a:lnTo>
                    <a:lnTo>
                      <a:pt x="391" y="356"/>
                    </a:lnTo>
                    <a:lnTo>
                      <a:pt x="417" y="387"/>
                    </a:lnTo>
                    <a:lnTo>
                      <a:pt x="442" y="418"/>
                    </a:lnTo>
                    <a:lnTo>
                      <a:pt x="458" y="415"/>
                    </a:lnTo>
                    <a:lnTo>
                      <a:pt x="473" y="411"/>
                    </a:lnTo>
                    <a:lnTo>
                      <a:pt x="483" y="418"/>
                    </a:lnTo>
                    <a:lnTo>
                      <a:pt x="493" y="425"/>
                    </a:lnTo>
                    <a:lnTo>
                      <a:pt x="529" y="421"/>
                    </a:lnTo>
                    <a:lnTo>
                      <a:pt x="529" y="401"/>
                    </a:lnTo>
                    <a:lnTo>
                      <a:pt x="505" y="391"/>
                    </a:lnTo>
                    <a:cubicBezTo>
                      <a:pt x="492" y="386"/>
                      <a:pt x="477" y="379"/>
                      <a:pt x="470" y="377"/>
                    </a:cubicBezTo>
                    <a:lnTo>
                      <a:pt x="458" y="372"/>
                    </a:lnTo>
                    <a:lnTo>
                      <a:pt x="456" y="361"/>
                    </a:lnTo>
                    <a:lnTo>
                      <a:pt x="453" y="350"/>
                    </a:lnTo>
                    <a:lnTo>
                      <a:pt x="467" y="346"/>
                    </a:lnTo>
                    <a:lnTo>
                      <a:pt x="480" y="342"/>
                    </a:lnTo>
                    <a:lnTo>
                      <a:pt x="519" y="354"/>
                    </a:lnTo>
                    <a:lnTo>
                      <a:pt x="559" y="366"/>
                    </a:lnTo>
                    <a:lnTo>
                      <a:pt x="568" y="355"/>
                    </a:lnTo>
                    <a:lnTo>
                      <a:pt x="578" y="344"/>
                    </a:lnTo>
                    <a:lnTo>
                      <a:pt x="621" y="344"/>
                    </a:lnTo>
                    <a:lnTo>
                      <a:pt x="657" y="378"/>
                    </a:lnTo>
                    <a:cubicBezTo>
                      <a:pt x="677" y="397"/>
                      <a:pt x="701" y="423"/>
                      <a:pt x="710" y="435"/>
                    </a:cubicBezTo>
                    <a:lnTo>
                      <a:pt x="727" y="459"/>
                    </a:lnTo>
                    <a:lnTo>
                      <a:pt x="748" y="468"/>
                    </a:lnTo>
                    <a:cubicBezTo>
                      <a:pt x="760" y="473"/>
                      <a:pt x="773" y="477"/>
                      <a:pt x="778" y="477"/>
                    </a:cubicBezTo>
                    <a:lnTo>
                      <a:pt x="786" y="477"/>
                    </a:lnTo>
                    <a:lnTo>
                      <a:pt x="782" y="461"/>
                    </a:lnTo>
                    <a:lnTo>
                      <a:pt x="778" y="444"/>
                    </a:lnTo>
                    <a:lnTo>
                      <a:pt x="787" y="442"/>
                    </a:lnTo>
                    <a:lnTo>
                      <a:pt x="796" y="439"/>
                    </a:lnTo>
                    <a:lnTo>
                      <a:pt x="787" y="426"/>
                    </a:lnTo>
                    <a:lnTo>
                      <a:pt x="778" y="414"/>
                    </a:lnTo>
                    <a:lnTo>
                      <a:pt x="755" y="410"/>
                    </a:lnTo>
                    <a:lnTo>
                      <a:pt x="733" y="406"/>
                    </a:lnTo>
                    <a:lnTo>
                      <a:pt x="752" y="404"/>
                    </a:lnTo>
                    <a:cubicBezTo>
                      <a:pt x="763" y="403"/>
                      <a:pt x="779" y="402"/>
                      <a:pt x="787" y="403"/>
                    </a:cubicBezTo>
                    <a:cubicBezTo>
                      <a:pt x="796" y="404"/>
                      <a:pt x="813" y="409"/>
                      <a:pt x="826" y="414"/>
                    </a:cubicBezTo>
                    <a:lnTo>
                      <a:pt x="850" y="424"/>
                    </a:lnTo>
                    <a:lnTo>
                      <a:pt x="860" y="413"/>
                    </a:lnTo>
                    <a:cubicBezTo>
                      <a:pt x="866" y="406"/>
                      <a:pt x="870" y="397"/>
                      <a:pt x="870" y="393"/>
                    </a:cubicBezTo>
                    <a:lnTo>
                      <a:pt x="870" y="384"/>
                    </a:lnTo>
                    <a:lnTo>
                      <a:pt x="854" y="377"/>
                    </a:lnTo>
                    <a:cubicBezTo>
                      <a:pt x="846" y="373"/>
                      <a:pt x="833" y="362"/>
                      <a:pt x="825" y="353"/>
                    </a:cubicBezTo>
                    <a:lnTo>
                      <a:pt x="812" y="335"/>
                    </a:lnTo>
                    <a:lnTo>
                      <a:pt x="834" y="320"/>
                    </a:lnTo>
                    <a:lnTo>
                      <a:pt x="855" y="304"/>
                    </a:lnTo>
                    <a:lnTo>
                      <a:pt x="962" y="304"/>
                    </a:lnTo>
                    <a:lnTo>
                      <a:pt x="983" y="290"/>
                    </a:lnTo>
                    <a:cubicBezTo>
                      <a:pt x="994" y="282"/>
                      <a:pt x="1003" y="273"/>
                      <a:pt x="1003" y="270"/>
                    </a:cubicBezTo>
                    <a:cubicBezTo>
                      <a:pt x="1003" y="266"/>
                      <a:pt x="991" y="249"/>
                      <a:pt x="976" y="231"/>
                    </a:cubicBezTo>
                    <a:lnTo>
                      <a:pt x="948" y="198"/>
                    </a:lnTo>
                    <a:lnTo>
                      <a:pt x="917" y="181"/>
                    </a:lnTo>
                    <a:lnTo>
                      <a:pt x="886" y="163"/>
                    </a:lnTo>
                    <a:lnTo>
                      <a:pt x="895" y="147"/>
                    </a:lnTo>
                    <a:lnTo>
                      <a:pt x="903" y="131"/>
                    </a:lnTo>
                    <a:lnTo>
                      <a:pt x="894" y="117"/>
                    </a:lnTo>
                    <a:lnTo>
                      <a:pt x="885" y="103"/>
                    </a:lnTo>
                    <a:lnTo>
                      <a:pt x="847" y="103"/>
                    </a:lnTo>
                    <a:lnTo>
                      <a:pt x="836" y="117"/>
                    </a:lnTo>
                    <a:lnTo>
                      <a:pt x="825" y="131"/>
                    </a:lnTo>
                    <a:lnTo>
                      <a:pt x="819" y="123"/>
                    </a:lnTo>
                    <a:lnTo>
                      <a:pt x="813" y="115"/>
                    </a:lnTo>
                    <a:lnTo>
                      <a:pt x="785" y="119"/>
                    </a:lnTo>
                    <a:lnTo>
                      <a:pt x="757" y="123"/>
                    </a:lnTo>
                    <a:lnTo>
                      <a:pt x="647" y="32"/>
                    </a:lnTo>
                    <a:lnTo>
                      <a:pt x="568" y="0"/>
                    </a:lnTo>
                    <a:lnTo>
                      <a:pt x="525" y="0"/>
                    </a:lnTo>
                    <a:lnTo>
                      <a:pt x="481" y="1"/>
                    </a:lnTo>
                    <a:lnTo>
                      <a:pt x="439" y="20"/>
                    </a:lnTo>
                    <a:lnTo>
                      <a:pt x="398" y="39"/>
                    </a:lnTo>
                    <a:lnTo>
                      <a:pt x="371" y="65"/>
                    </a:lnTo>
                    <a:lnTo>
                      <a:pt x="345" y="92"/>
                    </a:lnTo>
                    <a:lnTo>
                      <a:pt x="340" y="116"/>
                    </a:lnTo>
                    <a:cubicBezTo>
                      <a:pt x="337" y="129"/>
                      <a:pt x="333" y="142"/>
                      <a:pt x="332" y="144"/>
                    </a:cubicBezTo>
                    <a:lnTo>
                      <a:pt x="329" y="148"/>
                    </a:lnTo>
                    <a:lnTo>
                      <a:pt x="284" y="139"/>
                    </a:lnTo>
                    <a:cubicBezTo>
                      <a:pt x="259" y="134"/>
                      <a:pt x="216" y="127"/>
                      <a:pt x="189" y="122"/>
                    </a:cubicBezTo>
                    <a:lnTo>
                      <a:pt x="139" y="115"/>
                    </a:lnTo>
                    <a:lnTo>
                      <a:pt x="107" y="123"/>
                    </a:lnTo>
                    <a:lnTo>
                      <a:pt x="74" y="131"/>
                    </a:lnTo>
                    <a:lnTo>
                      <a:pt x="48" y="152"/>
                    </a:lnTo>
                    <a:cubicBezTo>
                      <a:pt x="34" y="164"/>
                      <a:pt x="17" y="181"/>
                      <a:pt x="11" y="191"/>
                    </a:cubicBezTo>
                    <a:lnTo>
                      <a:pt x="0" y="209"/>
                    </a:lnTo>
                    <a:lnTo>
                      <a:pt x="0" y="264"/>
                    </a:lnTo>
                    <a:lnTo>
                      <a:pt x="10" y="286"/>
                    </a:lnTo>
                    <a:lnTo>
                      <a:pt x="21" y="307"/>
                    </a:lnTo>
                    <a:lnTo>
                      <a:pt x="50" y="329"/>
                    </a:lnTo>
                    <a:cubicBezTo>
                      <a:pt x="66" y="341"/>
                      <a:pt x="92" y="356"/>
                      <a:pt x="109" y="363"/>
                    </a:cubicBezTo>
                    <a:lnTo>
                      <a:pt x="138" y="376"/>
                    </a:lnTo>
                    <a:lnTo>
                      <a:pt x="192" y="387"/>
                    </a:lnTo>
                    <a:cubicBezTo>
                      <a:pt x="221" y="393"/>
                      <a:pt x="257" y="402"/>
                      <a:pt x="272" y="408"/>
                    </a:cubicBezTo>
                    <a:lnTo>
                      <a:pt x="300" y="419"/>
                    </a:lnTo>
                    <a:lnTo>
                      <a:pt x="314" y="447"/>
                    </a:lnTo>
                    <a:cubicBezTo>
                      <a:pt x="322" y="462"/>
                      <a:pt x="329" y="481"/>
                      <a:pt x="329" y="489"/>
                    </a:cubicBezTo>
                    <a:lnTo>
                      <a:pt x="329" y="504"/>
                    </a:lnTo>
                    <a:lnTo>
                      <a:pt x="336" y="504"/>
                    </a:lnTo>
                  </a:path>
                </a:pathLst>
              </a:custGeom>
              <a:solidFill>
                <a:srgbClr val="ADADA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5" name="Freeform 15"/>
              <p:cNvSpPr>
                <a:spLocks noChangeArrowheads="1"/>
              </p:cNvSpPr>
              <p:nvPr/>
            </p:nvSpPr>
            <p:spPr bwMode="auto">
              <a:xfrm>
                <a:off x="182" y="852"/>
                <a:ext cx="383" cy="187"/>
              </a:xfrm>
              <a:custGeom>
                <a:avLst/>
                <a:gdLst>
                  <a:gd name="T0" fmla="*/ 350 w 1010"/>
                  <a:gd name="T1" fmla="*/ 488 h 495"/>
                  <a:gd name="T2" fmla="*/ 331 w 1010"/>
                  <a:gd name="T3" fmla="*/ 416 h 495"/>
                  <a:gd name="T4" fmla="*/ 277 w 1010"/>
                  <a:gd name="T5" fmla="*/ 375 h 495"/>
                  <a:gd name="T6" fmla="*/ 179 w 1010"/>
                  <a:gd name="T7" fmla="*/ 354 h 495"/>
                  <a:gd name="T8" fmla="*/ 76 w 1010"/>
                  <a:gd name="T9" fmla="*/ 313 h 495"/>
                  <a:gd name="T10" fmla="*/ 42 w 1010"/>
                  <a:gd name="T11" fmla="*/ 277 h 495"/>
                  <a:gd name="T12" fmla="*/ 32 w 1010"/>
                  <a:gd name="T13" fmla="*/ 237 h 495"/>
                  <a:gd name="T14" fmla="*/ 55 w 1010"/>
                  <a:gd name="T15" fmla="*/ 190 h 495"/>
                  <a:gd name="T16" fmla="*/ 88 w 1010"/>
                  <a:gd name="T17" fmla="*/ 165 h 495"/>
                  <a:gd name="T18" fmla="*/ 147 w 1010"/>
                  <a:gd name="T19" fmla="*/ 157 h 495"/>
                  <a:gd name="T20" fmla="*/ 306 w 1010"/>
                  <a:gd name="T21" fmla="*/ 194 h 495"/>
                  <a:gd name="T22" fmla="*/ 331 w 1010"/>
                  <a:gd name="T23" fmla="*/ 246 h 495"/>
                  <a:gd name="T24" fmla="*/ 382 w 1010"/>
                  <a:gd name="T25" fmla="*/ 303 h 495"/>
                  <a:gd name="T26" fmla="*/ 393 w 1010"/>
                  <a:gd name="T27" fmla="*/ 353 h 495"/>
                  <a:gd name="T28" fmla="*/ 445 w 1010"/>
                  <a:gd name="T29" fmla="*/ 413 h 495"/>
                  <a:gd name="T30" fmla="*/ 486 w 1010"/>
                  <a:gd name="T31" fmla="*/ 406 h 495"/>
                  <a:gd name="T32" fmla="*/ 496 w 1010"/>
                  <a:gd name="T33" fmla="*/ 420 h 495"/>
                  <a:gd name="T34" fmla="*/ 527 w 1010"/>
                  <a:gd name="T35" fmla="*/ 413 h 495"/>
                  <a:gd name="T36" fmla="*/ 497 w 1010"/>
                  <a:gd name="T37" fmla="*/ 385 h 495"/>
                  <a:gd name="T38" fmla="*/ 447 w 1010"/>
                  <a:gd name="T39" fmla="*/ 355 h 495"/>
                  <a:gd name="T40" fmla="*/ 457 w 1010"/>
                  <a:gd name="T41" fmla="*/ 341 h 495"/>
                  <a:gd name="T42" fmla="*/ 530 w 1010"/>
                  <a:gd name="T43" fmla="*/ 351 h 495"/>
                  <a:gd name="T44" fmla="*/ 570 w 1010"/>
                  <a:gd name="T45" fmla="*/ 342 h 495"/>
                  <a:gd name="T46" fmla="*/ 612 w 1010"/>
                  <a:gd name="T47" fmla="*/ 333 h 495"/>
                  <a:gd name="T48" fmla="*/ 691 w 1010"/>
                  <a:gd name="T49" fmla="*/ 398 h 495"/>
                  <a:gd name="T50" fmla="*/ 772 w 1010"/>
                  <a:gd name="T51" fmla="*/ 474 h 495"/>
                  <a:gd name="T52" fmla="*/ 787 w 1010"/>
                  <a:gd name="T53" fmla="*/ 466 h 495"/>
                  <a:gd name="T54" fmla="*/ 777 w 1010"/>
                  <a:gd name="T55" fmla="*/ 445 h 495"/>
                  <a:gd name="T56" fmla="*/ 796 w 1010"/>
                  <a:gd name="T57" fmla="*/ 436 h 495"/>
                  <a:gd name="T58" fmla="*/ 787 w 1010"/>
                  <a:gd name="T59" fmla="*/ 415 h 495"/>
                  <a:gd name="T60" fmla="*/ 735 w 1010"/>
                  <a:gd name="T61" fmla="*/ 403 h 495"/>
                  <a:gd name="T62" fmla="*/ 785 w 1010"/>
                  <a:gd name="T63" fmla="*/ 393 h 495"/>
                  <a:gd name="T64" fmla="*/ 852 w 1010"/>
                  <a:gd name="T65" fmla="*/ 421 h 495"/>
                  <a:gd name="T66" fmla="*/ 872 w 1010"/>
                  <a:gd name="T67" fmla="*/ 393 h 495"/>
                  <a:gd name="T68" fmla="*/ 817 w 1010"/>
                  <a:gd name="T69" fmla="*/ 345 h 495"/>
                  <a:gd name="T70" fmla="*/ 849 w 1010"/>
                  <a:gd name="T71" fmla="*/ 301 h 495"/>
                  <a:gd name="T72" fmla="*/ 1009 w 1010"/>
                  <a:gd name="T73" fmla="*/ 269 h 495"/>
                  <a:gd name="T74" fmla="*/ 948 w 1010"/>
                  <a:gd name="T75" fmla="*/ 194 h 495"/>
                  <a:gd name="T76" fmla="*/ 890 w 1010"/>
                  <a:gd name="T77" fmla="*/ 165 h 495"/>
                  <a:gd name="T78" fmla="*/ 876 w 1010"/>
                  <a:gd name="T79" fmla="*/ 103 h 495"/>
                  <a:gd name="T80" fmla="*/ 826 w 1010"/>
                  <a:gd name="T81" fmla="*/ 127 h 495"/>
                  <a:gd name="T82" fmla="*/ 815 w 1010"/>
                  <a:gd name="T83" fmla="*/ 112 h 495"/>
                  <a:gd name="T84" fmla="*/ 708 w 1010"/>
                  <a:gd name="T85" fmla="*/ 77 h 495"/>
                  <a:gd name="T86" fmla="*/ 616 w 1010"/>
                  <a:gd name="T87" fmla="*/ 17 h 495"/>
                  <a:gd name="T88" fmla="*/ 485 w 1010"/>
                  <a:gd name="T89" fmla="*/ 0 h 495"/>
                  <a:gd name="T90" fmla="*/ 418 w 1010"/>
                  <a:gd name="T91" fmla="*/ 27 h 495"/>
                  <a:gd name="T92" fmla="*/ 345 w 1010"/>
                  <a:gd name="T93" fmla="*/ 109 h 495"/>
                  <a:gd name="T94" fmla="*/ 327 w 1010"/>
                  <a:gd name="T95" fmla="*/ 146 h 495"/>
                  <a:gd name="T96" fmla="*/ 176 w 1010"/>
                  <a:gd name="T97" fmla="*/ 118 h 495"/>
                  <a:gd name="T98" fmla="*/ 81 w 1010"/>
                  <a:gd name="T99" fmla="*/ 127 h 495"/>
                  <a:gd name="T100" fmla="*/ 16 w 1010"/>
                  <a:gd name="T101" fmla="*/ 189 h 495"/>
                  <a:gd name="T102" fmla="*/ 5 w 1010"/>
                  <a:gd name="T103" fmla="*/ 249 h 495"/>
                  <a:gd name="T104" fmla="*/ 26 w 1010"/>
                  <a:gd name="T105" fmla="*/ 301 h 495"/>
                  <a:gd name="T106" fmla="*/ 102 w 1010"/>
                  <a:gd name="T107" fmla="*/ 358 h 495"/>
                  <a:gd name="T108" fmla="*/ 232 w 1010"/>
                  <a:gd name="T109" fmla="*/ 391 h 495"/>
                  <a:gd name="T110" fmla="*/ 323 w 1010"/>
                  <a:gd name="T111" fmla="*/ 439 h 495"/>
                  <a:gd name="T112" fmla="*/ 333 w 1010"/>
                  <a:gd name="T113" fmla="*/ 494 h 4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010" h="495">
                    <a:moveTo>
                      <a:pt x="339" y="494"/>
                    </a:moveTo>
                    <a:cubicBezTo>
                      <a:pt x="343" y="494"/>
                      <a:pt x="348" y="492"/>
                      <a:pt x="350" y="488"/>
                    </a:cubicBezTo>
                    <a:lnTo>
                      <a:pt x="354" y="483"/>
                    </a:lnTo>
                    <a:lnTo>
                      <a:pt x="331" y="416"/>
                    </a:lnTo>
                    <a:lnTo>
                      <a:pt x="304" y="395"/>
                    </a:lnTo>
                    <a:lnTo>
                      <a:pt x="277" y="375"/>
                    </a:lnTo>
                    <a:lnTo>
                      <a:pt x="236" y="364"/>
                    </a:lnTo>
                    <a:cubicBezTo>
                      <a:pt x="213" y="359"/>
                      <a:pt x="188" y="354"/>
                      <a:pt x="179" y="354"/>
                    </a:cubicBezTo>
                    <a:lnTo>
                      <a:pt x="164" y="354"/>
                    </a:lnTo>
                    <a:lnTo>
                      <a:pt x="76" y="313"/>
                    </a:lnTo>
                    <a:lnTo>
                      <a:pt x="59" y="295"/>
                    </a:lnTo>
                    <a:lnTo>
                      <a:pt x="42" y="277"/>
                    </a:lnTo>
                    <a:lnTo>
                      <a:pt x="37" y="257"/>
                    </a:lnTo>
                    <a:lnTo>
                      <a:pt x="32" y="237"/>
                    </a:lnTo>
                    <a:lnTo>
                      <a:pt x="44" y="214"/>
                    </a:lnTo>
                    <a:lnTo>
                      <a:pt x="55" y="190"/>
                    </a:lnTo>
                    <a:lnTo>
                      <a:pt x="72" y="177"/>
                    </a:lnTo>
                    <a:lnTo>
                      <a:pt x="88" y="165"/>
                    </a:lnTo>
                    <a:lnTo>
                      <a:pt x="117" y="161"/>
                    </a:lnTo>
                    <a:lnTo>
                      <a:pt x="147" y="157"/>
                    </a:lnTo>
                    <a:lnTo>
                      <a:pt x="213" y="171"/>
                    </a:lnTo>
                    <a:cubicBezTo>
                      <a:pt x="250" y="179"/>
                      <a:pt x="291" y="189"/>
                      <a:pt x="306" y="194"/>
                    </a:cubicBezTo>
                    <a:lnTo>
                      <a:pt x="331" y="202"/>
                    </a:lnTo>
                    <a:lnTo>
                      <a:pt x="331" y="246"/>
                    </a:lnTo>
                    <a:lnTo>
                      <a:pt x="347" y="262"/>
                    </a:lnTo>
                    <a:cubicBezTo>
                      <a:pt x="355" y="270"/>
                      <a:pt x="371" y="289"/>
                      <a:pt x="382" y="303"/>
                    </a:cubicBezTo>
                    <a:lnTo>
                      <a:pt x="402" y="329"/>
                    </a:lnTo>
                    <a:lnTo>
                      <a:pt x="393" y="353"/>
                    </a:lnTo>
                    <a:lnTo>
                      <a:pt x="419" y="383"/>
                    </a:lnTo>
                    <a:lnTo>
                      <a:pt x="445" y="413"/>
                    </a:lnTo>
                    <a:lnTo>
                      <a:pt x="465" y="409"/>
                    </a:lnTo>
                    <a:lnTo>
                      <a:pt x="486" y="406"/>
                    </a:lnTo>
                    <a:lnTo>
                      <a:pt x="491" y="413"/>
                    </a:lnTo>
                    <a:lnTo>
                      <a:pt x="496" y="420"/>
                    </a:lnTo>
                    <a:lnTo>
                      <a:pt x="511" y="416"/>
                    </a:lnTo>
                    <a:lnTo>
                      <a:pt x="527" y="413"/>
                    </a:lnTo>
                    <a:lnTo>
                      <a:pt x="527" y="396"/>
                    </a:lnTo>
                    <a:lnTo>
                      <a:pt x="497" y="385"/>
                    </a:lnTo>
                    <a:cubicBezTo>
                      <a:pt x="481" y="380"/>
                      <a:pt x="463" y="371"/>
                      <a:pt x="457" y="365"/>
                    </a:cubicBezTo>
                    <a:lnTo>
                      <a:pt x="447" y="355"/>
                    </a:lnTo>
                    <a:lnTo>
                      <a:pt x="452" y="348"/>
                    </a:lnTo>
                    <a:lnTo>
                      <a:pt x="457" y="341"/>
                    </a:lnTo>
                    <a:lnTo>
                      <a:pt x="501" y="341"/>
                    </a:lnTo>
                    <a:lnTo>
                      <a:pt x="530" y="351"/>
                    </a:lnTo>
                    <a:lnTo>
                      <a:pt x="558" y="361"/>
                    </a:lnTo>
                    <a:lnTo>
                      <a:pt x="570" y="342"/>
                    </a:lnTo>
                    <a:lnTo>
                      <a:pt x="591" y="337"/>
                    </a:lnTo>
                    <a:lnTo>
                      <a:pt x="612" y="333"/>
                    </a:lnTo>
                    <a:lnTo>
                      <a:pt x="652" y="365"/>
                    </a:lnTo>
                    <a:lnTo>
                      <a:pt x="691" y="398"/>
                    </a:lnTo>
                    <a:lnTo>
                      <a:pt x="729" y="455"/>
                    </a:lnTo>
                    <a:lnTo>
                      <a:pt x="772" y="474"/>
                    </a:lnTo>
                    <a:lnTo>
                      <a:pt x="779" y="470"/>
                    </a:lnTo>
                    <a:lnTo>
                      <a:pt x="787" y="466"/>
                    </a:lnTo>
                    <a:lnTo>
                      <a:pt x="782" y="456"/>
                    </a:lnTo>
                    <a:lnTo>
                      <a:pt x="777" y="445"/>
                    </a:lnTo>
                    <a:lnTo>
                      <a:pt x="787" y="440"/>
                    </a:lnTo>
                    <a:lnTo>
                      <a:pt x="796" y="436"/>
                    </a:lnTo>
                    <a:lnTo>
                      <a:pt x="791" y="425"/>
                    </a:lnTo>
                    <a:lnTo>
                      <a:pt x="787" y="415"/>
                    </a:lnTo>
                    <a:lnTo>
                      <a:pt x="761" y="409"/>
                    </a:lnTo>
                    <a:lnTo>
                      <a:pt x="735" y="403"/>
                    </a:lnTo>
                    <a:lnTo>
                      <a:pt x="760" y="398"/>
                    </a:lnTo>
                    <a:lnTo>
                      <a:pt x="785" y="393"/>
                    </a:lnTo>
                    <a:lnTo>
                      <a:pt x="819" y="407"/>
                    </a:lnTo>
                    <a:lnTo>
                      <a:pt x="852" y="421"/>
                    </a:lnTo>
                    <a:lnTo>
                      <a:pt x="862" y="410"/>
                    </a:lnTo>
                    <a:cubicBezTo>
                      <a:pt x="868" y="403"/>
                      <a:pt x="872" y="396"/>
                      <a:pt x="872" y="393"/>
                    </a:cubicBezTo>
                    <a:cubicBezTo>
                      <a:pt x="872" y="390"/>
                      <a:pt x="860" y="378"/>
                      <a:pt x="845" y="367"/>
                    </a:cubicBezTo>
                    <a:lnTo>
                      <a:pt x="817" y="345"/>
                    </a:lnTo>
                    <a:lnTo>
                      <a:pt x="817" y="327"/>
                    </a:lnTo>
                    <a:lnTo>
                      <a:pt x="849" y="301"/>
                    </a:lnTo>
                    <a:lnTo>
                      <a:pt x="962" y="300"/>
                    </a:lnTo>
                    <a:lnTo>
                      <a:pt x="1009" y="269"/>
                    </a:lnTo>
                    <a:lnTo>
                      <a:pt x="979" y="231"/>
                    </a:lnTo>
                    <a:lnTo>
                      <a:pt x="948" y="194"/>
                    </a:lnTo>
                    <a:lnTo>
                      <a:pt x="919" y="179"/>
                    </a:lnTo>
                    <a:lnTo>
                      <a:pt x="890" y="165"/>
                    </a:lnTo>
                    <a:lnTo>
                      <a:pt x="897" y="107"/>
                    </a:lnTo>
                    <a:lnTo>
                      <a:pt x="876" y="103"/>
                    </a:lnTo>
                    <a:lnTo>
                      <a:pt x="854" y="98"/>
                    </a:lnTo>
                    <a:lnTo>
                      <a:pt x="826" y="127"/>
                    </a:lnTo>
                    <a:lnTo>
                      <a:pt x="821" y="119"/>
                    </a:lnTo>
                    <a:lnTo>
                      <a:pt x="815" y="112"/>
                    </a:lnTo>
                    <a:lnTo>
                      <a:pt x="759" y="120"/>
                    </a:lnTo>
                    <a:lnTo>
                      <a:pt x="708" y="77"/>
                    </a:lnTo>
                    <a:lnTo>
                      <a:pt x="656" y="35"/>
                    </a:lnTo>
                    <a:lnTo>
                      <a:pt x="616" y="17"/>
                    </a:lnTo>
                    <a:lnTo>
                      <a:pt x="575" y="0"/>
                    </a:lnTo>
                    <a:lnTo>
                      <a:pt x="485" y="0"/>
                    </a:lnTo>
                    <a:lnTo>
                      <a:pt x="451" y="14"/>
                    </a:lnTo>
                    <a:lnTo>
                      <a:pt x="418" y="27"/>
                    </a:lnTo>
                    <a:lnTo>
                      <a:pt x="355" y="82"/>
                    </a:lnTo>
                    <a:lnTo>
                      <a:pt x="345" y="109"/>
                    </a:lnTo>
                    <a:cubicBezTo>
                      <a:pt x="340" y="124"/>
                      <a:pt x="334" y="139"/>
                      <a:pt x="331" y="141"/>
                    </a:cubicBezTo>
                    <a:lnTo>
                      <a:pt x="327" y="146"/>
                    </a:lnTo>
                    <a:lnTo>
                      <a:pt x="268" y="134"/>
                    </a:lnTo>
                    <a:cubicBezTo>
                      <a:pt x="236" y="127"/>
                      <a:pt x="194" y="120"/>
                      <a:pt x="176" y="118"/>
                    </a:cubicBezTo>
                    <a:lnTo>
                      <a:pt x="142" y="113"/>
                    </a:lnTo>
                    <a:lnTo>
                      <a:pt x="81" y="127"/>
                    </a:lnTo>
                    <a:lnTo>
                      <a:pt x="32" y="162"/>
                    </a:lnTo>
                    <a:lnTo>
                      <a:pt x="16" y="189"/>
                    </a:lnTo>
                    <a:lnTo>
                      <a:pt x="0" y="216"/>
                    </a:lnTo>
                    <a:lnTo>
                      <a:pt x="5" y="249"/>
                    </a:lnTo>
                    <a:lnTo>
                      <a:pt x="9" y="281"/>
                    </a:lnTo>
                    <a:lnTo>
                      <a:pt x="26" y="301"/>
                    </a:lnTo>
                    <a:cubicBezTo>
                      <a:pt x="35" y="313"/>
                      <a:pt x="56" y="330"/>
                      <a:pt x="72" y="340"/>
                    </a:cubicBezTo>
                    <a:lnTo>
                      <a:pt x="102" y="358"/>
                    </a:lnTo>
                    <a:lnTo>
                      <a:pt x="144" y="369"/>
                    </a:lnTo>
                    <a:cubicBezTo>
                      <a:pt x="167" y="376"/>
                      <a:pt x="207" y="385"/>
                      <a:pt x="232" y="391"/>
                    </a:cubicBezTo>
                    <a:lnTo>
                      <a:pt x="278" y="402"/>
                    </a:lnTo>
                    <a:lnTo>
                      <a:pt x="323" y="439"/>
                    </a:lnTo>
                    <a:lnTo>
                      <a:pt x="328" y="467"/>
                    </a:lnTo>
                    <a:lnTo>
                      <a:pt x="333" y="494"/>
                    </a:lnTo>
                    <a:lnTo>
                      <a:pt x="339" y="494"/>
                    </a:lnTo>
                  </a:path>
                </a:pathLst>
              </a:custGeom>
              <a:solidFill>
                <a:srgbClr val="91919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6" name="Freeform 16"/>
              <p:cNvSpPr>
                <a:spLocks noChangeArrowheads="1"/>
              </p:cNvSpPr>
              <p:nvPr/>
            </p:nvSpPr>
            <p:spPr bwMode="auto">
              <a:xfrm>
                <a:off x="182" y="852"/>
                <a:ext cx="381" cy="189"/>
              </a:xfrm>
              <a:custGeom>
                <a:avLst/>
                <a:gdLst>
                  <a:gd name="T0" fmla="*/ 347 w 1004"/>
                  <a:gd name="T1" fmla="*/ 498 h 499"/>
                  <a:gd name="T2" fmla="*/ 328 w 1004"/>
                  <a:gd name="T3" fmla="*/ 424 h 499"/>
                  <a:gd name="T4" fmla="*/ 286 w 1004"/>
                  <a:gd name="T5" fmla="*/ 386 h 499"/>
                  <a:gd name="T6" fmla="*/ 196 w 1004"/>
                  <a:gd name="T7" fmla="*/ 357 h 499"/>
                  <a:gd name="T8" fmla="*/ 100 w 1004"/>
                  <a:gd name="T9" fmla="*/ 326 h 499"/>
                  <a:gd name="T10" fmla="*/ 47 w 1004"/>
                  <a:gd name="T11" fmla="*/ 283 h 499"/>
                  <a:gd name="T12" fmla="*/ 31 w 1004"/>
                  <a:gd name="T13" fmla="*/ 248 h 499"/>
                  <a:gd name="T14" fmla="*/ 57 w 1004"/>
                  <a:gd name="T15" fmla="*/ 180 h 499"/>
                  <a:gd name="T16" fmla="*/ 117 w 1004"/>
                  <a:gd name="T17" fmla="*/ 160 h 499"/>
                  <a:gd name="T18" fmla="*/ 206 w 1004"/>
                  <a:gd name="T19" fmla="*/ 168 h 499"/>
                  <a:gd name="T20" fmla="*/ 329 w 1004"/>
                  <a:gd name="T21" fmla="*/ 202 h 499"/>
                  <a:gd name="T22" fmla="*/ 353 w 1004"/>
                  <a:gd name="T23" fmla="*/ 265 h 499"/>
                  <a:gd name="T24" fmla="*/ 376 w 1004"/>
                  <a:gd name="T25" fmla="*/ 297 h 499"/>
                  <a:gd name="T26" fmla="*/ 401 w 1004"/>
                  <a:gd name="T27" fmla="*/ 323 h 499"/>
                  <a:gd name="T28" fmla="*/ 449 w 1004"/>
                  <a:gd name="T29" fmla="*/ 414 h 499"/>
                  <a:gd name="T30" fmla="*/ 467 w 1004"/>
                  <a:gd name="T31" fmla="*/ 401 h 499"/>
                  <a:gd name="T32" fmla="*/ 496 w 1004"/>
                  <a:gd name="T33" fmla="*/ 419 h 499"/>
                  <a:gd name="T34" fmla="*/ 525 w 1004"/>
                  <a:gd name="T35" fmla="*/ 413 h 499"/>
                  <a:gd name="T36" fmla="*/ 499 w 1004"/>
                  <a:gd name="T37" fmla="*/ 388 h 499"/>
                  <a:gd name="T38" fmla="*/ 459 w 1004"/>
                  <a:gd name="T39" fmla="*/ 368 h 499"/>
                  <a:gd name="T40" fmla="*/ 451 w 1004"/>
                  <a:gd name="T41" fmla="*/ 347 h 499"/>
                  <a:gd name="T42" fmla="*/ 485 w 1004"/>
                  <a:gd name="T43" fmla="*/ 343 h 499"/>
                  <a:gd name="T44" fmla="*/ 559 w 1004"/>
                  <a:gd name="T45" fmla="*/ 356 h 499"/>
                  <a:gd name="T46" fmla="*/ 573 w 1004"/>
                  <a:gd name="T47" fmla="*/ 334 h 499"/>
                  <a:gd name="T48" fmla="*/ 654 w 1004"/>
                  <a:gd name="T49" fmla="*/ 368 h 499"/>
                  <a:gd name="T50" fmla="*/ 733 w 1004"/>
                  <a:gd name="T51" fmla="*/ 461 h 499"/>
                  <a:gd name="T52" fmla="*/ 769 w 1004"/>
                  <a:gd name="T53" fmla="*/ 474 h 499"/>
                  <a:gd name="T54" fmla="*/ 783 w 1004"/>
                  <a:gd name="T55" fmla="*/ 467 h 499"/>
                  <a:gd name="T56" fmla="*/ 774 w 1004"/>
                  <a:gd name="T57" fmla="*/ 448 h 499"/>
                  <a:gd name="T58" fmla="*/ 793 w 1004"/>
                  <a:gd name="T59" fmla="*/ 428 h 499"/>
                  <a:gd name="T60" fmla="*/ 758 w 1004"/>
                  <a:gd name="T61" fmla="*/ 408 h 499"/>
                  <a:gd name="T62" fmla="*/ 755 w 1004"/>
                  <a:gd name="T63" fmla="*/ 398 h 499"/>
                  <a:gd name="T64" fmla="*/ 808 w 1004"/>
                  <a:gd name="T65" fmla="*/ 401 h 499"/>
                  <a:gd name="T66" fmla="*/ 839 w 1004"/>
                  <a:gd name="T67" fmla="*/ 415 h 499"/>
                  <a:gd name="T68" fmla="*/ 861 w 1004"/>
                  <a:gd name="T69" fmla="*/ 407 h 499"/>
                  <a:gd name="T70" fmla="*/ 843 w 1004"/>
                  <a:gd name="T71" fmla="*/ 370 h 499"/>
                  <a:gd name="T72" fmla="*/ 815 w 1004"/>
                  <a:gd name="T73" fmla="*/ 321 h 499"/>
                  <a:gd name="T74" fmla="*/ 850 w 1004"/>
                  <a:gd name="T75" fmla="*/ 301 h 499"/>
                  <a:gd name="T76" fmla="*/ 972 w 1004"/>
                  <a:gd name="T77" fmla="*/ 289 h 499"/>
                  <a:gd name="T78" fmla="*/ 1003 w 1004"/>
                  <a:gd name="T79" fmla="*/ 261 h 499"/>
                  <a:gd name="T80" fmla="*/ 887 w 1004"/>
                  <a:gd name="T81" fmla="*/ 166 h 499"/>
                  <a:gd name="T82" fmla="*/ 896 w 1004"/>
                  <a:gd name="T83" fmla="*/ 120 h 499"/>
                  <a:gd name="T84" fmla="*/ 876 w 1004"/>
                  <a:gd name="T85" fmla="*/ 100 h 499"/>
                  <a:gd name="T86" fmla="*/ 828 w 1004"/>
                  <a:gd name="T87" fmla="*/ 126 h 499"/>
                  <a:gd name="T88" fmla="*/ 777 w 1004"/>
                  <a:gd name="T89" fmla="*/ 117 h 499"/>
                  <a:gd name="T90" fmla="*/ 710 w 1004"/>
                  <a:gd name="T91" fmla="*/ 81 h 499"/>
                  <a:gd name="T92" fmla="*/ 618 w 1004"/>
                  <a:gd name="T93" fmla="*/ 21 h 499"/>
                  <a:gd name="T94" fmla="*/ 485 w 1004"/>
                  <a:gd name="T95" fmla="*/ 0 h 499"/>
                  <a:gd name="T96" fmla="*/ 411 w 1004"/>
                  <a:gd name="T97" fmla="*/ 32 h 499"/>
                  <a:gd name="T98" fmla="*/ 346 w 1004"/>
                  <a:gd name="T99" fmla="*/ 91 h 499"/>
                  <a:gd name="T100" fmla="*/ 336 w 1004"/>
                  <a:gd name="T101" fmla="*/ 147 h 499"/>
                  <a:gd name="T102" fmla="*/ 274 w 1004"/>
                  <a:gd name="T103" fmla="*/ 137 h 499"/>
                  <a:gd name="T104" fmla="*/ 141 w 1004"/>
                  <a:gd name="T105" fmla="*/ 114 h 499"/>
                  <a:gd name="T106" fmla="*/ 66 w 1004"/>
                  <a:gd name="T107" fmla="*/ 133 h 499"/>
                  <a:gd name="T108" fmla="*/ 13 w 1004"/>
                  <a:gd name="T109" fmla="*/ 192 h 499"/>
                  <a:gd name="T110" fmla="*/ 0 w 1004"/>
                  <a:gd name="T111" fmla="*/ 229 h 499"/>
                  <a:gd name="T112" fmla="*/ 17 w 1004"/>
                  <a:gd name="T113" fmla="*/ 295 h 499"/>
                  <a:gd name="T114" fmla="*/ 77 w 1004"/>
                  <a:gd name="T115" fmla="*/ 346 h 499"/>
                  <a:gd name="T116" fmla="*/ 212 w 1004"/>
                  <a:gd name="T117" fmla="*/ 387 h 499"/>
                  <a:gd name="T118" fmla="*/ 314 w 1004"/>
                  <a:gd name="T119" fmla="*/ 430 h 499"/>
                  <a:gd name="T120" fmla="*/ 339 w 1004"/>
                  <a:gd name="T121" fmla="*/ 491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004" h="499">
                    <a:moveTo>
                      <a:pt x="339" y="491"/>
                    </a:moveTo>
                    <a:lnTo>
                      <a:pt x="347" y="498"/>
                    </a:lnTo>
                    <a:lnTo>
                      <a:pt x="343" y="470"/>
                    </a:lnTo>
                    <a:cubicBezTo>
                      <a:pt x="340" y="455"/>
                      <a:pt x="334" y="434"/>
                      <a:pt x="328" y="424"/>
                    </a:cubicBezTo>
                    <a:lnTo>
                      <a:pt x="317" y="405"/>
                    </a:lnTo>
                    <a:lnTo>
                      <a:pt x="286" y="386"/>
                    </a:lnTo>
                    <a:lnTo>
                      <a:pt x="255" y="367"/>
                    </a:lnTo>
                    <a:lnTo>
                      <a:pt x="196" y="357"/>
                    </a:lnTo>
                    <a:lnTo>
                      <a:pt x="138" y="347"/>
                    </a:lnTo>
                    <a:lnTo>
                      <a:pt x="100" y="326"/>
                    </a:lnTo>
                    <a:lnTo>
                      <a:pt x="62" y="305"/>
                    </a:lnTo>
                    <a:lnTo>
                      <a:pt x="47" y="283"/>
                    </a:lnTo>
                    <a:lnTo>
                      <a:pt x="31" y="262"/>
                    </a:lnTo>
                    <a:lnTo>
                      <a:pt x="31" y="248"/>
                    </a:lnTo>
                    <a:cubicBezTo>
                      <a:pt x="31" y="240"/>
                      <a:pt x="37" y="222"/>
                      <a:pt x="44" y="207"/>
                    </a:cubicBezTo>
                    <a:lnTo>
                      <a:pt x="57" y="180"/>
                    </a:lnTo>
                    <a:lnTo>
                      <a:pt x="73" y="172"/>
                    </a:lnTo>
                    <a:cubicBezTo>
                      <a:pt x="82" y="168"/>
                      <a:pt x="102" y="162"/>
                      <a:pt x="117" y="160"/>
                    </a:cubicBezTo>
                    <a:lnTo>
                      <a:pt x="143" y="154"/>
                    </a:lnTo>
                    <a:lnTo>
                      <a:pt x="206" y="168"/>
                    </a:lnTo>
                    <a:cubicBezTo>
                      <a:pt x="240" y="175"/>
                      <a:pt x="282" y="185"/>
                      <a:pt x="299" y="191"/>
                    </a:cubicBezTo>
                    <a:lnTo>
                      <a:pt x="329" y="202"/>
                    </a:lnTo>
                    <a:lnTo>
                      <a:pt x="329" y="242"/>
                    </a:lnTo>
                    <a:lnTo>
                      <a:pt x="353" y="265"/>
                    </a:lnTo>
                    <a:lnTo>
                      <a:pt x="376" y="288"/>
                    </a:lnTo>
                    <a:lnTo>
                      <a:pt x="376" y="297"/>
                    </a:lnTo>
                    <a:cubicBezTo>
                      <a:pt x="376" y="302"/>
                      <a:pt x="382" y="309"/>
                      <a:pt x="388" y="314"/>
                    </a:cubicBezTo>
                    <a:lnTo>
                      <a:pt x="401" y="323"/>
                    </a:lnTo>
                    <a:lnTo>
                      <a:pt x="392" y="352"/>
                    </a:lnTo>
                    <a:lnTo>
                      <a:pt x="449" y="414"/>
                    </a:lnTo>
                    <a:lnTo>
                      <a:pt x="458" y="408"/>
                    </a:lnTo>
                    <a:lnTo>
                      <a:pt x="467" y="401"/>
                    </a:lnTo>
                    <a:lnTo>
                      <a:pt x="482" y="410"/>
                    </a:lnTo>
                    <a:lnTo>
                      <a:pt x="496" y="419"/>
                    </a:lnTo>
                    <a:lnTo>
                      <a:pt x="511" y="416"/>
                    </a:lnTo>
                    <a:lnTo>
                      <a:pt x="525" y="413"/>
                    </a:lnTo>
                    <a:lnTo>
                      <a:pt x="525" y="395"/>
                    </a:lnTo>
                    <a:lnTo>
                      <a:pt x="499" y="388"/>
                    </a:lnTo>
                    <a:lnTo>
                      <a:pt x="472" y="380"/>
                    </a:lnTo>
                    <a:lnTo>
                      <a:pt x="459" y="368"/>
                    </a:lnTo>
                    <a:lnTo>
                      <a:pt x="445" y="355"/>
                    </a:lnTo>
                    <a:lnTo>
                      <a:pt x="451" y="347"/>
                    </a:lnTo>
                    <a:lnTo>
                      <a:pt x="456" y="340"/>
                    </a:lnTo>
                    <a:lnTo>
                      <a:pt x="485" y="343"/>
                    </a:lnTo>
                    <a:cubicBezTo>
                      <a:pt x="500" y="345"/>
                      <a:pt x="524" y="349"/>
                      <a:pt x="536" y="351"/>
                    </a:cubicBezTo>
                    <a:lnTo>
                      <a:pt x="559" y="356"/>
                    </a:lnTo>
                    <a:lnTo>
                      <a:pt x="566" y="345"/>
                    </a:lnTo>
                    <a:lnTo>
                      <a:pt x="573" y="334"/>
                    </a:lnTo>
                    <a:lnTo>
                      <a:pt x="612" y="334"/>
                    </a:lnTo>
                    <a:lnTo>
                      <a:pt x="654" y="368"/>
                    </a:lnTo>
                    <a:lnTo>
                      <a:pt x="696" y="401"/>
                    </a:lnTo>
                    <a:lnTo>
                      <a:pt x="733" y="461"/>
                    </a:lnTo>
                    <a:lnTo>
                      <a:pt x="759" y="461"/>
                    </a:lnTo>
                    <a:lnTo>
                      <a:pt x="769" y="474"/>
                    </a:lnTo>
                    <a:lnTo>
                      <a:pt x="776" y="471"/>
                    </a:lnTo>
                    <a:lnTo>
                      <a:pt x="783" y="467"/>
                    </a:lnTo>
                    <a:lnTo>
                      <a:pt x="779" y="457"/>
                    </a:lnTo>
                    <a:lnTo>
                      <a:pt x="774" y="448"/>
                    </a:lnTo>
                    <a:lnTo>
                      <a:pt x="784" y="438"/>
                    </a:lnTo>
                    <a:lnTo>
                      <a:pt x="793" y="428"/>
                    </a:lnTo>
                    <a:lnTo>
                      <a:pt x="788" y="421"/>
                    </a:lnTo>
                    <a:cubicBezTo>
                      <a:pt x="785" y="417"/>
                      <a:pt x="772" y="412"/>
                      <a:pt x="758" y="408"/>
                    </a:cubicBezTo>
                    <a:lnTo>
                      <a:pt x="733" y="403"/>
                    </a:lnTo>
                    <a:lnTo>
                      <a:pt x="755" y="398"/>
                    </a:lnTo>
                    <a:lnTo>
                      <a:pt x="777" y="392"/>
                    </a:lnTo>
                    <a:lnTo>
                      <a:pt x="808" y="401"/>
                    </a:lnTo>
                    <a:lnTo>
                      <a:pt x="839" y="410"/>
                    </a:lnTo>
                    <a:lnTo>
                      <a:pt x="839" y="415"/>
                    </a:lnTo>
                    <a:cubicBezTo>
                      <a:pt x="839" y="418"/>
                      <a:pt x="841" y="421"/>
                      <a:pt x="845" y="421"/>
                    </a:cubicBezTo>
                    <a:cubicBezTo>
                      <a:pt x="848" y="421"/>
                      <a:pt x="855" y="414"/>
                      <a:pt x="861" y="407"/>
                    </a:cubicBezTo>
                    <a:lnTo>
                      <a:pt x="871" y="392"/>
                    </a:lnTo>
                    <a:lnTo>
                      <a:pt x="843" y="370"/>
                    </a:lnTo>
                    <a:lnTo>
                      <a:pt x="815" y="348"/>
                    </a:lnTo>
                    <a:lnTo>
                      <a:pt x="815" y="321"/>
                    </a:lnTo>
                    <a:lnTo>
                      <a:pt x="833" y="311"/>
                    </a:lnTo>
                    <a:lnTo>
                      <a:pt x="850" y="301"/>
                    </a:lnTo>
                    <a:lnTo>
                      <a:pt x="950" y="301"/>
                    </a:lnTo>
                    <a:lnTo>
                      <a:pt x="972" y="289"/>
                    </a:lnTo>
                    <a:cubicBezTo>
                      <a:pt x="985" y="283"/>
                      <a:pt x="997" y="274"/>
                      <a:pt x="999" y="269"/>
                    </a:cubicBezTo>
                    <a:lnTo>
                      <a:pt x="1003" y="261"/>
                    </a:lnTo>
                    <a:lnTo>
                      <a:pt x="939" y="192"/>
                    </a:lnTo>
                    <a:lnTo>
                      <a:pt x="887" y="166"/>
                    </a:lnTo>
                    <a:lnTo>
                      <a:pt x="891" y="143"/>
                    </a:lnTo>
                    <a:lnTo>
                      <a:pt x="896" y="120"/>
                    </a:lnTo>
                    <a:lnTo>
                      <a:pt x="886" y="110"/>
                    </a:lnTo>
                    <a:lnTo>
                      <a:pt x="876" y="100"/>
                    </a:lnTo>
                    <a:lnTo>
                      <a:pt x="847" y="100"/>
                    </a:lnTo>
                    <a:lnTo>
                      <a:pt x="828" y="126"/>
                    </a:lnTo>
                    <a:lnTo>
                      <a:pt x="798" y="113"/>
                    </a:lnTo>
                    <a:lnTo>
                      <a:pt x="777" y="117"/>
                    </a:lnTo>
                    <a:lnTo>
                      <a:pt x="755" y="121"/>
                    </a:lnTo>
                    <a:lnTo>
                      <a:pt x="710" y="81"/>
                    </a:lnTo>
                    <a:lnTo>
                      <a:pt x="666" y="42"/>
                    </a:lnTo>
                    <a:lnTo>
                      <a:pt x="618" y="21"/>
                    </a:lnTo>
                    <a:lnTo>
                      <a:pt x="570" y="0"/>
                    </a:lnTo>
                    <a:lnTo>
                      <a:pt x="485" y="0"/>
                    </a:lnTo>
                    <a:lnTo>
                      <a:pt x="448" y="16"/>
                    </a:lnTo>
                    <a:lnTo>
                      <a:pt x="411" y="32"/>
                    </a:lnTo>
                    <a:lnTo>
                      <a:pt x="379" y="62"/>
                    </a:lnTo>
                    <a:lnTo>
                      <a:pt x="346" y="91"/>
                    </a:lnTo>
                    <a:lnTo>
                      <a:pt x="341" y="119"/>
                    </a:lnTo>
                    <a:lnTo>
                      <a:pt x="336" y="147"/>
                    </a:lnTo>
                    <a:lnTo>
                      <a:pt x="326" y="147"/>
                    </a:lnTo>
                    <a:cubicBezTo>
                      <a:pt x="321" y="147"/>
                      <a:pt x="298" y="142"/>
                      <a:pt x="274" y="137"/>
                    </a:cubicBezTo>
                    <a:cubicBezTo>
                      <a:pt x="250" y="131"/>
                      <a:pt x="211" y="124"/>
                      <a:pt x="186" y="120"/>
                    </a:cubicBezTo>
                    <a:lnTo>
                      <a:pt x="141" y="114"/>
                    </a:lnTo>
                    <a:lnTo>
                      <a:pt x="103" y="124"/>
                    </a:lnTo>
                    <a:lnTo>
                      <a:pt x="66" y="133"/>
                    </a:lnTo>
                    <a:lnTo>
                      <a:pt x="45" y="152"/>
                    </a:lnTo>
                    <a:cubicBezTo>
                      <a:pt x="34" y="162"/>
                      <a:pt x="20" y="180"/>
                      <a:pt x="13" y="192"/>
                    </a:cubicBezTo>
                    <a:lnTo>
                      <a:pt x="0" y="213"/>
                    </a:lnTo>
                    <a:lnTo>
                      <a:pt x="0" y="229"/>
                    </a:lnTo>
                    <a:cubicBezTo>
                      <a:pt x="0" y="237"/>
                      <a:pt x="4" y="255"/>
                      <a:pt x="8" y="269"/>
                    </a:cubicBezTo>
                    <a:lnTo>
                      <a:pt x="17" y="295"/>
                    </a:lnTo>
                    <a:lnTo>
                      <a:pt x="47" y="321"/>
                    </a:lnTo>
                    <a:lnTo>
                      <a:pt x="77" y="346"/>
                    </a:lnTo>
                    <a:lnTo>
                      <a:pt x="112" y="360"/>
                    </a:lnTo>
                    <a:cubicBezTo>
                      <a:pt x="132" y="367"/>
                      <a:pt x="177" y="379"/>
                      <a:pt x="212" y="387"/>
                    </a:cubicBezTo>
                    <a:lnTo>
                      <a:pt x="277" y="401"/>
                    </a:lnTo>
                    <a:lnTo>
                      <a:pt x="314" y="430"/>
                    </a:lnTo>
                    <a:lnTo>
                      <a:pt x="323" y="457"/>
                    </a:lnTo>
                    <a:cubicBezTo>
                      <a:pt x="328" y="472"/>
                      <a:pt x="335" y="487"/>
                      <a:pt x="339" y="491"/>
                    </a:cubicBezTo>
                  </a:path>
                </a:pathLst>
              </a:custGeom>
              <a:solidFill>
                <a:srgbClr val="70707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7" name="Freeform 17"/>
              <p:cNvSpPr>
                <a:spLocks noChangeArrowheads="1"/>
              </p:cNvSpPr>
              <p:nvPr/>
            </p:nvSpPr>
            <p:spPr bwMode="auto">
              <a:xfrm>
                <a:off x="182" y="852"/>
                <a:ext cx="380" cy="187"/>
              </a:xfrm>
              <a:custGeom>
                <a:avLst/>
                <a:gdLst>
                  <a:gd name="T0" fmla="*/ 346 w 1000"/>
                  <a:gd name="T1" fmla="*/ 495 h 496"/>
                  <a:gd name="T2" fmla="*/ 337 w 1000"/>
                  <a:gd name="T3" fmla="*/ 444 h 496"/>
                  <a:gd name="T4" fmla="*/ 299 w 1000"/>
                  <a:gd name="T5" fmla="*/ 394 h 496"/>
                  <a:gd name="T6" fmla="*/ 224 w 1000"/>
                  <a:gd name="T7" fmla="*/ 365 h 496"/>
                  <a:gd name="T8" fmla="*/ 101 w 1000"/>
                  <a:gd name="T9" fmla="*/ 327 h 496"/>
                  <a:gd name="T10" fmla="*/ 48 w 1000"/>
                  <a:gd name="T11" fmla="*/ 286 h 496"/>
                  <a:gd name="T12" fmla="*/ 32 w 1000"/>
                  <a:gd name="T13" fmla="*/ 227 h 496"/>
                  <a:gd name="T14" fmla="*/ 64 w 1000"/>
                  <a:gd name="T15" fmla="*/ 174 h 496"/>
                  <a:gd name="T16" fmla="*/ 116 w 1000"/>
                  <a:gd name="T17" fmla="*/ 158 h 496"/>
                  <a:gd name="T18" fmla="*/ 205 w 1000"/>
                  <a:gd name="T19" fmla="*/ 167 h 496"/>
                  <a:gd name="T20" fmla="*/ 330 w 1000"/>
                  <a:gd name="T21" fmla="*/ 202 h 496"/>
                  <a:gd name="T22" fmla="*/ 352 w 1000"/>
                  <a:gd name="T23" fmla="*/ 263 h 496"/>
                  <a:gd name="T24" fmla="*/ 407 w 1000"/>
                  <a:gd name="T25" fmla="*/ 332 h 496"/>
                  <a:gd name="T26" fmla="*/ 422 w 1000"/>
                  <a:gd name="T27" fmla="*/ 382 h 496"/>
                  <a:gd name="T28" fmla="*/ 461 w 1000"/>
                  <a:gd name="T29" fmla="*/ 399 h 496"/>
                  <a:gd name="T30" fmla="*/ 510 w 1000"/>
                  <a:gd name="T31" fmla="*/ 414 h 496"/>
                  <a:gd name="T32" fmla="*/ 526 w 1000"/>
                  <a:gd name="T33" fmla="*/ 408 h 496"/>
                  <a:gd name="T34" fmla="*/ 487 w 1000"/>
                  <a:gd name="T35" fmla="*/ 385 h 496"/>
                  <a:gd name="T36" fmla="*/ 457 w 1000"/>
                  <a:gd name="T37" fmla="*/ 367 h 496"/>
                  <a:gd name="T38" fmla="*/ 462 w 1000"/>
                  <a:gd name="T39" fmla="*/ 339 h 496"/>
                  <a:gd name="T40" fmla="*/ 544 w 1000"/>
                  <a:gd name="T41" fmla="*/ 351 h 496"/>
                  <a:gd name="T42" fmla="*/ 565 w 1000"/>
                  <a:gd name="T43" fmla="*/ 334 h 496"/>
                  <a:gd name="T44" fmla="*/ 661 w 1000"/>
                  <a:gd name="T45" fmla="*/ 372 h 496"/>
                  <a:gd name="T46" fmla="*/ 717 w 1000"/>
                  <a:gd name="T47" fmla="*/ 432 h 496"/>
                  <a:gd name="T48" fmla="*/ 754 w 1000"/>
                  <a:gd name="T49" fmla="*/ 464 h 496"/>
                  <a:gd name="T50" fmla="*/ 774 w 1000"/>
                  <a:gd name="T51" fmla="*/ 454 h 496"/>
                  <a:gd name="T52" fmla="*/ 779 w 1000"/>
                  <a:gd name="T53" fmla="*/ 436 h 496"/>
                  <a:gd name="T54" fmla="*/ 789 w 1000"/>
                  <a:gd name="T55" fmla="*/ 419 h 496"/>
                  <a:gd name="T56" fmla="*/ 734 w 1000"/>
                  <a:gd name="T57" fmla="*/ 402 h 496"/>
                  <a:gd name="T58" fmla="*/ 762 w 1000"/>
                  <a:gd name="T59" fmla="*/ 393 h 496"/>
                  <a:gd name="T60" fmla="*/ 837 w 1000"/>
                  <a:gd name="T61" fmla="*/ 408 h 496"/>
                  <a:gd name="T62" fmla="*/ 855 w 1000"/>
                  <a:gd name="T63" fmla="*/ 411 h 496"/>
                  <a:gd name="T64" fmla="*/ 863 w 1000"/>
                  <a:gd name="T65" fmla="*/ 381 h 496"/>
                  <a:gd name="T66" fmla="*/ 821 w 1000"/>
                  <a:gd name="T67" fmla="*/ 352 h 496"/>
                  <a:gd name="T68" fmla="*/ 823 w 1000"/>
                  <a:gd name="T69" fmla="*/ 320 h 496"/>
                  <a:gd name="T70" fmla="*/ 966 w 1000"/>
                  <a:gd name="T71" fmla="*/ 296 h 496"/>
                  <a:gd name="T72" fmla="*/ 999 w 1000"/>
                  <a:gd name="T73" fmla="*/ 268 h 496"/>
                  <a:gd name="T74" fmla="*/ 957 w 1000"/>
                  <a:gd name="T75" fmla="*/ 211 h 496"/>
                  <a:gd name="T76" fmla="*/ 909 w 1000"/>
                  <a:gd name="T77" fmla="*/ 176 h 496"/>
                  <a:gd name="T78" fmla="*/ 891 w 1000"/>
                  <a:gd name="T79" fmla="*/ 140 h 496"/>
                  <a:gd name="T80" fmla="*/ 854 w 1000"/>
                  <a:gd name="T81" fmla="*/ 97 h 496"/>
                  <a:gd name="T82" fmla="*/ 814 w 1000"/>
                  <a:gd name="T83" fmla="*/ 121 h 496"/>
                  <a:gd name="T84" fmla="*/ 778 w 1000"/>
                  <a:gd name="T85" fmla="*/ 118 h 496"/>
                  <a:gd name="T86" fmla="*/ 705 w 1000"/>
                  <a:gd name="T87" fmla="*/ 80 h 496"/>
                  <a:gd name="T88" fmla="*/ 562 w 1000"/>
                  <a:gd name="T89" fmla="*/ 0 h 496"/>
                  <a:gd name="T90" fmla="*/ 409 w 1000"/>
                  <a:gd name="T91" fmla="*/ 34 h 496"/>
                  <a:gd name="T92" fmla="*/ 348 w 1000"/>
                  <a:gd name="T93" fmla="*/ 93 h 496"/>
                  <a:gd name="T94" fmla="*/ 327 w 1000"/>
                  <a:gd name="T95" fmla="*/ 147 h 496"/>
                  <a:gd name="T96" fmla="*/ 185 w 1000"/>
                  <a:gd name="T97" fmla="*/ 119 h 496"/>
                  <a:gd name="T98" fmla="*/ 89 w 1000"/>
                  <a:gd name="T99" fmla="*/ 125 h 496"/>
                  <a:gd name="T100" fmla="*/ 34 w 1000"/>
                  <a:gd name="T101" fmla="*/ 161 h 496"/>
                  <a:gd name="T102" fmla="*/ 10 w 1000"/>
                  <a:gd name="T103" fmla="*/ 280 h 496"/>
                  <a:gd name="T104" fmla="*/ 64 w 1000"/>
                  <a:gd name="T105" fmla="*/ 333 h 496"/>
                  <a:gd name="T106" fmla="*/ 200 w 1000"/>
                  <a:gd name="T107" fmla="*/ 382 h 496"/>
                  <a:gd name="T108" fmla="*/ 281 w 1000"/>
                  <a:gd name="T109" fmla="*/ 405 h 496"/>
                  <a:gd name="T110" fmla="*/ 330 w 1000"/>
                  <a:gd name="T111" fmla="*/ 458 h 496"/>
                  <a:gd name="T112" fmla="*/ 330 w 1000"/>
                  <a:gd name="T113" fmla="*/ 487 h 4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000" h="496">
                    <a:moveTo>
                      <a:pt x="338" y="491"/>
                    </a:moveTo>
                    <a:lnTo>
                      <a:pt x="346" y="495"/>
                    </a:lnTo>
                    <a:lnTo>
                      <a:pt x="346" y="484"/>
                    </a:lnTo>
                    <a:cubicBezTo>
                      <a:pt x="346" y="479"/>
                      <a:pt x="342" y="460"/>
                      <a:pt x="337" y="444"/>
                    </a:cubicBezTo>
                    <a:lnTo>
                      <a:pt x="328" y="414"/>
                    </a:lnTo>
                    <a:lnTo>
                      <a:pt x="299" y="394"/>
                    </a:lnTo>
                    <a:lnTo>
                      <a:pt x="270" y="375"/>
                    </a:lnTo>
                    <a:lnTo>
                      <a:pt x="224" y="365"/>
                    </a:lnTo>
                    <a:cubicBezTo>
                      <a:pt x="198" y="359"/>
                      <a:pt x="168" y="353"/>
                      <a:pt x="157" y="351"/>
                    </a:cubicBezTo>
                    <a:cubicBezTo>
                      <a:pt x="147" y="349"/>
                      <a:pt x="121" y="338"/>
                      <a:pt x="101" y="327"/>
                    </a:cubicBezTo>
                    <a:lnTo>
                      <a:pt x="63" y="307"/>
                    </a:lnTo>
                    <a:lnTo>
                      <a:pt x="48" y="286"/>
                    </a:lnTo>
                    <a:lnTo>
                      <a:pt x="32" y="264"/>
                    </a:lnTo>
                    <a:lnTo>
                      <a:pt x="32" y="227"/>
                    </a:lnTo>
                    <a:lnTo>
                      <a:pt x="48" y="200"/>
                    </a:lnTo>
                    <a:lnTo>
                      <a:pt x="64" y="174"/>
                    </a:lnTo>
                    <a:lnTo>
                      <a:pt x="77" y="168"/>
                    </a:lnTo>
                    <a:cubicBezTo>
                      <a:pt x="85" y="165"/>
                      <a:pt x="103" y="160"/>
                      <a:pt x="116" y="158"/>
                    </a:cubicBezTo>
                    <a:lnTo>
                      <a:pt x="142" y="154"/>
                    </a:lnTo>
                    <a:lnTo>
                      <a:pt x="205" y="167"/>
                    </a:lnTo>
                    <a:cubicBezTo>
                      <a:pt x="241" y="175"/>
                      <a:pt x="283" y="185"/>
                      <a:pt x="300" y="191"/>
                    </a:cubicBezTo>
                    <a:lnTo>
                      <a:pt x="330" y="202"/>
                    </a:lnTo>
                    <a:lnTo>
                      <a:pt x="330" y="239"/>
                    </a:lnTo>
                    <a:lnTo>
                      <a:pt x="352" y="263"/>
                    </a:lnTo>
                    <a:cubicBezTo>
                      <a:pt x="364" y="276"/>
                      <a:pt x="381" y="297"/>
                      <a:pt x="390" y="310"/>
                    </a:cubicBezTo>
                    <a:lnTo>
                      <a:pt x="407" y="332"/>
                    </a:lnTo>
                    <a:lnTo>
                      <a:pt x="394" y="349"/>
                    </a:lnTo>
                    <a:lnTo>
                      <a:pt x="422" y="382"/>
                    </a:lnTo>
                    <a:lnTo>
                      <a:pt x="450" y="415"/>
                    </a:lnTo>
                    <a:lnTo>
                      <a:pt x="461" y="399"/>
                    </a:lnTo>
                    <a:lnTo>
                      <a:pt x="477" y="407"/>
                    </a:lnTo>
                    <a:cubicBezTo>
                      <a:pt x="486" y="411"/>
                      <a:pt x="501" y="414"/>
                      <a:pt x="510" y="414"/>
                    </a:cubicBezTo>
                    <a:lnTo>
                      <a:pt x="526" y="414"/>
                    </a:lnTo>
                    <a:lnTo>
                      <a:pt x="526" y="408"/>
                    </a:lnTo>
                    <a:cubicBezTo>
                      <a:pt x="526" y="405"/>
                      <a:pt x="522" y="399"/>
                      <a:pt x="516" y="396"/>
                    </a:cubicBezTo>
                    <a:cubicBezTo>
                      <a:pt x="511" y="392"/>
                      <a:pt x="498" y="388"/>
                      <a:pt x="487" y="385"/>
                    </a:cubicBezTo>
                    <a:lnTo>
                      <a:pt x="467" y="381"/>
                    </a:lnTo>
                    <a:lnTo>
                      <a:pt x="457" y="367"/>
                    </a:lnTo>
                    <a:lnTo>
                      <a:pt x="446" y="353"/>
                    </a:lnTo>
                    <a:lnTo>
                      <a:pt x="462" y="339"/>
                    </a:lnTo>
                    <a:lnTo>
                      <a:pt x="492" y="343"/>
                    </a:lnTo>
                    <a:cubicBezTo>
                      <a:pt x="508" y="345"/>
                      <a:pt x="532" y="349"/>
                      <a:pt x="544" y="351"/>
                    </a:cubicBezTo>
                    <a:lnTo>
                      <a:pt x="565" y="356"/>
                    </a:lnTo>
                    <a:lnTo>
                      <a:pt x="565" y="334"/>
                    </a:lnTo>
                    <a:lnTo>
                      <a:pt x="617" y="334"/>
                    </a:lnTo>
                    <a:lnTo>
                      <a:pt x="661" y="372"/>
                    </a:lnTo>
                    <a:lnTo>
                      <a:pt x="705" y="411"/>
                    </a:lnTo>
                    <a:lnTo>
                      <a:pt x="717" y="432"/>
                    </a:lnTo>
                    <a:lnTo>
                      <a:pt x="730" y="453"/>
                    </a:lnTo>
                    <a:lnTo>
                      <a:pt x="754" y="464"/>
                    </a:lnTo>
                    <a:lnTo>
                      <a:pt x="779" y="474"/>
                    </a:lnTo>
                    <a:lnTo>
                      <a:pt x="774" y="454"/>
                    </a:lnTo>
                    <a:lnTo>
                      <a:pt x="769" y="434"/>
                    </a:lnTo>
                    <a:lnTo>
                      <a:pt x="779" y="436"/>
                    </a:lnTo>
                    <a:lnTo>
                      <a:pt x="789" y="438"/>
                    </a:lnTo>
                    <a:lnTo>
                      <a:pt x="789" y="419"/>
                    </a:lnTo>
                    <a:lnTo>
                      <a:pt x="761" y="411"/>
                    </a:lnTo>
                    <a:lnTo>
                      <a:pt x="734" y="402"/>
                    </a:lnTo>
                    <a:lnTo>
                      <a:pt x="748" y="398"/>
                    </a:lnTo>
                    <a:lnTo>
                      <a:pt x="762" y="393"/>
                    </a:lnTo>
                    <a:lnTo>
                      <a:pt x="794" y="397"/>
                    </a:lnTo>
                    <a:cubicBezTo>
                      <a:pt x="813" y="399"/>
                      <a:pt x="832" y="405"/>
                      <a:pt x="837" y="408"/>
                    </a:cubicBezTo>
                    <a:lnTo>
                      <a:pt x="847" y="415"/>
                    </a:lnTo>
                    <a:lnTo>
                      <a:pt x="855" y="411"/>
                    </a:lnTo>
                    <a:lnTo>
                      <a:pt x="863" y="407"/>
                    </a:lnTo>
                    <a:lnTo>
                      <a:pt x="863" y="381"/>
                    </a:lnTo>
                    <a:lnTo>
                      <a:pt x="849" y="375"/>
                    </a:lnTo>
                    <a:cubicBezTo>
                      <a:pt x="841" y="371"/>
                      <a:pt x="828" y="361"/>
                      <a:pt x="821" y="352"/>
                    </a:cubicBezTo>
                    <a:lnTo>
                      <a:pt x="809" y="335"/>
                    </a:lnTo>
                    <a:lnTo>
                      <a:pt x="823" y="320"/>
                    </a:lnTo>
                    <a:lnTo>
                      <a:pt x="838" y="304"/>
                    </a:lnTo>
                    <a:lnTo>
                      <a:pt x="966" y="296"/>
                    </a:lnTo>
                    <a:lnTo>
                      <a:pt x="982" y="282"/>
                    </a:lnTo>
                    <a:lnTo>
                      <a:pt x="999" y="268"/>
                    </a:lnTo>
                    <a:lnTo>
                      <a:pt x="991" y="252"/>
                    </a:lnTo>
                    <a:cubicBezTo>
                      <a:pt x="986" y="243"/>
                      <a:pt x="971" y="225"/>
                      <a:pt x="957" y="211"/>
                    </a:cubicBezTo>
                    <a:lnTo>
                      <a:pt x="931" y="186"/>
                    </a:lnTo>
                    <a:lnTo>
                      <a:pt x="909" y="176"/>
                    </a:lnTo>
                    <a:lnTo>
                      <a:pt x="887" y="167"/>
                    </a:lnTo>
                    <a:lnTo>
                      <a:pt x="891" y="140"/>
                    </a:lnTo>
                    <a:lnTo>
                      <a:pt x="896" y="114"/>
                    </a:lnTo>
                    <a:lnTo>
                      <a:pt x="854" y="97"/>
                    </a:lnTo>
                    <a:lnTo>
                      <a:pt x="826" y="129"/>
                    </a:lnTo>
                    <a:lnTo>
                      <a:pt x="814" y="121"/>
                    </a:lnTo>
                    <a:lnTo>
                      <a:pt x="803" y="113"/>
                    </a:lnTo>
                    <a:lnTo>
                      <a:pt x="778" y="118"/>
                    </a:lnTo>
                    <a:lnTo>
                      <a:pt x="754" y="122"/>
                    </a:lnTo>
                    <a:lnTo>
                      <a:pt x="705" y="80"/>
                    </a:lnTo>
                    <a:lnTo>
                      <a:pt x="656" y="38"/>
                    </a:lnTo>
                    <a:lnTo>
                      <a:pt x="562" y="0"/>
                    </a:lnTo>
                    <a:lnTo>
                      <a:pt x="490" y="0"/>
                    </a:lnTo>
                    <a:lnTo>
                      <a:pt x="409" y="34"/>
                    </a:lnTo>
                    <a:lnTo>
                      <a:pt x="378" y="64"/>
                    </a:lnTo>
                    <a:lnTo>
                      <a:pt x="348" y="93"/>
                    </a:lnTo>
                    <a:lnTo>
                      <a:pt x="338" y="147"/>
                    </a:lnTo>
                    <a:lnTo>
                      <a:pt x="327" y="147"/>
                    </a:lnTo>
                    <a:cubicBezTo>
                      <a:pt x="321" y="147"/>
                      <a:pt x="287" y="140"/>
                      <a:pt x="251" y="133"/>
                    </a:cubicBezTo>
                    <a:lnTo>
                      <a:pt x="185" y="119"/>
                    </a:lnTo>
                    <a:lnTo>
                      <a:pt x="137" y="122"/>
                    </a:lnTo>
                    <a:lnTo>
                      <a:pt x="89" y="125"/>
                    </a:lnTo>
                    <a:lnTo>
                      <a:pt x="61" y="143"/>
                    </a:lnTo>
                    <a:lnTo>
                      <a:pt x="34" y="161"/>
                    </a:lnTo>
                    <a:lnTo>
                      <a:pt x="0" y="222"/>
                    </a:lnTo>
                    <a:lnTo>
                      <a:pt x="10" y="280"/>
                    </a:lnTo>
                    <a:lnTo>
                      <a:pt x="28" y="300"/>
                    </a:lnTo>
                    <a:cubicBezTo>
                      <a:pt x="38" y="311"/>
                      <a:pt x="54" y="326"/>
                      <a:pt x="64" y="333"/>
                    </a:cubicBezTo>
                    <a:cubicBezTo>
                      <a:pt x="75" y="340"/>
                      <a:pt x="95" y="351"/>
                      <a:pt x="110" y="357"/>
                    </a:cubicBezTo>
                    <a:cubicBezTo>
                      <a:pt x="125" y="364"/>
                      <a:pt x="165" y="375"/>
                      <a:pt x="200" y="382"/>
                    </a:cubicBezTo>
                    <a:lnTo>
                      <a:pt x="263" y="395"/>
                    </a:lnTo>
                    <a:lnTo>
                      <a:pt x="281" y="405"/>
                    </a:lnTo>
                    <a:cubicBezTo>
                      <a:pt x="291" y="410"/>
                      <a:pt x="306" y="425"/>
                      <a:pt x="315" y="436"/>
                    </a:cubicBezTo>
                    <a:lnTo>
                      <a:pt x="330" y="458"/>
                    </a:lnTo>
                    <a:lnTo>
                      <a:pt x="330" y="472"/>
                    </a:lnTo>
                    <a:lnTo>
                      <a:pt x="330" y="487"/>
                    </a:lnTo>
                    <a:lnTo>
                      <a:pt x="338" y="491"/>
                    </a:lnTo>
                  </a:path>
                </a:pathLst>
              </a:custGeom>
              <a:solidFill>
                <a:srgbClr val="4F4F4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8" name="Freeform 18"/>
              <p:cNvSpPr>
                <a:spLocks noChangeArrowheads="1"/>
              </p:cNvSpPr>
              <p:nvPr/>
            </p:nvSpPr>
            <p:spPr bwMode="auto">
              <a:xfrm>
                <a:off x="182" y="850"/>
                <a:ext cx="378" cy="189"/>
              </a:xfrm>
              <a:custGeom>
                <a:avLst/>
                <a:gdLst>
                  <a:gd name="T0" fmla="*/ 346 w 997"/>
                  <a:gd name="T1" fmla="*/ 484 h 497"/>
                  <a:gd name="T2" fmla="*/ 321 w 997"/>
                  <a:gd name="T3" fmla="*/ 410 h 497"/>
                  <a:gd name="T4" fmla="*/ 250 w 997"/>
                  <a:gd name="T5" fmla="*/ 370 h 497"/>
                  <a:gd name="T6" fmla="*/ 162 w 997"/>
                  <a:gd name="T7" fmla="*/ 356 h 497"/>
                  <a:gd name="T8" fmla="*/ 79 w 997"/>
                  <a:gd name="T9" fmla="*/ 321 h 497"/>
                  <a:gd name="T10" fmla="*/ 38 w 997"/>
                  <a:gd name="T11" fmla="*/ 208 h 497"/>
                  <a:gd name="T12" fmla="*/ 69 w 997"/>
                  <a:gd name="T13" fmla="*/ 172 h 497"/>
                  <a:gd name="T14" fmla="*/ 133 w 997"/>
                  <a:gd name="T15" fmla="*/ 153 h 497"/>
                  <a:gd name="T16" fmla="*/ 300 w 997"/>
                  <a:gd name="T17" fmla="*/ 191 h 497"/>
                  <a:gd name="T18" fmla="*/ 332 w 997"/>
                  <a:gd name="T19" fmla="*/ 226 h 497"/>
                  <a:gd name="T20" fmla="*/ 355 w 997"/>
                  <a:gd name="T21" fmla="*/ 269 h 497"/>
                  <a:gd name="T22" fmla="*/ 404 w 997"/>
                  <a:gd name="T23" fmla="*/ 346 h 497"/>
                  <a:gd name="T24" fmla="*/ 444 w 997"/>
                  <a:gd name="T25" fmla="*/ 409 h 497"/>
                  <a:gd name="T26" fmla="*/ 487 w 997"/>
                  <a:gd name="T27" fmla="*/ 409 h 497"/>
                  <a:gd name="T28" fmla="*/ 502 w 997"/>
                  <a:gd name="T29" fmla="*/ 401 h 497"/>
                  <a:gd name="T30" fmla="*/ 526 w 997"/>
                  <a:gd name="T31" fmla="*/ 418 h 497"/>
                  <a:gd name="T32" fmla="*/ 491 w 997"/>
                  <a:gd name="T33" fmla="*/ 390 h 497"/>
                  <a:gd name="T34" fmla="*/ 448 w 997"/>
                  <a:gd name="T35" fmla="*/ 363 h 497"/>
                  <a:gd name="T36" fmla="*/ 479 w 997"/>
                  <a:gd name="T37" fmla="*/ 341 h 497"/>
                  <a:gd name="T38" fmla="*/ 544 w 997"/>
                  <a:gd name="T39" fmla="*/ 353 h 497"/>
                  <a:gd name="T40" fmla="*/ 565 w 997"/>
                  <a:gd name="T41" fmla="*/ 336 h 497"/>
                  <a:gd name="T42" fmla="*/ 661 w 997"/>
                  <a:gd name="T43" fmla="*/ 373 h 497"/>
                  <a:gd name="T44" fmla="*/ 734 w 997"/>
                  <a:gd name="T45" fmla="*/ 460 h 497"/>
                  <a:gd name="T46" fmla="*/ 744 w 997"/>
                  <a:gd name="T47" fmla="*/ 453 h 497"/>
                  <a:gd name="T48" fmla="*/ 779 w 997"/>
                  <a:gd name="T49" fmla="*/ 480 h 497"/>
                  <a:gd name="T50" fmla="*/ 769 w 997"/>
                  <a:gd name="T51" fmla="*/ 436 h 497"/>
                  <a:gd name="T52" fmla="*/ 776 w 997"/>
                  <a:gd name="T53" fmla="*/ 417 h 497"/>
                  <a:gd name="T54" fmla="*/ 737 w 997"/>
                  <a:gd name="T55" fmla="*/ 413 h 497"/>
                  <a:gd name="T56" fmla="*/ 734 w 997"/>
                  <a:gd name="T57" fmla="*/ 400 h 497"/>
                  <a:gd name="T58" fmla="*/ 850 w 997"/>
                  <a:gd name="T59" fmla="*/ 416 h 497"/>
                  <a:gd name="T60" fmla="*/ 863 w 997"/>
                  <a:gd name="T61" fmla="*/ 392 h 497"/>
                  <a:gd name="T62" fmla="*/ 844 w 997"/>
                  <a:gd name="T63" fmla="*/ 374 h 497"/>
                  <a:gd name="T64" fmla="*/ 808 w 997"/>
                  <a:gd name="T65" fmla="*/ 337 h 497"/>
                  <a:gd name="T66" fmla="*/ 845 w 997"/>
                  <a:gd name="T67" fmla="*/ 300 h 497"/>
                  <a:gd name="T68" fmla="*/ 964 w 997"/>
                  <a:gd name="T69" fmla="*/ 299 h 497"/>
                  <a:gd name="T70" fmla="*/ 996 w 997"/>
                  <a:gd name="T71" fmla="*/ 269 h 497"/>
                  <a:gd name="T72" fmla="*/ 948 w 997"/>
                  <a:gd name="T73" fmla="*/ 201 h 497"/>
                  <a:gd name="T74" fmla="*/ 887 w 997"/>
                  <a:gd name="T75" fmla="*/ 169 h 497"/>
                  <a:gd name="T76" fmla="*/ 897 w 997"/>
                  <a:gd name="T77" fmla="*/ 115 h 497"/>
                  <a:gd name="T78" fmla="*/ 859 w 997"/>
                  <a:gd name="T79" fmla="*/ 104 h 497"/>
                  <a:gd name="T80" fmla="*/ 840 w 997"/>
                  <a:gd name="T81" fmla="*/ 123 h 497"/>
                  <a:gd name="T82" fmla="*/ 813 w 997"/>
                  <a:gd name="T83" fmla="*/ 125 h 497"/>
                  <a:gd name="T84" fmla="*/ 778 w 997"/>
                  <a:gd name="T85" fmla="*/ 122 h 497"/>
                  <a:gd name="T86" fmla="*/ 702 w 997"/>
                  <a:gd name="T87" fmla="*/ 82 h 497"/>
                  <a:gd name="T88" fmla="*/ 600 w 997"/>
                  <a:gd name="T89" fmla="*/ 17 h 497"/>
                  <a:gd name="T90" fmla="*/ 513 w 997"/>
                  <a:gd name="T91" fmla="*/ 4 h 497"/>
                  <a:gd name="T92" fmla="*/ 434 w 997"/>
                  <a:gd name="T93" fmla="*/ 27 h 497"/>
                  <a:gd name="T94" fmla="*/ 372 w 997"/>
                  <a:gd name="T95" fmla="*/ 73 h 497"/>
                  <a:gd name="T96" fmla="*/ 343 w 997"/>
                  <a:gd name="T97" fmla="*/ 127 h 497"/>
                  <a:gd name="T98" fmla="*/ 281 w 997"/>
                  <a:gd name="T99" fmla="*/ 142 h 497"/>
                  <a:gd name="T100" fmla="*/ 142 w 997"/>
                  <a:gd name="T101" fmla="*/ 120 h 497"/>
                  <a:gd name="T102" fmla="*/ 87 w 997"/>
                  <a:gd name="T103" fmla="*/ 129 h 497"/>
                  <a:gd name="T104" fmla="*/ 31 w 997"/>
                  <a:gd name="T105" fmla="*/ 171 h 497"/>
                  <a:gd name="T106" fmla="*/ 0 w 997"/>
                  <a:gd name="T107" fmla="*/ 223 h 497"/>
                  <a:gd name="T108" fmla="*/ 22 w 997"/>
                  <a:gd name="T109" fmla="*/ 291 h 497"/>
                  <a:gd name="T110" fmla="*/ 110 w 997"/>
                  <a:gd name="T111" fmla="*/ 357 h 497"/>
                  <a:gd name="T112" fmla="*/ 271 w 997"/>
                  <a:gd name="T113" fmla="*/ 398 h 497"/>
                  <a:gd name="T114" fmla="*/ 314 w 997"/>
                  <a:gd name="T115" fmla="*/ 426 h 497"/>
                  <a:gd name="T116" fmla="*/ 342 w 997"/>
                  <a:gd name="T117" fmla="*/ 496 h 4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997" h="497">
                    <a:moveTo>
                      <a:pt x="342" y="496"/>
                    </a:moveTo>
                    <a:cubicBezTo>
                      <a:pt x="344" y="496"/>
                      <a:pt x="346" y="491"/>
                      <a:pt x="346" y="484"/>
                    </a:cubicBezTo>
                    <a:cubicBezTo>
                      <a:pt x="346" y="477"/>
                      <a:pt x="340" y="458"/>
                      <a:pt x="333" y="441"/>
                    </a:cubicBezTo>
                    <a:lnTo>
                      <a:pt x="321" y="410"/>
                    </a:lnTo>
                    <a:lnTo>
                      <a:pt x="285" y="390"/>
                    </a:lnTo>
                    <a:lnTo>
                      <a:pt x="250" y="370"/>
                    </a:lnTo>
                    <a:lnTo>
                      <a:pt x="206" y="363"/>
                    </a:lnTo>
                    <a:lnTo>
                      <a:pt x="162" y="356"/>
                    </a:lnTo>
                    <a:lnTo>
                      <a:pt x="120" y="338"/>
                    </a:lnTo>
                    <a:lnTo>
                      <a:pt x="79" y="321"/>
                    </a:lnTo>
                    <a:lnTo>
                      <a:pt x="31" y="274"/>
                    </a:lnTo>
                    <a:lnTo>
                      <a:pt x="38" y="208"/>
                    </a:lnTo>
                    <a:lnTo>
                      <a:pt x="53" y="190"/>
                    </a:lnTo>
                    <a:lnTo>
                      <a:pt x="69" y="172"/>
                    </a:lnTo>
                    <a:lnTo>
                      <a:pt x="101" y="163"/>
                    </a:lnTo>
                    <a:lnTo>
                      <a:pt x="133" y="153"/>
                    </a:lnTo>
                    <a:lnTo>
                      <a:pt x="202" y="167"/>
                    </a:lnTo>
                    <a:cubicBezTo>
                      <a:pt x="240" y="175"/>
                      <a:pt x="284" y="186"/>
                      <a:pt x="300" y="191"/>
                    </a:cubicBezTo>
                    <a:lnTo>
                      <a:pt x="328" y="202"/>
                    </a:lnTo>
                    <a:lnTo>
                      <a:pt x="332" y="226"/>
                    </a:lnTo>
                    <a:lnTo>
                      <a:pt x="337" y="250"/>
                    </a:lnTo>
                    <a:lnTo>
                      <a:pt x="355" y="269"/>
                    </a:lnTo>
                    <a:cubicBezTo>
                      <a:pt x="365" y="279"/>
                      <a:pt x="380" y="298"/>
                      <a:pt x="388" y="310"/>
                    </a:cubicBezTo>
                    <a:cubicBezTo>
                      <a:pt x="396" y="323"/>
                      <a:pt x="403" y="339"/>
                      <a:pt x="404" y="346"/>
                    </a:cubicBezTo>
                    <a:lnTo>
                      <a:pt x="404" y="360"/>
                    </a:lnTo>
                    <a:lnTo>
                      <a:pt x="444" y="409"/>
                    </a:lnTo>
                    <a:lnTo>
                      <a:pt x="470" y="402"/>
                    </a:lnTo>
                    <a:lnTo>
                      <a:pt x="487" y="409"/>
                    </a:lnTo>
                    <a:lnTo>
                      <a:pt x="502" y="417"/>
                    </a:lnTo>
                    <a:lnTo>
                      <a:pt x="502" y="401"/>
                    </a:lnTo>
                    <a:lnTo>
                      <a:pt x="514" y="409"/>
                    </a:lnTo>
                    <a:lnTo>
                      <a:pt x="526" y="418"/>
                    </a:lnTo>
                    <a:lnTo>
                      <a:pt x="526" y="402"/>
                    </a:lnTo>
                    <a:lnTo>
                      <a:pt x="491" y="390"/>
                    </a:lnTo>
                    <a:lnTo>
                      <a:pt x="457" y="377"/>
                    </a:lnTo>
                    <a:lnTo>
                      <a:pt x="448" y="363"/>
                    </a:lnTo>
                    <a:lnTo>
                      <a:pt x="439" y="350"/>
                    </a:lnTo>
                    <a:lnTo>
                      <a:pt x="479" y="341"/>
                    </a:lnTo>
                    <a:lnTo>
                      <a:pt x="501" y="345"/>
                    </a:lnTo>
                    <a:cubicBezTo>
                      <a:pt x="512" y="347"/>
                      <a:pt x="532" y="351"/>
                      <a:pt x="544" y="353"/>
                    </a:cubicBezTo>
                    <a:lnTo>
                      <a:pt x="565" y="358"/>
                    </a:lnTo>
                    <a:lnTo>
                      <a:pt x="565" y="336"/>
                    </a:lnTo>
                    <a:lnTo>
                      <a:pt x="621" y="336"/>
                    </a:lnTo>
                    <a:lnTo>
                      <a:pt x="661" y="373"/>
                    </a:lnTo>
                    <a:cubicBezTo>
                      <a:pt x="684" y="394"/>
                      <a:pt x="710" y="422"/>
                      <a:pt x="718" y="435"/>
                    </a:cubicBezTo>
                    <a:lnTo>
                      <a:pt x="734" y="460"/>
                    </a:lnTo>
                    <a:lnTo>
                      <a:pt x="739" y="456"/>
                    </a:lnTo>
                    <a:lnTo>
                      <a:pt x="744" y="453"/>
                    </a:lnTo>
                    <a:lnTo>
                      <a:pt x="762" y="466"/>
                    </a:lnTo>
                    <a:lnTo>
                      <a:pt x="779" y="480"/>
                    </a:lnTo>
                    <a:lnTo>
                      <a:pt x="774" y="458"/>
                    </a:lnTo>
                    <a:lnTo>
                      <a:pt x="769" y="436"/>
                    </a:lnTo>
                    <a:lnTo>
                      <a:pt x="794" y="436"/>
                    </a:lnTo>
                    <a:lnTo>
                      <a:pt x="776" y="417"/>
                    </a:lnTo>
                    <a:lnTo>
                      <a:pt x="757" y="415"/>
                    </a:lnTo>
                    <a:lnTo>
                      <a:pt x="737" y="413"/>
                    </a:lnTo>
                    <a:lnTo>
                      <a:pt x="736" y="406"/>
                    </a:lnTo>
                    <a:lnTo>
                      <a:pt x="734" y="400"/>
                    </a:lnTo>
                    <a:lnTo>
                      <a:pt x="801" y="395"/>
                    </a:lnTo>
                    <a:lnTo>
                      <a:pt x="850" y="416"/>
                    </a:lnTo>
                    <a:lnTo>
                      <a:pt x="857" y="408"/>
                    </a:lnTo>
                    <a:cubicBezTo>
                      <a:pt x="860" y="403"/>
                      <a:pt x="863" y="396"/>
                      <a:pt x="863" y="392"/>
                    </a:cubicBezTo>
                    <a:lnTo>
                      <a:pt x="863" y="384"/>
                    </a:lnTo>
                    <a:lnTo>
                      <a:pt x="844" y="374"/>
                    </a:lnTo>
                    <a:cubicBezTo>
                      <a:pt x="833" y="368"/>
                      <a:pt x="821" y="357"/>
                      <a:pt x="816" y="350"/>
                    </a:cubicBezTo>
                    <a:lnTo>
                      <a:pt x="808" y="337"/>
                    </a:lnTo>
                    <a:lnTo>
                      <a:pt x="827" y="319"/>
                    </a:lnTo>
                    <a:lnTo>
                      <a:pt x="845" y="300"/>
                    </a:lnTo>
                    <a:lnTo>
                      <a:pt x="905" y="299"/>
                    </a:lnTo>
                    <a:lnTo>
                      <a:pt x="964" y="299"/>
                    </a:lnTo>
                    <a:lnTo>
                      <a:pt x="980" y="286"/>
                    </a:lnTo>
                    <a:cubicBezTo>
                      <a:pt x="989" y="280"/>
                      <a:pt x="996" y="271"/>
                      <a:pt x="996" y="269"/>
                    </a:cubicBezTo>
                    <a:cubicBezTo>
                      <a:pt x="996" y="266"/>
                      <a:pt x="986" y="249"/>
                      <a:pt x="972" y="232"/>
                    </a:cubicBezTo>
                    <a:lnTo>
                      <a:pt x="948" y="201"/>
                    </a:lnTo>
                    <a:lnTo>
                      <a:pt x="917" y="185"/>
                    </a:lnTo>
                    <a:lnTo>
                      <a:pt x="887" y="169"/>
                    </a:lnTo>
                    <a:lnTo>
                      <a:pt x="892" y="142"/>
                    </a:lnTo>
                    <a:lnTo>
                      <a:pt x="897" y="115"/>
                    </a:lnTo>
                    <a:lnTo>
                      <a:pt x="878" y="110"/>
                    </a:lnTo>
                    <a:lnTo>
                      <a:pt x="859" y="104"/>
                    </a:lnTo>
                    <a:lnTo>
                      <a:pt x="840" y="110"/>
                    </a:lnTo>
                    <a:lnTo>
                      <a:pt x="840" y="123"/>
                    </a:lnTo>
                    <a:cubicBezTo>
                      <a:pt x="840" y="130"/>
                      <a:pt x="838" y="135"/>
                      <a:pt x="836" y="135"/>
                    </a:cubicBezTo>
                    <a:cubicBezTo>
                      <a:pt x="833" y="135"/>
                      <a:pt x="823" y="131"/>
                      <a:pt x="813" y="125"/>
                    </a:cubicBezTo>
                    <a:lnTo>
                      <a:pt x="794" y="114"/>
                    </a:lnTo>
                    <a:lnTo>
                      <a:pt x="778" y="122"/>
                    </a:lnTo>
                    <a:lnTo>
                      <a:pt x="761" y="129"/>
                    </a:lnTo>
                    <a:lnTo>
                      <a:pt x="702" y="82"/>
                    </a:lnTo>
                    <a:lnTo>
                      <a:pt x="644" y="34"/>
                    </a:lnTo>
                    <a:lnTo>
                      <a:pt x="600" y="17"/>
                    </a:lnTo>
                    <a:lnTo>
                      <a:pt x="556" y="0"/>
                    </a:lnTo>
                    <a:lnTo>
                      <a:pt x="513" y="4"/>
                    </a:lnTo>
                    <a:lnTo>
                      <a:pt x="471" y="8"/>
                    </a:lnTo>
                    <a:lnTo>
                      <a:pt x="434" y="27"/>
                    </a:lnTo>
                    <a:lnTo>
                      <a:pt x="397" y="46"/>
                    </a:lnTo>
                    <a:lnTo>
                      <a:pt x="372" y="73"/>
                    </a:lnTo>
                    <a:lnTo>
                      <a:pt x="348" y="101"/>
                    </a:lnTo>
                    <a:lnTo>
                      <a:pt x="343" y="127"/>
                    </a:lnTo>
                    <a:lnTo>
                      <a:pt x="338" y="154"/>
                    </a:lnTo>
                    <a:lnTo>
                      <a:pt x="281" y="142"/>
                    </a:lnTo>
                    <a:cubicBezTo>
                      <a:pt x="250" y="135"/>
                      <a:pt x="206" y="127"/>
                      <a:pt x="184" y="125"/>
                    </a:cubicBezTo>
                    <a:lnTo>
                      <a:pt x="142" y="120"/>
                    </a:lnTo>
                    <a:lnTo>
                      <a:pt x="114" y="125"/>
                    </a:lnTo>
                    <a:lnTo>
                      <a:pt x="87" y="129"/>
                    </a:lnTo>
                    <a:lnTo>
                      <a:pt x="59" y="150"/>
                    </a:lnTo>
                    <a:lnTo>
                      <a:pt x="31" y="171"/>
                    </a:lnTo>
                    <a:lnTo>
                      <a:pt x="16" y="197"/>
                    </a:lnTo>
                    <a:lnTo>
                      <a:pt x="0" y="223"/>
                    </a:lnTo>
                    <a:lnTo>
                      <a:pt x="6" y="248"/>
                    </a:lnTo>
                    <a:cubicBezTo>
                      <a:pt x="8" y="262"/>
                      <a:pt x="16" y="281"/>
                      <a:pt x="22" y="291"/>
                    </a:cubicBezTo>
                    <a:cubicBezTo>
                      <a:pt x="28" y="301"/>
                      <a:pt x="42" y="316"/>
                      <a:pt x="54" y="326"/>
                    </a:cubicBezTo>
                    <a:cubicBezTo>
                      <a:pt x="66" y="335"/>
                      <a:pt x="91" y="349"/>
                      <a:pt x="110" y="357"/>
                    </a:cubicBezTo>
                    <a:cubicBezTo>
                      <a:pt x="129" y="365"/>
                      <a:pt x="174" y="377"/>
                      <a:pt x="208" y="384"/>
                    </a:cubicBezTo>
                    <a:lnTo>
                      <a:pt x="271" y="398"/>
                    </a:lnTo>
                    <a:lnTo>
                      <a:pt x="293" y="412"/>
                    </a:lnTo>
                    <a:lnTo>
                      <a:pt x="314" y="426"/>
                    </a:lnTo>
                    <a:lnTo>
                      <a:pt x="326" y="461"/>
                    </a:lnTo>
                    <a:cubicBezTo>
                      <a:pt x="333" y="481"/>
                      <a:pt x="340" y="496"/>
                      <a:pt x="342" y="496"/>
                    </a:cubicBezTo>
                  </a:path>
                </a:pathLst>
              </a:custGeom>
              <a:solidFill>
                <a:srgbClr val="2E2E2E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9" name="Freeform 19"/>
              <p:cNvSpPr>
                <a:spLocks noChangeArrowheads="1"/>
              </p:cNvSpPr>
              <p:nvPr/>
            </p:nvSpPr>
            <p:spPr bwMode="auto">
              <a:xfrm>
                <a:off x="186" y="854"/>
                <a:ext cx="376" cy="184"/>
              </a:xfrm>
              <a:custGeom>
                <a:avLst/>
                <a:gdLst>
                  <a:gd name="T0" fmla="*/ 325 w 992"/>
                  <a:gd name="T1" fmla="*/ 443 h 485"/>
                  <a:gd name="T2" fmla="*/ 254 w 992"/>
                  <a:gd name="T3" fmla="*/ 374 h 485"/>
                  <a:gd name="T4" fmla="*/ 98 w 992"/>
                  <a:gd name="T5" fmla="*/ 330 h 485"/>
                  <a:gd name="T6" fmla="*/ 21 w 992"/>
                  <a:gd name="T7" fmla="*/ 220 h 485"/>
                  <a:gd name="T8" fmla="*/ 79 w 992"/>
                  <a:gd name="T9" fmla="*/ 157 h 485"/>
                  <a:gd name="T10" fmla="*/ 300 w 992"/>
                  <a:gd name="T11" fmla="*/ 186 h 485"/>
                  <a:gd name="T12" fmla="*/ 345 w 992"/>
                  <a:gd name="T13" fmla="*/ 257 h 485"/>
                  <a:gd name="T14" fmla="*/ 395 w 992"/>
                  <a:gd name="T15" fmla="*/ 337 h 485"/>
                  <a:gd name="T16" fmla="*/ 436 w 992"/>
                  <a:gd name="T17" fmla="*/ 392 h 485"/>
                  <a:gd name="T18" fmla="*/ 486 w 992"/>
                  <a:gd name="T19" fmla="*/ 384 h 485"/>
                  <a:gd name="T20" fmla="*/ 427 w 992"/>
                  <a:gd name="T21" fmla="*/ 349 h 485"/>
                  <a:gd name="T22" fmla="*/ 472 w 992"/>
                  <a:gd name="T23" fmla="*/ 330 h 485"/>
                  <a:gd name="T24" fmla="*/ 549 w 992"/>
                  <a:gd name="T25" fmla="*/ 346 h 485"/>
                  <a:gd name="T26" fmla="*/ 548 w 992"/>
                  <a:gd name="T27" fmla="*/ 330 h 485"/>
                  <a:gd name="T28" fmla="*/ 702 w 992"/>
                  <a:gd name="T29" fmla="*/ 407 h 485"/>
                  <a:gd name="T30" fmla="*/ 730 w 992"/>
                  <a:gd name="T31" fmla="*/ 450 h 485"/>
                  <a:gd name="T32" fmla="*/ 753 w 992"/>
                  <a:gd name="T33" fmla="*/ 451 h 485"/>
                  <a:gd name="T34" fmla="*/ 754 w 992"/>
                  <a:gd name="T35" fmla="*/ 431 h 485"/>
                  <a:gd name="T36" fmla="*/ 771 w 992"/>
                  <a:gd name="T37" fmla="*/ 414 h 485"/>
                  <a:gd name="T38" fmla="*/ 727 w 992"/>
                  <a:gd name="T39" fmla="*/ 401 h 485"/>
                  <a:gd name="T40" fmla="*/ 790 w 992"/>
                  <a:gd name="T41" fmla="*/ 378 h 485"/>
                  <a:gd name="T42" fmla="*/ 831 w 992"/>
                  <a:gd name="T43" fmla="*/ 397 h 485"/>
                  <a:gd name="T44" fmla="*/ 857 w 992"/>
                  <a:gd name="T45" fmla="*/ 391 h 485"/>
                  <a:gd name="T46" fmla="*/ 812 w 992"/>
                  <a:gd name="T47" fmla="*/ 377 h 485"/>
                  <a:gd name="T48" fmla="*/ 799 w 992"/>
                  <a:gd name="T49" fmla="*/ 336 h 485"/>
                  <a:gd name="T50" fmla="*/ 832 w 992"/>
                  <a:gd name="T51" fmla="*/ 299 h 485"/>
                  <a:gd name="T52" fmla="*/ 937 w 992"/>
                  <a:gd name="T53" fmla="*/ 291 h 485"/>
                  <a:gd name="T54" fmla="*/ 991 w 992"/>
                  <a:gd name="T55" fmla="*/ 264 h 485"/>
                  <a:gd name="T56" fmla="*/ 903 w 992"/>
                  <a:gd name="T57" fmla="*/ 179 h 485"/>
                  <a:gd name="T58" fmla="*/ 888 w 992"/>
                  <a:gd name="T59" fmla="*/ 123 h 485"/>
                  <a:gd name="T60" fmla="*/ 833 w 992"/>
                  <a:gd name="T61" fmla="*/ 116 h 485"/>
                  <a:gd name="T62" fmla="*/ 805 w 992"/>
                  <a:gd name="T63" fmla="*/ 114 h 485"/>
                  <a:gd name="T64" fmla="*/ 646 w 992"/>
                  <a:gd name="T65" fmla="*/ 38 h 485"/>
                  <a:gd name="T66" fmla="*/ 517 w 992"/>
                  <a:gd name="T67" fmla="*/ 0 h 485"/>
                  <a:gd name="T68" fmla="*/ 411 w 992"/>
                  <a:gd name="T69" fmla="*/ 28 h 485"/>
                  <a:gd name="T70" fmla="*/ 340 w 992"/>
                  <a:gd name="T71" fmla="*/ 109 h 485"/>
                  <a:gd name="T72" fmla="*/ 268 w 992"/>
                  <a:gd name="T73" fmla="*/ 136 h 485"/>
                  <a:gd name="T74" fmla="*/ 89 w 992"/>
                  <a:gd name="T75" fmla="*/ 126 h 485"/>
                  <a:gd name="T76" fmla="*/ 11 w 992"/>
                  <a:gd name="T77" fmla="*/ 189 h 485"/>
                  <a:gd name="T78" fmla="*/ 12 w 992"/>
                  <a:gd name="T79" fmla="*/ 281 h 485"/>
                  <a:gd name="T80" fmla="*/ 107 w 992"/>
                  <a:gd name="T81" fmla="*/ 352 h 485"/>
                  <a:gd name="T82" fmla="*/ 275 w 992"/>
                  <a:gd name="T83" fmla="*/ 393 h 485"/>
                  <a:gd name="T84" fmla="*/ 322 w 992"/>
                  <a:gd name="T85" fmla="*/ 456 h 485"/>
                  <a:gd name="T86" fmla="*/ 513 w 992"/>
                  <a:gd name="T87" fmla="*/ 397 h 485"/>
                  <a:gd name="T88" fmla="*/ 497 w 992"/>
                  <a:gd name="T89" fmla="*/ 397 h 485"/>
                  <a:gd name="T90" fmla="*/ 493 w 992"/>
                  <a:gd name="T91" fmla="*/ 394 h 4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92" h="485">
                    <a:moveTo>
                      <a:pt x="322" y="456"/>
                    </a:moveTo>
                    <a:cubicBezTo>
                      <a:pt x="330" y="473"/>
                      <a:pt x="336" y="484"/>
                      <a:pt x="336" y="479"/>
                    </a:cubicBezTo>
                    <a:cubicBezTo>
                      <a:pt x="336" y="475"/>
                      <a:pt x="331" y="459"/>
                      <a:pt x="325" y="443"/>
                    </a:cubicBezTo>
                    <a:lnTo>
                      <a:pt x="313" y="414"/>
                    </a:lnTo>
                    <a:lnTo>
                      <a:pt x="296" y="399"/>
                    </a:lnTo>
                    <a:cubicBezTo>
                      <a:pt x="287" y="391"/>
                      <a:pt x="268" y="380"/>
                      <a:pt x="254" y="374"/>
                    </a:cubicBezTo>
                    <a:cubicBezTo>
                      <a:pt x="240" y="368"/>
                      <a:pt x="207" y="360"/>
                      <a:pt x="182" y="356"/>
                    </a:cubicBezTo>
                    <a:lnTo>
                      <a:pt x="137" y="349"/>
                    </a:lnTo>
                    <a:lnTo>
                      <a:pt x="98" y="330"/>
                    </a:lnTo>
                    <a:lnTo>
                      <a:pt x="58" y="311"/>
                    </a:lnTo>
                    <a:lnTo>
                      <a:pt x="21" y="268"/>
                    </a:lnTo>
                    <a:lnTo>
                      <a:pt x="21" y="220"/>
                    </a:lnTo>
                    <a:lnTo>
                      <a:pt x="37" y="192"/>
                    </a:lnTo>
                    <a:lnTo>
                      <a:pt x="54" y="164"/>
                    </a:lnTo>
                    <a:lnTo>
                      <a:pt x="79" y="157"/>
                    </a:lnTo>
                    <a:cubicBezTo>
                      <a:pt x="93" y="153"/>
                      <a:pt x="114" y="149"/>
                      <a:pt x="127" y="149"/>
                    </a:cubicBezTo>
                    <a:cubicBezTo>
                      <a:pt x="140" y="149"/>
                      <a:pt x="177" y="155"/>
                      <a:pt x="210" y="163"/>
                    </a:cubicBezTo>
                    <a:cubicBezTo>
                      <a:pt x="244" y="170"/>
                      <a:pt x="284" y="181"/>
                      <a:pt x="300" y="186"/>
                    </a:cubicBezTo>
                    <a:lnTo>
                      <a:pt x="329" y="196"/>
                    </a:lnTo>
                    <a:lnTo>
                      <a:pt x="329" y="241"/>
                    </a:lnTo>
                    <a:lnTo>
                      <a:pt x="345" y="257"/>
                    </a:lnTo>
                    <a:cubicBezTo>
                      <a:pt x="354" y="266"/>
                      <a:pt x="370" y="285"/>
                      <a:pt x="380" y="299"/>
                    </a:cubicBezTo>
                    <a:lnTo>
                      <a:pt x="400" y="325"/>
                    </a:lnTo>
                    <a:lnTo>
                      <a:pt x="395" y="337"/>
                    </a:lnTo>
                    <a:lnTo>
                      <a:pt x="390" y="350"/>
                    </a:lnTo>
                    <a:lnTo>
                      <a:pt x="412" y="372"/>
                    </a:lnTo>
                    <a:cubicBezTo>
                      <a:pt x="423" y="384"/>
                      <a:pt x="434" y="393"/>
                      <a:pt x="436" y="392"/>
                    </a:cubicBezTo>
                    <a:cubicBezTo>
                      <a:pt x="437" y="392"/>
                      <a:pt x="449" y="394"/>
                      <a:pt x="462" y="397"/>
                    </a:cubicBezTo>
                    <a:lnTo>
                      <a:pt x="486" y="403"/>
                    </a:lnTo>
                    <a:lnTo>
                      <a:pt x="486" y="384"/>
                    </a:lnTo>
                    <a:lnTo>
                      <a:pt x="465" y="384"/>
                    </a:lnTo>
                    <a:lnTo>
                      <a:pt x="446" y="366"/>
                    </a:lnTo>
                    <a:lnTo>
                      <a:pt x="427" y="349"/>
                    </a:lnTo>
                    <a:lnTo>
                      <a:pt x="442" y="340"/>
                    </a:lnTo>
                    <a:lnTo>
                      <a:pt x="457" y="330"/>
                    </a:lnTo>
                    <a:lnTo>
                      <a:pt x="472" y="330"/>
                    </a:lnTo>
                    <a:cubicBezTo>
                      <a:pt x="479" y="330"/>
                      <a:pt x="499" y="335"/>
                      <a:pt x="514" y="340"/>
                    </a:cubicBezTo>
                    <a:lnTo>
                      <a:pt x="542" y="350"/>
                    </a:lnTo>
                    <a:lnTo>
                      <a:pt x="549" y="346"/>
                    </a:lnTo>
                    <a:lnTo>
                      <a:pt x="557" y="342"/>
                    </a:lnTo>
                    <a:lnTo>
                      <a:pt x="552" y="336"/>
                    </a:lnTo>
                    <a:lnTo>
                      <a:pt x="548" y="330"/>
                    </a:lnTo>
                    <a:lnTo>
                      <a:pt x="616" y="330"/>
                    </a:lnTo>
                    <a:lnTo>
                      <a:pt x="659" y="368"/>
                    </a:lnTo>
                    <a:lnTo>
                      <a:pt x="702" y="407"/>
                    </a:lnTo>
                    <a:lnTo>
                      <a:pt x="712" y="429"/>
                    </a:lnTo>
                    <a:lnTo>
                      <a:pt x="723" y="450"/>
                    </a:lnTo>
                    <a:lnTo>
                      <a:pt x="730" y="450"/>
                    </a:lnTo>
                    <a:cubicBezTo>
                      <a:pt x="734" y="450"/>
                      <a:pt x="737" y="447"/>
                      <a:pt x="737" y="443"/>
                    </a:cubicBezTo>
                    <a:lnTo>
                      <a:pt x="737" y="435"/>
                    </a:lnTo>
                    <a:lnTo>
                      <a:pt x="753" y="451"/>
                    </a:lnTo>
                    <a:lnTo>
                      <a:pt x="769" y="467"/>
                    </a:lnTo>
                    <a:lnTo>
                      <a:pt x="764" y="454"/>
                    </a:lnTo>
                    <a:cubicBezTo>
                      <a:pt x="761" y="446"/>
                      <a:pt x="757" y="436"/>
                      <a:pt x="754" y="431"/>
                    </a:cubicBezTo>
                    <a:lnTo>
                      <a:pt x="750" y="421"/>
                    </a:lnTo>
                    <a:lnTo>
                      <a:pt x="777" y="430"/>
                    </a:lnTo>
                    <a:lnTo>
                      <a:pt x="771" y="414"/>
                    </a:lnTo>
                    <a:lnTo>
                      <a:pt x="748" y="410"/>
                    </a:lnTo>
                    <a:lnTo>
                      <a:pt x="726" y="407"/>
                    </a:lnTo>
                    <a:lnTo>
                      <a:pt x="727" y="401"/>
                    </a:lnTo>
                    <a:lnTo>
                      <a:pt x="728" y="394"/>
                    </a:lnTo>
                    <a:lnTo>
                      <a:pt x="759" y="386"/>
                    </a:lnTo>
                    <a:lnTo>
                      <a:pt x="790" y="378"/>
                    </a:lnTo>
                    <a:lnTo>
                      <a:pt x="795" y="388"/>
                    </a:lnTo>
                    <a:lnTo>
                      <a:pt x="799" y="397"/>
                    </a:lnTo>
                    <a:lnTo>
                      <a:pt x="831" y="397"/>
                    </a:lnTo>
                    <a:lnTo>
                      <a:pt x="831" y="413"/>
                    </a:lnTo>
                    <a:lnTo>
                      <a:pt x="844" y="402"/>
                    </a:lnTo>
                    <a:lnTo>
                      <a:pt x="857" y="391"/>
                    </a:lnTo>
                    <a:lnTo>
                      <a:pt x="836" y="370"/>
                    </a:lnTo>
                    <a:lnTo>
                      <a:pt x="824" y="373"/>
                    </a:lnTo>
                    <a:lnTo>
                      <a:pt x="812" y="377"/>
                    </a:lnTo>
                    <a:lnTo>
                      <a:pt x="823" y="368"/>
                    </a:lnTo>
                    <a:lnTo>
                      <a:pt x="811" y="352"/>
                    </a:lnTo>
                    <a:lnTo>
                      <a:pt x="799" y="336"/>
                    </a:lnTo>
                    <a:lnTo>
                      <a:pt x="803" y="323"/>
                    </a:lnTo>
                    <a:lnTo>
                      <a:pt x="808" y="310"/>
                    </a:lnTo>
                    <a:lnTo>
                      <a:pt x="832" y="299"/>
                    </a:lnTo>
                    <a:lnTo>
                      <a:pt x="856" y="289"/>
                    </a:lnTo>
                    <a:lnTo>
                      <a:pt x="888" y="290"/>
                    </a:lnTo>
                    <a:cubicBezTo>
                      <a:pt x="906" y="291"/>
                      <a:pt x="928" y="291"/>
                      <a:pt x="937" y="291"/>
                    </a:cubicBezTo>
                    <a:lnTo>
                      <a:pt x="952" y="290"/>
                    </a:lnTo>
                    <a:lnTo>
                      <a:pt x="972" y="277"/>
                    </a:lnTo>
                    <a:lnTo>
                      <a:pt x="991" y="264"/>
                    </a:lnTo>
                    <a:lnTo>
                      <a:pt x="964" y="230"/>
                    </a:lnTo>
                    <a:lnTo>
                      <a:pt x="937" y="196"/>
                    </a:lnTo>
                    <a:lnTo>
                      <a:pt x="903" y="179"/>
                    </a:lnTo>
                    <a:cubicBezTo>
                      <a:pt x="885" y="170"/>
                      <a:pt x="870" y="161"/>
                      <a:pt x="870" y="159"/>
                    </a:cubicBezTo>
                    <a:cubicBezTo>
                      <a:pt x="870" y="158"/>
                      <a:pt x="874" y="149"/>
                      <a:pt x="879" y="140"/>
                    </a:cubicBezTo>
                    <a:lnTo>
                      <a:pt x="888" y="123"/>
                    </a:lnTo>
                    <a:lnTo>
                      <a:pt x="868" y="103"/>
                    </a:lnTo>
                    <a:lnTo>
                      <a:pt x="837" y="103"/>
                    </a:lnTo>
                    <a:lnTo>
                      <a:pt x="833" y="116"/>
                    </a:lnTo>
                    <a:cubicBezTo>
                      <a:pt x="831" y="123"/>
                      <a:pt x="826" y="129"/>
                      <a:pt x="822" y="129"/>
                    </a:cubicBezTo>
                    <a:cubicBezTo>
                      <a:pt x="819" y="129"/>
                      <a:pt x="814" y="126"/>
                      <a:pt x="810" y="122"/>
                    </a:cubicBezTo>
                    <a:lnTo>
                      <a:pt x="805" y="114"/>
                    </a:lnTo>
                    <a:lnTo>
                      <a:pt x="749" y="122"/>
                    </a:lnTo>
                    <a:lnTo>
                      <a:pt x="698" y="80"/>
                    </a:lnTo>
                    <a:lnTo>
                      <a:pt x="646" y="38"/>
                    </a:lnTo>
                    <a:lnTo>
                      <a:pt x="603" y="19"/>
                    </a:lnTo>
                    <a:lnTo>
                      <a:pt x="560" y="0"/>
                    </a:lnTo>
                    <a:lnTo>
                      <a:pt x="517" y="0"/>
                    </a:lnTo>
                    <a:lnTo>
                      <a:pt x="474" y="0"/>
                    </a:lnTo>
                    <a:lnTo>
                      <a:pt x="443" y="14"/>
                    </a:lnTo>
                    <a:lnTo>
                      <a:pt x="411" y="28"/>
                    </a:lnTo>
                    <a:lnTo>
                      <a:pt x="378" y="56"/>
                    </a:lnTo>
                    <a:lnTo>
                      <a:pt x="344" y="85"/>
                    </a:lnTo>
                    <a:lnTo>
                      <a:pt x="340" y="109"/>
                    </a:lnTo>
                    <a:cubicBezTo>
                      <a:pt x="337" y="123"/>
                      <a:pt x="333" y="137"/>
                      <a:pt x="330" y="141"/>
                    </a:cubicBezTo>
                    <a:lnTo>
                      <a:pt x="325" y="149"/>
                    </a:lnTo>
                    <a:lnTo>
                      <a:pt x="268" y="136"/>
                    </a:lnTo>
                    <a:cubicBezTo>
                      <a:pt x="237" y="130"/>
                      <a:pt x="191" y="122"/>
                      <a:pt x="165" y="119"/>
                    </a:cubicBezTo>
                    <a:lnTo>
                      <a:pt x="120" y="115"/>
                    </a:lnTo>
                    <a:lnTo>
                      <a:pt x="89" y="126"/>
                    </a:lnTo>
                    <a:cubicBezTo>
                      <a:pt x="72" y="132"/>
                      <a:pt x="50" y="143"/>
                      <a:pt x="40" y="151"/>
                    </a:cubicBezTo>
                    <a:lnTo>
                      <a:pt x="22" y="166"/>
                    </a:lnTo>
                    <a:lnTo>
                      <a:pt x="11" y="189"/>
                    </a:lnTo>
                    <a:lnTo>
                      <a:pt x="0" y="212"/>
                    </a:lnTo>
                    <a:lnTo>
                      <a:pt x="0" y="258"/>
                    </a:lnTo>
                    <a:lnTo>
                      <a:pt x="12" y="281"/>
                    </a:lnTo>
                    <a:lnTo>
                      <a:pt x="25" y="303"/>
                    </a:lnTo>
                    <a:lnTo>
                      <a:pt x="54" y="323"/>
                    </a:lnTo>
                    <a:cubicBezTo>
                      <a:pt x="69" y="333"/>
                      <a:pt x="93" y="346"/>
                      <a:pt x="107" y="352"/>
                    </a:cubicBezTo>
                    <a:cubicBezTo>
                      <a:pt x="120" y="358"/>
                      <a:pt x="148" y="366"/>
                      <a:pt x="169" y="370"/>
                    </a:cubicBezTo>
                    <a:cubicBezTo>
                      <a:pt x="190" y="374"/>
                      <a:pt x="223" y="381"/>
                      <a:pt x="241" y="385"/>
                    </a:cubicBezTo>
                    <a:lnTo>
                      <a:pt x="275" y="393"/>
                    </a:lnTo>
                    <a:lnTo>
                      <a:pt x="292" y="409"/>
                    </a:lnTo>
                    <a:lnTo>
                      <a:pt x="309" y="425"/>
                    </a:lnTo>
                    <a:lnTo>
                      <a:pt x="322" y="456"/>
                    </a:lnTo>
                    <a:close/>
                    <a:moveTo>
                      <a:pt x="513" y="403"/>
                    </a:moveTo>
                    <a:cubicBezTo>
                      <a:pt x="515" y="403"/>
                      <a:pt x="517" y="402"/>
                      <a:pt x="517" y="400"/>
                    </a:cubicBezTo>
                    <a:cubicBezTo>
                      <a:pt x="517" y="398"/>
                      <a:pt x="515" y="397"/>
                      <a:pt x="513" y="397"/>
                    </a:cubicBezTo>
                    <a:cubicBezTo>
                      <a:pt x="511" y="397"/>
                      <a:pt x="509" y="398"/>
                      <a:pt x="509" y="400"/>
                    </a:cubicBezTo>
                    <a:cubicBezTo>
                      <a:pt x="509" y="402"/>
                      <a:pt x="511" y="403"/>
                      <a:pt x="513" y="403"/>
                    </a:cubicBezTo>
                    <a:close/>
                    <a:moveTo>
                      <a:pt x="497" y="397"/>
                    </a:moveTo>
                    <a:cubicBezTo>
                      <a:pt x="499" y="397"/>
                      <a:pt x="501" y="395"/>
                      <a:pt x="501" y="394"/>
                    </a:cubicBezTo>
                    <a:cubicBezTo>
                      <a:pt x="501" y="392"/>
                      <a:pt x="499" y="390"/>
                      <a:pt x="497" y="390"/>
                    </a:cubicBezTo>
                    <a:cubicBezTo>
                      <a:pt x="495" y="390"/>
                      <a:pt x="493" y="392"/>
                      <a:pt x="493" y="394"/>
                    </a:cubicBezTo>
                    <a:cubicBezTo>
                      <a:pt x="493" y="395"/>
                      <a:pt x="495" y="397"/>
                      <a:pt x="497" y="397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00" name="Group 20"/>
            <p:cNvGrpSpPr>
              <a:grpSpLocks/>
            </p:cNvGrpSpPr>
            <p:nvPr/>
          </p:nvGrpSpPr>
          <p:grpSpPr bwMode="auto">
            <a:xfrm>
              <a:off x="765139" y="6309288"/>
              <a:ext cx="920761" cy="462766"/>
              <a:chOff x="179" y="1274"/>
              <a:chExt cx="386" cy="194"/>
            </a:xfrm>
          </p:grpSpPr>
          <p:sp>
            <p:nvSpPr>
              <p:cNvPr id="201" name="Freeform 21"/>
              <p:cNvSpPr>
                <a:spLocks noChangeArrowheads="1"/>
              </p:cNvSpPr>
              <p:nvPr/>
            </p:nvSpPr>
            <p:spPr bwMode="auto">
              <a:xfrm>
                <a:off x="179" y="1274"/>
                <a:ext cx="384" cy="192"/>
              </a:xfrm>
              <a:custGeom>
                <a:avLst/>
                <a:gdLst>
                  <a:gd name="T0" fmla="*/ 359 w 1013"/>
                  <a:gd name="T1" fmla="*/ 498 h 509"/>
                  <a:gd name="T2" fmla="*/ 344 w 1013"/>
                  <a:gd name="T3" fmla="*/ 422 h 509"/>
                  <a:gd name="T4" fmla="*/ 269 w 1013"/>
                  <a:gd name="T5" fmla="*/ 374 h 509"/>
                  <a:gd name="T6" fmla="*/ 162 w 1013"/>
                  <a:gd name="T7" fmla="*/ 353 h 509"/>
                  <a:gd name="T8" fmla="*/ 85 w 1013"/>
                  <a:gd name="T9" fmla="*/ 318 h 509"/>
                  <a:gd name="T10" fmla="*/ 48 w 1013"/>
                  <a:gd name="T11" fmla="*/ 276 h 509"/>
                  <a:gd name="T12" fmla="*/ 78 w 1013"/>
                  <a:gd name="T13" fmla="*/ 183 h 509"/>
                  <a:gd name="T14" fmla="*/ 137 w 1013"/>
                  <a:gd name="T15" fmla="*/ 167 h 509"/>
                  <a:gd name="T16" fmla="*/ 308 w 1013"/>
                  <a:gd name="T17" fmla="*/ 205 h 509"/>
                  <a:gd name="T18" fmla="*/ 330 w 1013"/>
                  <a:gd name="T19" fmla="*/ 246 h 509"/>
                  <a:gd name="T20" fmla="*/ 383 w 1013"/>
                  <a:gd name="T21" fmla="*/ 310 h 509"/>
                  <a:gd name="T22" fmla="*/ 401 w 1013"/>
                  <a:gd name="T23" fmla="*/ 369 h 509"/>
                  <a:gd name="T24" fmla="*/ 458 w 1013"/>
                  <a:gd name="T25" fmla="*/ 428 h 509"/>
                  <a:gd name="T26" fmla="*/ 491 w 1013"/>
                  <a:gd name="T27" fmla="*/ 423 h 509"/>
                  <a:gd name="T28" fmla="*/ 543 w 1013"/>
                  <a:gd name="T29" fmla="*/ 426 h 509"/>
                  <a:gd name="T30" fmla="*/ 538 w 1013"/>
                  <a:gd name="T31" fmla="*/ 398 h 509"/>
                  <a:gd name="T32" fmla="*/ 476 w 1013"/>
                  <a:gd name="T33" fmla="*/ 375 h 509"/>
                  <a:gd name="T34" fmla="*/ 463 w 1013"/>
                  <a:gd name="T35" fmla="*/ 354 h 509"/>
                  <a:gd name="T36" fmla="*/ 567 w 1013"/>
                  <a:gd name="T37" fmla="*/ 371 h 509"/>
                  <a:gd name="T38" fmla="*/ 587 w 1013"/>
                  <a:gd name="T39" fmla="*/ 348 h 509"/>
                  <a:gd name="T40" fmla="*/ 661 w 1013"/>
                  <a:gd name="T41" fmla="*/ 379 h 509"/>
                  <a:gd name="T42" fmla="*/ 738 w 1013"/>
                  <a:gd name="T43" fmla="*/ 468 h 509"/>
                  <a:gd name="T44" fmla="*/ 783 w 1013"/>
                  <a:gd name="T45" fmla="*/ 487 h 509"/>
                  <a:gd name="T46" fmla="*/ 793 w 1013"/>
                  <a:gd name="T47" fmla="*/ 464 h 509"/>
                  <a:gd name="T48" fmla="*/ 808 w 1013"/>
                  <a:gd name="T49" fmla="*/ 441 h 509"/>
                  <a:gd name="T50" fmla="*/ 782 w 1013"/>
                  <a:gd name="T51" fmla="*/ 414 h 509"/>
                  <a:gd name="T52" fmla="*/ 835 w 1013"/>
                  <a:gd name="T53" fmla="*/ 415 h 509"/>
                  <a:gd name="T54" fmla="*/ 856 w 1013"/>
                  <a:gd name="T55" fmla="*/ 438 h 509"/>
                  <a:gd name="T56" fmla="*/ 879 w 1013"/>
                  <a:gd name="T57" fmla="*/ 402 h 509"/>
                  <a:gd name="T58" fmla="*/ 852 w 1013"/>
                  <a:gd name="T59" fmla="*/ 370 h 509"/>
                  <a:gd name="T60" fmla="*/ 832 w 1013"/>
                  <a:gd name="T61" fmla="*/ 334 h 509"/>
                  <a:gd name="T62" fmla="*/ 862 w 1013"/>
                  <a:gd name="T63" fmla="*/ 314 h 509"/>
                  <a:gd name="T64" fmla="*/ 920 w 1013"/>
                  <a:gd name="T65" fmla="*/ 311 h 509"/>
                  <a:gd name="T66" fmla="*/ 1012 w 1013"/>
                  <a:gd name="T67" fmla="*/ 284 h 509"/>
                  <a:gd name="T68" fmla="*/ 950 w 1013"/>
                  <a:gd name="T69" fmla="*/ 195 h 509"/>
                  <a:gd name="T70" fmla="*/ 903 w 1013"/>
                  <a:gd name="T71" fmla="*/ 171 h 509"/>
                  <a:gd name="T72" fmla="*/ 912 w 1013"/>
                  <a:gd name="T73" fmla="*/ 122 h 509"/>
                  <a:gd name="T74" fmla="*/ 872 w 1013"/>
                  <a:gd name="T75" fmla="*/ 99 h 509"/>
                  <a:gd name="T76" fmla="*/ 836 w 1013"/>
                  <a:gd name="T77" fmla="*/ 116 h 509"/>
                  <a:gd name="T78" fmla="*/ 761 w 1013"/>
                  <a:gd name="T79" fmla="*/ 119 h 509"/>
                  <a:gd name="T80" fmla="*/ 681 w 1013"/>
                  <a:gd name="T81" fmla="*/ 47 h 509"/>
                  <a:gd name="T82" fmla="*/ 571 w 1013"/>
                  <a:gd name="T83" fmla="*/ 0 h 509"/>
                  <a:gd name="T84" fmla="*/ 499 w 1013"/>
                  <a:gd name="T85" fmla="*/ 0 h 509"/>
                  <a:gd name="T86" fmla="*/ 346 w 1013"/>
                  <a:gd name="T87" fmla="*/ 102 h 509"/>
                  <a:gd name="T88" fmla="*/ 339 w 1013"/>
                  <a:gd name="T89" fmla="*/ 139 h 509"/>
                  <a:gd name="T90" fmla="*/ 255 w 1013"/>
                  <a:gd name="T91" fmla="*/ 134 h 509"/>
                  <a:gd name="T92" fmla="*/ 136 w 1013"/>
                  <a:gd name="T93" fmla="*/ 122 h 509"/>
                  <a:gd name="T94" fmla="*/ 67 w 1013"/>
                  <a:gd name="T95" fmla="*/ 144 h 509"/>
                  <a:gd name="T96" fmla="*/ 20 w 1013"/>
                  <a:gd name="T97" fmla="*/ 195 h 509"/>
                  <a:gd name="T98" fmla="*/ 10 w 1013"/>
                  <a:gd name="T99" fmla="*/ 284 h 509"/>
                  <a:gd name="T100" fmla="*/ 70 w 1013"/>
                  <a:gd name="T101" fmla="*/ 346 h 509"/>
                  <a:gd name="T102" fmla="*/ 190 w 1013"/>
                  <a:gd name="T103" fmla="*/ 391 h 509"/>
                  <a:gd name="T104" fmla="*/ 289 w 1013"/>
                  <a:gd name="T105" fmla="*/ 415 h 509"/>
                  <a:gd name="T106" fmla="*/ 321 w 1013"/>
                  <a:gd name="T107" fmla="*/ 445 h 509"/>
                  <a:gd name="T108" fmla="*/ 340 w 1013"/>
                  <a:gd name="T109" fmla="*/ 508 h 5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013" h="509">
                    <a:moveTo>
                      <a:pt x="347" y="508"/>
                    </a:moveTo>
                    <a:cubicBezTo>
                      <a:pt x="351" y="508"/>
                      <a:pt x="356" y="504"/>
                      <a:pt x="359" y="498"/>
                    </a:cubicBezTo>
                    <a:lnTo>
                      <a:pt x="363" y="488"/>
                    </a:lnTo>
                    <a:lnTo>
                      <a:pt x="344" y="422"/>
                    </a:lnTo>
                    <a:lnTo>
                      <a:pt x="317" y="401"/>
                    </a:lnTo>
                    <a:cubicBezTo>
                      <a:pt x="302" y="390"/>
                      <a:pt x="280" y="377"/>
                      <a:pt x="269" y="374"/>
                    </a:cubicBezTo>
                    <a:cubicBezTo>
                      <a:pt x="257" y="370"/>
                      <a:pt x="229" y="364"/>
                      <a:pt x="205" y="360"/>
                    </a:cubicBezTo>
                    <a:lnTo>
                      <a:pt x="162" y="353"/>
                    </a:lnTo>
                    <a:lnTo>
                      <a:pt x="124" y="336"/>
                    </a:lnTo>
                    <a:lnTo>
                      <a:pt x="85" y="318"/>
                    </a:lnTo>
                    <a:lnTo>
                      <a:pt x="67" y="297"/>
                    </a:lnTo>
                    <a:lnTo>
                      <a:pt x="48" y="276"/>
                    </a:lnTo>
                    <a:lnTo>
                      <a:pt x="48" y="234"/>
                    </a:lnTo>
                    <a:lnTo>
                      <a:pt x="78" y="183"/>
                    </a:lnTo>
                    <a:lnTo>
                      <a:pt x="99" y="175"/>
                    </a:lnTo>
                    <a:cubicBezTo>
                      <a:pt x="110" y="171"/>
                      <a:pt x="127" y="167"/>
                      <a:pt x="137" y="167"/>
                    </a:cubicBezTo>
                    <a:cubicBezTo>
                      <a:pt x="147" y="167"/>
                      <a:pt x="185" y="173"/>
                      <a:pt x="221" y="181"/>
                    </a:cubicBezTo>
                    <a:cubicBezTo>
                      <a:pt x="257" y="189"/>
                      <a:pt x="296" y="199"/>
                      <a:pt x="308" y="205"/>
                    </a:cubicBezTo>
                    <a:lnTo>
                      <a:pt x="330" y="214"/>
                    </a:lnTo>
                    <a:lnTo>
                      <a:pt x="330" y="246"/>
                    </a:lnTo>
                    <a:lnTo>
                      <a:pt x="348" y="265"/>
                    </a:lnTo>
                    <a:cubicBezTo>
                      <a:pt x="358" y="276"/>
                      <a:pt x="374" y="296"/>
                      <a:pt x="383" y="310"/>
                    </a:cubicBezTo>
                    <a:lnTo>
                      <a:pt x="401" y="335"/>
                    </a:lnTo>
                    <a:lnTo>
                      <a:pt x="401" y="369"/>
                    </a:lnTo>
                    <a:lnTo>
                      <a:pt x="429" y="398"/>
                    </a:lnTo>
                    <a:lnTo>
                      <a:pt x="458" y="428"/>
                    </a:lnTo>
                    <a:lnTo>
                      <a:pt x="476" y="415"/>
                    </a:lnTo>
                    <a:lnTo>
                      <a:pt x="491" y="423"/>
                    </a:lnTo>
                    <a:lnTo>
                      <a:pt x="505" y="432"/>
                    </a:lnTo>
                    <a:lnTo>
                      <a:pt x="543" y="426"/>
                    </a:lnTo>
                    <a:lnTo>
                      <a:pt x="541" y="412"/>
                    </a:lnTo>
                    <a:lnTo>
                      <a:pt x="538" y="398"/>
                    </a:lnTo>
                    <a:lnTo>
                      <a:pt x="514" y="391"/>
                    </a:lnTo>
                    <a:cubicBezTo>
                      <a:pt x="500" y="388"/>
                      <a:pt x="483" y="380"/>
                      <a:pt x="476" y="375"/>
                    </a:cubicBezTo>
                    <a:cubicBezTo>
                      <a:pt x="469" y="370"/>
                      <a:pt x="463" y="364"/>
                      <a:pt x="463" y="360"/>
                    </a:cubicBezTo>
                    <a:lnTo>
                      <a:pt x="463" y="354"/>
                    </a:lnTo>
                    <a:lnTo>
                      <a:pt x="513" y="354"/>
                    </a:lnTo>
                    <a:lnTo>
                      <a:pt x="567" y="371"/>
                    </a:lnTo>
                    <a:lnTo>
                      <a:pt x="577" y="359"/>
                    </a:lnTo>
                    <a:lnTo>
                      <a:pt x="587" y="348"/>
                    </a:lnTo>
                    <a:lnTo>
                      <a:pt x="625" y="348"/>
                    </a:lnTo>
                    <a:lnTo>
                      <a:pt x="661" y="379"/>
                    </a:lnTo>
                    <a:cubicBezTo>
                      <a:pt x="681" y="397"/>
                      <a:pt x="706" y="424"/>
                      <a:pt x="718" y="439"/>
                    </a:cubicBezTo>
                    <a:lnTo>
                      <a:pt x="738" y="468"/>
                    </a:lnTo>
                    <a:lnTo>
                      <a:pt x="761" y="477"/>
                    </a:lnTo>
                    <a:lnTo>
                      <a:pt x="783" y="487"/>
                    </a:lnTo>
                    <a:lnTo>
                      <a:pt x="788" y="483"/>
                    </a:lnTo>
                    <a:cubicBezTo>
                      <a:pt x="791" y="481"/>
                      <a:pt x="793" y="472"/>
                      <a:pt x="793" y="464"/>
                    </a:cubicBezTo>
                    <a:lnTo>
                      <a:pt x="793" y="449"/>
                    </a:lnTo>
                    <a:lnTo>
                      <a:pt x="808" y="441"/>
                    </a:lnTo>
                    <a:lnTo>
                      <a:pt x="799" y="420"/>
                    </a:lnTo>
                    <a:lnTo>
                      <a:pt x="782" y="414"/>
                    </a:lnTo>
                    <a:lnTo>
                      <a:pt x="765" y="408"/>
                    </a:lnTo>
                    <a:lnTo>
                      <a:pt x="835" y="415"/>
                    </a:lnTo>
                    <a:lnTo>
                      <a:pt x="845" y="427"/>
                    </a:lnTo>
                    <a:lnTo>
                      <a:pt x="856" y="438"/>
                    </a:lnTo>
                    <a:lnTo>
                      <a:pt x="867" y="425"/>
                    </a:lnTo>
                    <a:cubicBezTo>
                      <a:pt x="874" y="418"/>
                      <a:pt x="879" y="408"/>
                      <a:pt x="879" y="402"/>
                    </a:cubicBezTo>
                    <a:lnTo>
                      <a:pt x="879" y="392"/>
                    </a:lnTo>
                    <a:lnTo>
                      <a:pt x="852" y="370"/>
                    </a:lnTo>
                    <a:lnTo>
                      <a:pt x="824" y="347"/>
                    </a:lnTo>
                    <a:lnTo>
                      <a:pt x="832" y="334"/>
                    </a:lnTo>
                    <a:lnTo>
                      <a:pt x="841" y="320"/>
                    </a:lnTo>
                    <a:lnTo>
                      <a:pt x="862" y="314"/>
                    </a:lnTo>
                    <a:lnTo>
                      <a:pt x="883" y="307"/>
                    </a:lnTo>
                    <a:lnTo>
                      <a:pt x="920" y="311"/>
                    </a:lnTo>
                    <a:lnTo>
                      <a:pt x="958" y="316"/>
                    </a:lnTo>
                    <a:lnTo>
                      <a:pt x="1012" y="284"/>
                    </a:lnTo>
                    <a:lnTo>
                      <a:pt x="1012" y="262"/>
                    </a:lnTo>
                    <a:lnTo>
                      <a:pt x="950" y="195"/>
                    </a:lnTo>
                    <a:lnTo>
                      <a:pt x="927" y="183"/>
                    </a:lnTo>
                    <a:lnTo>
                      <a:pt x="903" y="171"/>
                    </a:lnTo>
                    <a:lnTo>
                      <a:pt x="907" y="146"/>
                    </a:lnTo>
                    <a:lnTo>
                      <a:pt x="912" y="122"/>
                    </a:lnTo>
                    <a:lnTo>
                      <a:pt x="892" y="111"/>
                    </a:lnTo>
                    <a:lnTo>
                      <a:pt x="872" y="99"/>
                    </a:lnTo>
                    <a:lnTo>
                      <a:pt x="854" y="108"/>
                    </a:lnTo>
                    <a:lnTo>
                      <a:pt x="836" y="116"/>
                    </a:lnTo>
                    <a:lnTo>
                      <a:pt x="799" y="118"/>
                    </a:lnTo>
                    <a:lnTo>
                      <a:pt x="761" y="119"/>
                    </a:lnTo>
                    <a:lnTo>
                      <a:pt x="721" y="83"/>
                    </a:lnTo>
                    <a:lnTo>
                      <a:pt x="681" y="47"/>
                    </a:lnTo>
                    <a:lnTo>
                      <a:pt x="626" y="23"/>
                    </a:lnTo>
                    <a:lnTo>
                      <a:pt x="571" y="0"/>
                    </a:lnTo>
                    <a:lnTo>
                      <a:pt x="535" y="0"/>
                    </a:lnTo>
                    <a:lnTo>
                      <a:pt x="499" y="0"/>
                    </a:lnTo>
                    <a:lnTo>
                      <a:pt x="420" y="31"/>
                    </a:lnTo>
                    <a:lnTo>
                      <a:pt x="346" y="102"/>
                    </a:lnTo>
                    <a:lnTo>
                      <a:pt x="346" y="116"/>
                    </a:lnTo>
                    <a:cubicBezTo>
                      <a:pt x="346" y="124"/>
                      <a:pt x="343" y="134"/>
                      <a:pt x="339" y="139"/>
                    </a:cubicBezTo>
                    <a:lnTo>
                      <a:pt x="332" y="149"/>
                    </a:lnTo>
                    <a:lnTo>
                      <a:pt x="255" y="134"/>
                    </a:lnTo>
                    <a:lnTo>
                      <a:pt x="179" y="119"/>
                    </a:lnTo>
                    <a:lnTo>
                      <a:pt x="136" y="122"/>
                    </a:lnTo>
                    <a:lnTo>
                      <a:pt x="94" y="126"/>
                    </a:lnTo>
                    <a:lnTo>
                      <a:pt x="67" y="144"/>
                    </a:lnTo>
                    <a:lnTo>
                      <a:pt x="40" y="161"/>
                    </a:lnTo>
                    <a:lnTo>
                      <a:pt x="20" y="195"/>
                    </a:lnTo>
                    <a:lnTo>
                      <a:pt x="0" y="229"/>
                    </a:lnTo>
                    <a:lnTo>
                      <a:pt x="10" y="284"/>
                    </a:lnTo>
                    <a:lnTo>
                      <a:pt x="29" y="308"/>
                    </a:lnTo>
                    <a:cubicBezTo>
                      <a:pt x="40" y="321"/>
                      <a:pt x="58" y="338"/>
                      <a:pt x="70" y="346"/>
                    </a:cubicBezTo>
                    <a:cubicBezTo>
                      <a:pt x="82" y="353"/>
                      <a:pt x="107" y="365"/>
                      <a:pt x="128" y="373"/>
                    </a:cubicBezTo>
                    <a:cubicBezTo>
                      <a:pt x="148" y="380"/>
                      <a:pt x="176" y="388"/>
                      <a:pt x="190" y="391"/>
                    </a:cubicBezTo>
                    <a:cubicBezTo>
                      <a:pt x="205" y="393"/>
                      <a:pt x="233" y="400"/>
                      <a:pt x="253" y="405"/>
                    </a:cubicBezTo>
                    <a:lnTo>
                      <a:pt x="289" y="415"/>
                    </a:lnTo>
                    <a:lnTo>
                      <a:pt x="305" y="430"/>
                    </a:lnTo>
                    <a:lnTo>
                      <a:pt x="321" y="445"/>
                    </a:lnTo>
                    <a:lnTo>
                      <a:pt x="330" y="476"/>
                    </a:lnTo>
                    <a:lnTo>
                      <a:pt x="340" y="508"/>
                    </a:lnTo>
                    <a:lnTo>
                      <a:pt x="347" y="508"/>
                    </a:lnTo>
                  </a:path>
                </a:pathLst>
              </a:custGeom>
              <a:solidFill>
                <a:srgbClr val="CFCFC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2" name="Freeform 22"/>
              <p:cNvSpPr>
                <a:spLocks noChangeArrowheads="1"/>
              </p:cNvSpPr>
              <p:nvPr/>
            </p:nvSpPr>
            <p:spPr bwMode="auto">
              <a:xfrm>
                <a:off x="182" y="1276"/>
                <a:ext cx="381" cy="192"/>
              </a:xfrm>
              <a:custGeom>
                <a:avLst/>
                <a:gdLst>
                  <a:gd name="T0" fmla="*/ 348 w 1004"/>
                  <a:gd name="T1" fmla="*/ 494 h 505"/>
                  <a:gd name="T2" fmla="*/ 340 w 1004"/>
                  <a:gd name="T3" fmla="*/ 447 h 505"/>
                  <a:gd name="T4" fmla="*/ 296 w 1004"/>
                  <a:gd name="T5" fmla="*/ 391 h 505"/>
                  <a:gd name="T6" fmla="*/ 220 w 1004"/>
                  <a:gd name="T7" fmla="*/ 363 h 505"/>
                  <a:gd name="T8" fmla="*/ 112 w 1004"/>
                  <a:gd name="T9" fmla="*/ 337 h 505"/>
                  <a:gd name="T10" fmla="*/ 48 w 1004"/>
                  <a:gd name="T11" fmla="*/ 290 h 505"/>
                  <a:gd name="T12" fmla="*/ 31 w 1004"/>
                  <a:gd name="T13" fmla="*/ 245 h 505"/>
                  <a:gd name="T14" fmla="*/ 57 w 1004"/>
                  <a:gd name="T15" fmla="*/ 190 h 505"/>
                  <a:gd name="T16" fmla="*/ 96 w 1004"/>
                  <a:gd name="T17" fmla="*/ 163 h 505"/>
                  <a:gd name="T18" fmla="*/ 221 w 1004"/>
                  <a:gd name="T19" fmla="*/ 177 h 505"/>
                  <a:gd name="T20" fmla="*/ 329 w 1004"/>
                  <a:gd name="T21" fmla="*/ 210 h 505"/>
                  <a:gd name="T22" fmla="*/ 346 w 1004"/>
                  <a:gd name="T23" fmla="*/ 268 h 505"/>
                  <a:gd name="T24" fmla="*/ 395 w 1004"/>
                  <a:gd name="T25" fmla="*/ 334 h 505"/>
                  <a:gd name="T26" fmla="*/ 391 w 1004"/>
                  <a:gd name="T27" fmla="*/ 356 h 505"/>
                  <a:gd name="T28" fmla="*/ 442 w 1004"/>
                  <a:gd name="T29" fmla="*/ 418 h 505"/>
                  <a:gd name="T30" fmla="*/ 473 w 1004"/>
                  <a:gd name="T31" fmla="*/ 411 h 505"/>
                  <a:gd name="T32" fmla="*/ 493 w 1004"/>
                  <a:gd name="T33" fmla="*/ 425 h 505"/>
                  <a:gd name="T34" fmla="*/ 529 w 1004"/>
                  <a:gd name="T35" fmla="*/ 401 h 505"/>
                  <a:gd name="T36" fmla="*/ 470 w 1004"/>
                  <a:gd name="T37" fmla="*/ 377 h 505"/>
                  <a:gd name="T38" fmla="*/ 456 w 1004"/>
                  <a:gd name="T39" fmla="*/ 361 h 505"/>
                  <a:gd name="T40" fmla="*/ 467 w 1004"/>
                  <a:gd name="T41" fmla="*/ 346 h 505"/>
                  <a:gd name="T42" fmla="*/ 519 w 1004"/>
                  <a:gd name="T43" fmla="*/ 354 h 505"/>
                  <a:gd name="T44" fmla="*/ 568 w 1004"/>
                  <a:gd name="T45" fmla="*/ 355 h 505"/>
                  <a:gd name="T46" fmla="*/ 621 w 1004"/>
                  <a:gd name="T47" fmla="*/ 344 h 505"/>
                  <a:gd name="T48" fmla="*/ 710 w 1004"/>
                  <a:gd name="T49" fmla="*/ 435 h 505"/>
                  <a:gd name="T50" fmla="*/ 748 w 1004"/>
                  <a:gd name="T51" fmla="*/ 468 h 505"/>
                  <a:gd name="T52" fmla="*/ 786 w 1004"/>
                  <a:gd name="T53" fmla="*/ 477 h 505"/>
                  <a:gd name="T54" fmla="*/ 778 w 1004"/>
                  <a:gd name="T55" fmla="*/ 444 h 505"/>
                  <a:gd name="T56" fmla="*/ 796 w 1004"/>
                  <a:gd name="T57" fmla="*/ 439 h 505"/>
                  <a:gd name="T58" fmla="*/ 778 w 1004"/>
                  <a:gd name="T59" fmla="*/ 414 h 505"/>
                  <a:gd name="T60" fmla="*/ 733 w 1004"/>
                  <a:gd name="T61" fmla="*/ 406 h 505"/>
                  <a:gd name="T62" fmla="*/ 787 w 1004"/>
                  <a:gd name="T63" fmla="*/ 403 h 505"/>
                  <a:gd name="T64" fmla="*/ 850 w 1004"/>
                  <a:gd name="T65" fmla="*/ 424 h 505"/>
                  <a:gd name="T66" fmla="*/ 870 w 1004"/>
                  <a:gd name="T67" fmla="*/ 393 h 505"/>
                  <a:gd name="T68" fmla="*/ 854 w 1004"/>
                  <a:gd name="T69" fmla="*/ 377 h 505"/>
                  <a:gd name="T70" fmla="*/ 812 w 1004"/>
                  <a:gd name="T71" fmla="*/ 335 h 505"/>
                  <a:gd name="T72" fmla="*/ 855 w 1004"/>
                  <a:gd name="T73" fmla="*/ 304 h 505"/>
                  <a:gd name="T74" fmla="*/ 983 w 1004"/>
                  <a:gd name="T75" fmla="*/ 290 h 505"/>
                  <a:gd name="T76" fmla="*/ 976 w 1004"/>
                  <a:gd name="T77" fmla="*/ 231 h 505"/>
                  <a:gd name="T78" fmla="*/ 917 w 1004"/>
                  <a:gd name="T79" fmla="*/ 181 h 505"/>
                  <a:gd name="T80" fmla="*/ 895 w 1004"/>
                  <a:gd name="T81" fmla="*/ 147 h 505"/>
                  <a:gd name="T82" fmla="*/ 894 w 1004"/>
                  <a:gd name="T83" fmla="*/ 117 h 505"/>
                  <a:gd name="T84" fmla="*/ 847 w 1004"/>
                  <a:gd name="T85" fmla="*/ 103 h 505"/>
                  <a:gd name="T86" fmla="*/ 825 w 1004"/>
                  <a:gd name="T87" fmla="*/ 131 h 505"/>
                  <a:gd name="T88" fmla="*/ 813 w 1004"/>
                  <a:gd name="T89" fmla="*/ 115 h 505"/>
                  <a:gd name="T90" fmla="*/ 757 w 1004"/>
                  <a:gd name="T91" fmla="*/ 123 h 505"/>
                  <a:gd name="T92" fmla="*/ 568 w 1004"/>
                  <a:gd name="T93" fmla="*/ 0 h 505"/>
                  <a:gd name="T94" fmla="*/ 481 w 1004"/>
                  <a:gd name="T95" fmla="*/ 1 h 505"/>
                  <a:gd name="T96" fmla="*/ 398 w 1004"/>
                  <a:gd name="T97" fmla="*/ 39 h 505"/>
                  <a:gd name="T98" fmla="*/ 345 w 1004"/>
                  <a:gd name="T99" fmla="*/ 92 h 505"/>
                  <a:gd name="T100" fmla="*/ 332 w 1004"/>
                  <a:gd name="T101" fmla="*/ 144 h 505"/>
                  <a:gd name="T102" fmla="*/ 284 w 1004"/>
                  <a:gd name="T103" fmla="*/ 139 h 505"/>
                  <a:gd name="T104" fmla="*/ 139 w 1004"/>
                  <a:gd name="T105" fmla="*/ 115 h 505"/>
                  <a:gd name="T106" fmla="*/ 74 w 1004"/>
                  <a:gd name="T107" fmla="*/ 131 h 505"/>
                  <a:gd name="T108" fmla="*/ 11 w 1004"/>
                  <a:gd name="T109" fmla="*/ 191 h 505"/>
                  <a:gd name="T110" fmla="*/ 0 w 1004"/>
                  <a:gd name="T111" fmla="*/ 264 h 505"/>
                  <a:gd name="T112" fmla="*/ 21 w 1004"/>
                  <a:gd name="T113" fmla="*/ 307 h 505"/>
                  <a:gd name="T114" fmla="*/ 109 w 1004"/>
                  <a:gd name="T115" fmla="*/ 363 h 505"/>
                  <a:gd name="T116" fmla="*/ 192 w 1004"/>
                  <a:gd name="T117" fmla="*/ 387 h 505"/>
                  <a:gd name="T118" fmla="*/ 300 w 1004"/>
                  <a:gd name="T119" fmla="*/ 419 h 505"/>
                  <a:gd name="T120" fmla="*/ 329 w 1004"/>
                  <a:gd name="T121" fmla="*/ 489 h 505"/>
                  <a:gd name="T122" fmla="*/ 336 w 1004"/>
                  <a:gd name="T123" fmla="*/ 504 h 5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004" h="505">
                    <a:moveTo>
                      <a:pt x="336" y="504"/>
                    </a:moveTo>
                    <a:cubicBezTo>
                      <a:pt x="340" y="504"/>
                      <a:pt x="345" y="499"/>
                      <a:pt x="348" y="494"/>
                    </a:cubicBezTo>
                    <a:lnTo>
                      <a:pt x="353" y="483"/>
                    </a:lnTo>
                    <a:lnTo>
                      <a:pt x="340" y="447"/>
                    </a:lnTo>
                    <a:lnTo>
                      <a:pt x="328" y="411"/>
                    </a:lnTo>
                    <a:lnTo>
                      <a:pt x="296" y="391"/>
                    </a:lnTo>
                    <a:lnTo>
                      <a:pt x="264" y="371"/>
                    </a:lnTo>
                    <a:lnTo>
                      <a:pt x="220" y="363"/>
                    </a:lnTo>
                    <a:cubicBezTo>
                      <a:pt x="196" y="359"/>
                      <a:pt x="162" y="352"/>
                      <a:pt x="144" y="346"/>
                    </a:cubicBezTo>
                    <a:lnTo>
                      <a:pt x="112" y="337"/>
                    </a:lnTo>
                    <a:lnTo>
                      <a:pt x="80" y="313"/>
                    </a:lnTo>
                    <a:lnTo>
                      <a:pt x="48" y="290"/>
                    </a:lnTo>
                    <a:lnTo>
                      <a:pt x="39" y="268"/>
                    </a:lnTo>
                    <a:lnTo>
                      <a:pt x="31" y="245"/>
                    </a:lnTo>
                    <a:lnTo>
                      <a:pt x="43" y="218"/>
                    </a:lnTo>
                    <a:lnTo>
                      <a:pt x="57" y="190"/>
                    </a:lnTo>
                    <a:lnTo>
                      <a:pt x="76" y="176"/>
                    </a:lnTo>
                    <a:lnTo>
                      <a:pt x="96" y="163"/>
                    </a:lnTo>
                    <a:lnTo>
                      <a:pt x="158" y="163"/>
                    </a:lnTo>
                    <a:lnTo>
                      <a:pt x="221" y="177"/>
                    </a:lnTo>
                    <a:cubicBezTo>
                      <a:pt x="256" y="184"/>
                      <a:pt x="295" y="195"/>
                      <a:pt x="307" y="201"/>
                    </a:cubicBezTo>
                    <a:lnTo>
                      <a:pt x="329" y="210"/>
                    </a:lnTo>
                    <a:lnTo>
                      <a:pt x="329" y="255"/>
                    </a:lnTo>
                    <a:lnTo>
                      <a:pt x="346" y="268"/>
                    </a:lnTo>
                    <a:cubicBezTo>
                      <a:pt x="354" y="275"/>
                      <a:pt x="369" y="292"/>
                      <a:pt x="378" y="307"/>
                    </a:cubicBezTo>
                    <a:lnTo>
                      <a:pt x="395" y="334"/>
                    </a:lnTo>
                    <a:lnTo>
                      <a:pt x="393" y="345"/>
                    </a:lnTo>
                    <a:lnTo>
                      <a:pt x="391" y="356"/>
                    </a:lnTo>
                    <a:lnTo>
                      <a:pt x="417" y="387"/>
                    </a:lnTo>
                    <a:lnTo>
                      <a:pt x="442" y="418"/>
                    </a:lnTo>
                    <a:lnTo>
                      <a:pt x="458" y="415"/>
                    </a:lnTo>
                    <a:lnTo>
                      <a:pt x="473" y="411"/>
                    </a:lnTo>
                    <a:lnTo>
                      <a:pt x="483" y="418"/>
                    </a:lnTo>
                    <a:lnTo>
                      <a:pt x="493" y="425"/>
                    </a:lnTo>
                    <a:lnTo>
                      <a:pt x="529" y="421"/>
                    </a:lnTo>
                    <a:lnTo>
                      <a:pt x="529" y="401"/>
                    </a:lnTo>
                    <a:lnTo>
                      <a:pt x="505" y="391"/>
                    </a:lnTo>
                    <a:cubicBezTo>
                      <a:pt x="492" y="386"/>
                      <a:pt x="477" y="379"/>
                      <a:pt x="470" y="377"/>
                    </a:cubicBezTo>
                    <a:lnTo>
                      <a:pt x="458" y="372"/>
                    </a:lnTo>
                    <a:lnTo>
                      <a:pt x="456" y="361"/>
                    </a:lnTo>
                    <a:lnTo>
                      <a:pt x="453" y="350"/>
                    </a:lnTo>
                    <a:lnTo>
                      <a:pt x="467" y="346"/>
                    </a:lnTo>
                    <a:lnTo>
                      <a:pt x="480" y="342"/>
                    </a:lnTo>
                    <a:lnTo>
                      <a:pt x="519" y="354"/>
                    </a:lnTo>
                    <a:lnTo>
                      <a:pt x="559" y="366"/>
                    </a:lnTo>
                    <a:lnTo>
                      <a:pt x="568" y="355"/>
                    </a:lnTo>
                    <a:lnTo>
                      <a:pt x="578" y="344"/>
                    </a:lnTo>
                    <a:lnTo>
                      <a:pt x="621" y="344"/>
                    </a:lnTo>
                    <a:lnTo>
                      <a:pt x="657" y="378"/>
                    </a:lnTo>
                    <a:cubicBezTo>
                      <a:pt x="677" y="397"/>
                      <a:pt x="701" y="423"/>
                      <a:pt x="710" y="435"/>
                    </a:cubicBezTo>
                    <a:lnTo>
                      <a:pt x="727" y="459"/>
                    </a:lnTo>
                    <a:lnTo>
                      <a:pt x="748" y="468"/>
                    </a:lnTo>
                    <a:cubicBezTo>
                      <a:pt x="760" y="473"/>
                      <a:pt x="773" y="477"/>
                      <a:pt x="778" y="477"/>
                    </a:cubicBezTo>
                    <a:lnTo>
                      <a:pt x="786" y="477"/>
                    </a:lnTo>
                    <a:lnTo>
                      <a:pt x="782" y="461"/>
                    </a:lnTo>
                    <a:lnTo>
                      <a:pt x="778" y="444"/>
                    </a:lnTo>
                    <a:lnTo>
                      <a:pt x="787" y="442"/>
                    </a:lnTo>
                    <a:lnTo>
                      <a:pt x="796" y="439"/>
                    </a:lnTo>
                    <a:lnTo>
                      <a:pt x="787" y="426"/>
                    </a:lnTo>
                    <a:lnTo>
                      <a:pt x="778" y="414"/>
                    </a:lnTo>
                    <a:lnTo>
                      <a:pt x="755" y="410"/>
                    </a:lnTo>
                    <a:lnTo>
                      <a:pt x="733" y="406"/>
                    </a:lnTo>
                    <a:lnTo>
                      <a:pt x="752" y="404"/>
                    </a:lnTo>
                    <a:cubicBezTo>
                      <a:pt x="763" y="403"/>
                      <a:pt x="779" y="402"/>
                      <a:pt x="787" y="403"/>
                    </a:cubicBezTo>
                    <a:cubicBezTo>
                      <a:pt x="796" y="404"/>
                      <a:pt x="813" y="409"/>
                      <a:pt x="826" y="414"/>
                    </a:cubicBezTo>
                    <a:lnTo>
                      <a:pt x="850" y="424"/>
                    </a:lnTo>
                    <a:lnTo>
                      <a:pt x="860" y="413"/>
                    </a:lnTo>
                    <a:cubicBezTo>
                      <a:pt x="866" y="406"/>
                      <a:pt x="870" y="397"/>
                      <a:pt x="870" y="393"/>
                    </a:cubicBezTo>
                    <a:lnTo>
                      <a:pt x="870" y="384"/>
                    </a:lnTo>
                    <a:lnTo>
                      <a:pt x="854" y="377"/>
                    </a:lnTo>
                    <a:cubicBezTo>
                      <a:pt x="846" y="373"/>
                      <a:pt x="833" y="362"/>
                      <a:pt x="825" y="353"/>
                    </a:cubicBezTo>
                    <a:lnTo>
                      <a:pt x="812" y="335"/>
                    </a:lnTo>
                    <a:lnTo>
                      <a:pt x="834" y="320"/>
                    </a:lnTo>
                    <a:lnTo>
                      <a:pt x="855" y="304"/>
                    </a:lnTo>
                    <a:lnTo>
                      <a:pt x="962" y="304"/>
                    </a:lnTo>
                    <a:lnTo>
                      <a:pt x="983" y="290"/>
                    </a:lnTo>
                    <a:cubicBezTo>
                      <a:pt x="994" y="282"/>
                      <a:pt x="1003" y="273"/>
                      <a:pt x="1003" y="270"/>
                    </a:cubicBezTo>
                    <a:cubicBezTo>
                      <a:pt x="1003" y="266"/>
                      <a:pt x="991" y="249"/>
                      <a:pt x="976" y="231"/>
                    </a:cubicBezTo>
                    <a:lnTo>
                      <a:pt x="948" y="198"/>
                    </a:lnTo>
                    <a:lnTo>
                      <a:pt x="917" y="181"/>
                    </a:lnTo>
                    <a:lnTo>
                      <a:pt x="886" y="163"/>
                    </a:lnTo>
                    <a:lnTo>
                      <a:pt x="895" y="147"/>
                    </a:lnTo>
                    <a:lnTo>
                      <a:pt x="903" y="131"/>
                    </a:lnTo>
                    <a:lnTo>
                      <a:pt x="894" y="117"/>
                    </a:lnTo>
                    <a:lnTo>
                      <a:pt x="885" y="103"/>
                    </a:lnTo>
                    <a:lnTo>
                      <a:pt x="847" y="103"/>
                    </a:lnTo>
                    <a:lnTo>
                      <a:pt x="836" y="117"/>
                    </a:lnTo>
                    <a:lnTo>
                      <a:pt x="825" y="131"/>
                    </a:lnTo>
                    <a:lnTo>
                      <a:pt x="819" y="123"/>
                    </a:lnTo>
                    <a:lnTo>
                      <a:pt x="813" y="115"/>
                    </a:lnTo>
                    <a:lnTo>
                      <a:pt x="785" y="119"/>
                    </a:lnTo>
                    <a:lnTo>
                      <a:pt x="757" y="123"/>
                    </a:lnTo>
                    <a:lnTo>
                      <a:pt x="647" y="32"/>
                    </a:lnTo>
                    <a:lnTo>
                      <a:pt x="568" y="0"/>
                    </a:lnTo>
                    <a:lnTo>
                      <a:pt x="525" y="0"/>
                    </a:lnTo>
                    <a:lnTo>
                      <a:pt x="481" y="1"/>
                    </a:lnTo>
                    <a:lnTo>
                      <a:pt x="439" y="20"/>
                    </a:lnTo>
                    <a:lnTo>
                      <a:pt x="398" y="39"/>
                    </a:lnTo>
                    <a:lnTo>
                      <a:pt x="371" y="65"/>
                    </a:lnTo>
                    <a:lnTo>
                      <a:pt x="345" y="92"/>
                    </a:lnTo>
                    <a:lnTo>
                      <a:pt x="340" y="116"/>
                    </a:lnTo>
                    <a:cubicBezTo>
                      <a:pt x="337" y="129"/>
                      <a:pt x="333" y="142"/>
                      <a:pt x="332" y="144"/>
                    </a:cubicBezTo>
                    <a:lnTo>
                      <a:pt x="329" y="148"/>
                    </a:lnTo>
                    <a:lnTo>
                      <a:pt x="284" y="139"/>
                    </a:lnTo>
                    <a:cubicBezTo>
                      <a:pt x="259" y="134"/>
                      <a:pt x="216" y="127"/>
                      <a:pt x="189" y="122"/>
                    </a:cubicBezTo>
                    <a:lnTo>
                      <a:pt x="139" y="115"/>
                    </a:lnTo>
                    <a:lnTo>
                      <a:pt x="107" y="123"/>
                    </a:lnTo>
                    <a:lnTo>
                      <a:pt x="74" y="131"/>
                    </a:lnTo>
                    <a:lnTo>
                      <a:pt x="48" y="152"/>
                    </a:lnTo>
                    <a:cubicBezTo>
                      <a:pt x="34" y="164"/>
                      <a:pt x="17" y="181"/>
                      <a:pt x="11" y="191"/>
                    </a:cubicBezTo>
                    <a:lnTo>
                      <a:pt x="0" y="209"/>
                    </a:lnTo>
                    <a:lnTo>
                      <a:pt x="0" y="264"/>
                    </a:lnTo>
                    <a:lnTo>
                      <a:pt x="10" y="286"/>
                    </a:lnTo>
                    <a:lnTo>
                      <a:pt x="21" y="307"/>
                    </a:lnTo>
                    <a:lnTo>
                      <a:pt x="50" y="329"/>
                    </a:lnTo>
                    <a:cubicBezTo>
                      <a:pt x="66" y="341"/>
                      <a:pt x="92" y="356"/>
                      <a:pt x="109" y="363"/>
                    </a:cubicBezTo>
                    <a:lnTo>
                      <a:pt x="138" y="376"/>
                    </a:lnTo>
                    <a:lnTo>
                      <a:pt x="192" y="387"/>
                    </a:lnTo>
                    <a:cubicBezTo>
                      <a:pt x="221" y="393"/>
                      <a:pt x="257" y="402"/>
                      <a:pt x="272" y="408"/>
                    </a:cubicBezTo>
                    <a:lnTo>
                      <a:pt x="300" y="419"/>
                    </a:lnTo>
                    <a:lnTo>
                      <a:pt x="314" y="447"/>
                    </a:lnTo>
                    <a:cubicBezTo>
                      <a:pt x="322" y="462"/>
                      <a:pt x="329" y="481"/>
                      <a:pt x="329" y="489"/>
                    </a:cubicBezTo>
                    <a:lnTo>
                      <a:pt x="329" y="504"/>
                    </a:lnTo>
                    <a:lnTo>
                      <a:pt x="336" y="504"/>
                    </a:lnTo>
                  </a:path>
                </a:pathLst>
              </a:custGeom>
              <a:solidFill>
                <a:srgbClr val="ADADA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3" name="Freeform 23"/>
              <p:cNvSpPr>
                <a:spLocks noChangeArrowheads="1"/>
              </p:cNvSpPr>
              <p:nvPr/>
            </p:nvSpPr>
            <p:spPr bwMode="auto">
              <a:xfrm>
                <a:off x="182" y="1278"/>
                <a:ext cx="383" cy="187"/>
              </a:xfrm>
              <a:custGeom>
                <a:avLst/>
                <a:gdLst>
                  <a:gd name="T0" fmla="*/ 350 w 1010"/>
                  <a:gd name="T1" fmla="*/ 488 h 495"/>
                  <a:gd name="T2" fmla="*/ 331 w 1010"/>
                  <a:gd name="T3" fmla="*/ 416 h 495"/>
                  <a:gd name="T4" fmla="*/ 277 w 1010"/>
                  <a:gd name="T5" fmla="*/ 375 h 495"/>
                  <a:gd name="T6" fmla="*/ 179 w 1010"/>
                  <a:gd name="T7" fmla="*/ 354 h 495"/>
                  <a:gd name="T8" fmla="*/ 76 w 1010"/>
                  <a:gd name="T9" fmla="*/ 313 h 495"/>
                  <a:gd name="T10" fmla="*/ 42 w 1010"/>
                  <a:gd name="T11" fmla="*/ 277 h 495"/>
                  <a:gd name="T12" fmla="*/ 32 w 1010"/>
                  <a:gd name="T13" fmla="*/ 237 h 495"/>
                  <a:gd name="T14" fmla="*/ 55 w 1010"/>
                  <a:gd name="T15" fmla="*/ 190 h 495"/>
                  <a:gd name="T16" fmla="*/ 88 w 1010"/>
                  <a:gd name="T17" fmla="*/ 165 h 495"/>
                  <a:gd name="T18" fmla="*/ 147 w 1010"/>
                  <a:gd name="T19" fmla="*/ 157 h 495"/>
                  <a:gd name="T20" fmla="*/ 306 w 1010"/>
                  <a:gd name="T21" fmla="*/ 194 h 495"/>
                  <a:gd name="T22" fmla="*/ 331 w 1010"/>
                  <a:gd name="T23" fmla="*/ 246 h 495"/>
                  <a:gd name="T24" fmla="*/ 382 w 1010"/>
                  <a:gd name="T25" fmla="*/ 303 h 495"/>
                  <a:gd name="T26" fmla="*/ 393 w 1010"/>
                  <a:gd name="T27" fmla="*/ 353 h 495"/>
                  <a:gd name="T28" fmla="*/ 445 w 1010"/>
                  <a:gd name="T29" fmla="*/ 413 h 495"/>
                  <a:gd name="T30" fmla="*/ 486 w 1010"/>
                  <a:gd name="T31" fmla="*/ 406 h 495"/>
                  <a:gd name="T32" fmla="*/ 496 w 1010"/>
                  <a:gd name="T33" fmla="*/ 420 h 495"/>
                  <a:gd name="T34" fmla="*/ 527 w 1010"/>
                  <a:gd name="T35" fmla="*/ 413 h 495"/>
                  <a:gd name="T36" fmla="*/ 497 w 1010"/>
                  <a:gd name="T37" fmla="*/ 385 h 495"/>
                  <a:gd name="T38" fmla="*/ 447 w 1010"/>
                  <a:gd name="T39" fmla="*/ 355 h 495"/>
                  <a:gd name="T40" fmla="*/ 457 w 1010"/>
                  <a:gd name="T41" fmla="*/ 341 h 495"/>
                  <a:gd name="T42" fmla="*/ 530 w 1010"/>
                  <a:gd name="T43" fmla="*/ 351 h 495"/>
                  <a:gd name="T44" fmla="*/ 570 w 1010"/>
                  <a:gd name="T45" fmla="*/ 342 h 495"/>
                  <a:gd name="T46" fmla="*/ 612 w 1010"/>
                  <a:gd name="T47" fmla="*/ 333 h 495"/>
                  <a:gd name="T48" fmla="*/ 691 w 1010"/>
                  <a:gd name="T49" fmla="*/ 398 h 495"/>
                  <a:gd name="T50" fmla="*/ 772 w 1010"/>
                  <a:gd name="T51" fmla="*/ 474 h 495"/>
                  <a:gd name="T52" fmla="*/ 787 w 1010"/>
                  <a:gd name="T53" fmla="*/ 466 h 495"/>
                  <a:gd name="T54" fmla="*/ 777 w 1010"/>
                  <a:gd name="T55" fmla="*/ 445 h 495"/>
                  <a:gd name="T56" fmla="*/ 796 w 1010"/>
                  <a:gd name="T57" fmla="*/ 436 h 495"/>
                  <a:gd name="T58" fmla="*/ 787 w 1010"/>
                  <a:gd name="T59" fmla="*/ 415 h 495"/>
                  <a:gd name="T60" fmla="*/ 735 w 1010"/>
                  <a:gd name="T61" fmla="*/ 403 h 495"/>
                  <a:gd name="T62" fmla="*/ 785 w 1010"/>
                  <a:gd name="T63" fmla="*/ 393 h 495"/>
                  <a:gd name="T64" fmla="*/ 852 w 1010"/>
                  <a:gd name="T65" fmla="*/ 421 h 495"/>
                  <a:gd name="T66" fmla="*/ 872 w 1010"/>
                  <a:gd name="T67" fmla="*/ 393 h 495"/>
                  <a:gd name="T68" fmla="*/ 817 w 1010"/>
                  <a:gd name="T69" fmla="*/ 345 h 495"/>
                  <a:gd name="T70" fmla="*/ 849 w 1010"/>
                  <a:gd name="T71" fmla="*/ 301 h 495"/>
                  <a:gd name="T72" fmla="*/ 1009 w 1010"/>
                  <a:gd name="T73" fmla="*/ 269 h 495"/>
                  <a:gd name="T74" fmla="*/ 948 w 1010"/>
                  <a:gd name="T75" fmla="*/ 194 h 495"/>
                  <a:gd name="T76" fmla="*/ 890 w 1010"/>
                  <a:gd name="T77" fmla="*/ 165 h 495"/>
                  <a:gd name="T78" fmla="*/ 876 w 1010"/>
                  <a:gd name="T79" fmla="*/ 103 h 495"/>
                  <a:gd name="T80" fmla="*/ 826 w 1010"/>
                  <a:gd name="T81" fmla="*/ 127 h 495"/>
                  <a:gd name="T82" fmla="*/ 815 w 1010"/>
                  <a:gd name="T83" fmla="*/ 112 h 495"/>
                  <a:gd name="T84" fmla="*/ 708 w 1010"/>
                  <a:gd name="T85" fmla="*/ 77 h 495"/>
                  <a:gd name="T86" fmla="*/ 616 w 1010"/>
                  <a:gd name="T87" fmla="*/ 17 h 495"/>
                  <a:gd name="T88" fmla="*/ 485 w 1010"/>
                  <a:gd name="T89" fmla="*/ 0 h 495"/>
                  <a:gd name="T90" fmla="*/ 418 w 1010"/>
                  <a:gd name="T91" fmla="*/ 27 h 495"/>
                  <a:gd name="T92" fmla="*/ 345 w 1010"/>
                  <a:gd name="T93" fmla="*/ 109 h 495"/>
                  <a:gd name="T94" fmla="*/ 327 w 1010"/>
                  <a:gd name="T95" fmla="*/ 146 h 495"/>
                  <a:gd name="T96" fmla="*/ 176 w 1010"/>
                  <a:gd name="T97" fmla="*/ 118 h 495"/>
                  <a:gd name="T98" fmla="*/ 81 w 1010"/>
                  <a:gd name="T99" fmla="*/ 127 h 495"/>
                  <a:gd name="T100" fmla="*/ 16 w 1010"/>
                  <a:gd name="T101" fmla="*/ 189 h 495"/>
                  <a:gd name="T102" fmla="*/ 5 w 1010"/>
                  <a:gd name="T103" fmla="*/ 249 h 495"/>
                  <a:gd name="T104" fmla="*/ 26 w 1010"/>
                  <a:gd name="T105" fmla="*/ 301 h 495"/>
                  <a:gd name="T106" fmla="*/ 102 w 1010"/>
                  <a:gd name="T107" fmla="*/ 358 h 495"/>
                  <a:gd name="T108" fmla="*/ 232 w 1010"/>
                  <a:gd name="T109" fmla="*/ 391 h 495"/>
                  <a:gd name="T110" fmla="*/ 323 w 1010"/>
                  <a:gd name="T111" fmla="*/ 439 h 495"/>
                  <a:gd name="T112" fmla="*/ 333 w 1010"/>
                  <a:gd name="T113" fmla="*/ 494 h 4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010" h="495">
                    <a:moveTo>
                      <a:pt x="339" y="494"/>
                    </a:moveTo>
                    <a:cubicBezTo>
                      <a:pt x="343" y="494"/>
                      <a:pt x="348" y="492"/>
                      <a:pt x="350" y="488"/>
                    </a:cubicBezTo>
                    <a:lnTo>
                      <a:pt x="354" y="483"/>
                    </a:lnTo>
                    <a:lnTo>
                      <a:pt x="331" y="416"/>
                    </a:lnTo>
                    <a:lnTo>
                      <a:pt x="304" y="395"/>
                    </a:lnTo>
                    <a:lnTo>
                      <a:pt x="277" y="375"/>
                    </a:lnTo>
                    <a:lnTo>
                      <a:pt x="236" y="364"/>
                    </a:lnTo>
                    <a:cubicBezTo>
                      <a:pt x="213" y="359"/>
                      <a:pt x="188" y="354"/>
                      <a:pt x="179" y="354"/>
                    </a:cubicBezTo>
                    <a:lnTo>
                      <a:pt x="164" y="354"/>
                    </a:lnTo>
                    <a:lnTo>
                      <a:pt x="76" y="313"/>
                    </a:lnTo>
                    <a:lnTo>
                      <a:pt x="59" y="295"/>
                    </a:lnTo>
                    <a:lnTo>
                      <a:pt x="42" y="277"/>
                    </a:lnTo>
                    <a:lnTo>
                      <a:pt x="37" y="257"/>
                    </a:lnTo>
                    <a:lnTo>
                      <a:pt x="32" y="237"/>
                    </a:lnTo>
                    <a:lnTo>
                      <a:pt x="44" y="214"/>
                    </a:lnTo>
                    <a:lnTo>
                      <a:pt x="55" y="190"/>
                    </a:lnTo>
                    <a:lnTo>
                      <a:pt x="72" y="177"/>
                    </a:lnTo>
                    <a:lnTo>
                      <a:pt x="88" y="165"/>
                    </a:lnTo>
                    <a:lnTo>
                      <a:pt x="117" y="161"/>
                    </a:lnTo>
                    <a:lnTo>
                      <a:pt x="147" y="157"/>
                    </a:lnTo>
                    <a:lnTo>
                      <a:pt x="213" y="171"/>
                    </a:lnTo>
                    <a:cubicBezTo>
                      <a:pt x="250" y="179"/>
                      <a:pt x="291" y="189"/>
                      <a:pt x="306" y="194"/>
                    </a:cubicBezTo>
                    <a:lnTo>
                      <a:pt x="331" y="202"/>
                    </a:lnTo>
                    <a:lnTo>
                      <a:pt x="331" y="246"/>
                    </a:lnTo>
                    <a:lnTo>
                      <a:pt x="347" y="262"/>
                    </a:lnTo>
                    <a:cubicBezTo>
                      <a:pt x="355" y="270"/>
                      <a:pt x="371" y="289"/>
                      <a:pt x="382" y="303"/>
                    </a:cubicBezTo>
                    <a:lnTo>
                      <a:pt x="402" y="329"/>
                    </a:lnTo>
                    <a:lnTo>
                      <a:pt x="393" y="353"/>
                    </a:lnTo>
                    <a:lnTo>
                      <a:pt x="419" y="383"/>
                    </a:lnTo>
                    <a:lnTo>
                      <a:pt x="445" y="413"/>
                    </a:lnTo>
                    <a:lnTo>
                      <a:pt x="465" y="409"/>
                    </a:lnTo>
                    <a:lnTo>
                      <a:pt x="486" y="406"/>
                    </a:lnTo>
                    <a:lnTo>
                      <a:pt x="491" y="413"/>
                    </a:lnTo>
                    <a:lnTo>
                      <a:pt x="496" y="420"/>
                    </a:lnTo>
                    <a:lnTo>
                      <a:pt x="511" y="416"/>
                    </a:lnTo>
                    <a:lnTo>
                      <a:pt x="527" y="413"/>
                    </a:lnTo>
                    <a:lnTo>
                      <a:pt x="527" y="396"/>
                    </a:lnTo>
                    <a:lnTo>
                      <a:pt x="497" y="385"/>
                    </a:lnTo>
                    <a:cubicBezTo>
                      <a:pt x="481" y="380"/>
                      <a:pt x="463" y="371"/>
                      <a:pt x="457" y="365"/>
                    </a:cubicBezTo>
                    <a:lnTo>
                      <a:pt x="447" y="355"/>
                    </a:lnTo>
                    <a:lnTo>
                      <a:pt x="452" y="348"/>
                    </a:lnTo>
                    <a:lnTo>
                      <a:pt x="457" y="341"/>
                    </a:lnTo>
                    <a:lnTo>
                      <a:pt x="501" y="341"/>
                    </a:lnTo>
                    <a:lnTo>
                      <a:pt x="530" y="351"/>
                    </a:lnTo>
                    <a:lnTo>
                      <a:pt x="558" y="361"/>
                    </a:lnTo>
                    <a:lnTo>
                      <a:pt x="570" y="342"/>
                    </a:lnTo>
                    <a:lnTo>
                      <a:pt x="591" y="337"/>
                    </a:lnTo>
                    <a:lnTo>
                      <a:pt x="612" y="333"/>
                    </a:lnTo>
                    <a:lnTo>
                      <a:pt x="652" y="365"/>
                    </a:lnTo>
                    <a:lnTo>
                      <a:pt x="691" y="398"/>
                    </a:lnTo>
                    <a:lnTo>
                      <a:pt x="729" y="455"/>
                    </a:lnTo>
                    <a:lnTo>
                      <a:pt x="772" y="474"/>
                    </a:lnTo>
                    <a:lnTo>
                      <a:pt x="779" y="470"/>
                    </a:lnTo>
                    <a:lnTo>
                      <a:pt x="787" y="466"/>
                    </a:lnTo>
                    <a:lnTo>
                      <a:pt x="782" y="456"/>
                    </a:lnTo>
                    <a:lnTo>
                      <a:pt x="777" y="445"/>
                    </a:lnTo>
                    <a:lnTo>
                      <a:pt x="787" y="440"/>
                    </a:lnTo>
                    <a:lnTo>
                      <a:pt x="796" y="436"/>
                    </a:lnTo>
                    <a:lnTo>
                      <a:pt x="791" y="425"/>
                    </a:lnTo>
                    <a:lnTo>
                      <a:pt x="787" y="415"/>
                    </a:lnTo>
                    <a:lnTo>
                      <a:pt x="761" y="409"/>
                    </a:lnTo>
                    <a:lnTo>
                      <a:pt x="735" y="403"/>
                    </a:lnTo>
                    <a:lnTo>
                      <a:pt x="760" y="398"/>
                    </a:lnTo>
                    <a:lnTo>
                      <a:pt x="785" y="393"/>
                    </a:lnTo>
                    <a:lnTo>
                      <a:pt x="819" y="407"/>
                    </a:lnTo>
                    <a:lnTo>
                      <a:pt x="852" y="421"/>
                    </a:lnTo>
                    <a:lnTo>
                      <a:pt x="862" y="410"/>
                    </a:lnTo>
                    <a:cubicBezTo>
                      <a:pt x="868" y="403"/>
                      <a:pt x="872" y="396"/>
                      <a:pt x="872" y="393"/>
                    </a:cubicBezTo>
                    <a:cubicBezTo>
                      <a:pt x="872" y="390"/>
                      <a:pt x="860" y="378"/>
                      <a:pt x="845" y="367"/>
                    </a:cubicBezTo>
                    <a:lnTo>
                      <a:pt x="817" y="345"/>
                    </a:lnTo>
                    <a:lnTo>
                      <a:pt x="817" y="327"/>
                    </a:lnTo>
                    <a:lnTo>
                      <a:pt x="849" y="301"/>
                    </a:lnTo>
                    <a:lnTo>
                      <a:pt x="962" y="300"/>
                    </a:lnTo>
                    <a:lnTo>
                      <a:pt x="1009" y="269"/>
                    </a:lnTo>
                    <a:lnTo>
                      <a:pt x="979" y="231"/>
                    </a:lnTo>
                    <a:lnTo>
                      <a:pt x="948" y="194"/>
                    </a:lnTo>
                    <a:lnTo>
                      <a:pt x="919" y="179"/>
                    </a:lnTo>
                    <a:lnTo>
                      <a:pt x="890" y="165"/>
                    </a:lnTo>
                    <a:lnTo>
                      <a:pt x="897" y="107"/>
                    </a:lnTo>
                    <a:lnTo>
                      <a:pt x="876" y="103"/>
                    </a:lnTo>
                    <a:lnTo>
                      <a:pt x="854" y="98"/>
                    </a:lnTo>
                    <a:lnTo>
                      <a:pt x="826" y="127"/>
                    </a:lnTo>
                    <a:lnTo>
                      <a:pt x="821" y="119"/>
                    </a:lnTo>
                    <a:lnTo>
                      <a:pt x="815" y="112"/>
                    </a:lnTo>
                    <a:lnTo>
                      <a:pt x="759" y="120"/>
                    </a:lnTo>
                    <a:lnTo>
                      <a:pt x="708" y="77"/>
                    </a:lnTo>
                    <a:lnTo>
                      <a:pt x="656" y="35"/>
                    </a:lnTo>
                    <a:lnTo>
                      <a:pt x="616" y="17"/>
                    </a:lnTo>
                    <a:lnTo>
                      <a:pt x="575" y="0"/>
                    </a:lnTo>
                    <a:lnTo>
                      <a:pt x="485" y="0"/>
                    </a:lnTo>
                    <a:lnTo>
                      <a:pt x="451" y="14"/>
                    </a:lnTo>
                    <a:lnTo>
                      <a:pt x="418" y="27"/>
                    </a:lnTo>
                    <a:lnTo>
                      <a:pt x="355" y="82"/>
                    </a:lnTo>
                    <a:lnTo>
                      <a:pt x="345" y="109"/>
                    </a:lnTo>
                    <a:cubicBezTo>
                      <a:pt x="340" y="124"/>
                      <a:pt x="334" y="139"/>
                      <a:pt x="331" y="141"/>
                    </a:cubicBezTo>
                    <a:lnTo>
                      <a:pt x="327" y="146"/>
                    </a:lnTo>
                    <a:lnTo>
                      <a:pt x="268" y="134"/>
                    </a:lnTo>
                    <a:cubicBezTo>
                      <a:pt x="236" y="127"/>
                      <a:pt x="194" y="120"/>
                      <a:pt x="176" y="118"/>
                    </a:cubicBezTo>
                    <a:lnTo>
                      <a:pt x="142" y="113"/>
                    </a:lnTo>
                    <a:lnTo>
                      <a:pt x="81" y="127"/>
                    </a:lnTo>
                    <a:lnTo>
                      <a:pt x="32" y="162"/>
                    </a:lnTo>
                    <a:lnTo>
                      <a:pt x="16" y="189"/>
                    </a:lnTo>
                    <a:lnTo>
                      <a:pt x="0" y="216"/>
                    </a:lnTo>
                    <a:lnTo>
                      <a:pt x="5" y="249"/>
                    </a:lnTo>
                    <a:lnTo>
                      <a:pt x="9" y="281"/>
                    </a:lnTo>
                    <a:lnTo>
                      <a:pt x="26" y="301"/>
                    </a:lnTo>
                    <a:cubicBezTo>
                      <a:pt x="35" y="313"/>
                      <a:pt x="56" y="330"/>
                      <a:pt x="72" y="340"/>
                    </a:cubicBezTo>
                    <a:lnTo>
                      <a:pt x="102" y="358"/>
                    </a:lnTo>
                    <a:lnTo>
                      <a:pt x="144" y="369"/>
                    </a:lnTo>
                    <a:cubicBezTo>
                      <a:pt x="167" y="376"/>
                      <a:pt x="207" y="385"/>
                      <a:pt x="232" y="391"/>
                    </a:cubicBezTo>
                    <a:lnTo>
                      <a:pt x="278" y="402"/>
                    </a:lnTo>
                    <a:lnTo>
                      <a:pt x="323" y="439"/>
                    </a:lnTo>
                    <a:lnTo>
                      <a:pt x="328" y="467"/>
                    </a:lnTo>
                    <a:lnTo>
                      <a:pt x="333" y="494"/>
                    </a:lnTo>
                    <a:lnTo>
                      <a:pt x="339" y="494"/>
                    </a:lnTo>
                  </a:path>
                </a:pathLst>
              </a:custGeom>
              <a:solidFill>
                <a:srgbClr val="91919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4" name="Freeform 24"/>
              <p:cNvSpPr>
                <a:spLocks noChangeArrowheads="1"/>
              </p:cNvSpPr>
              <p:nvPr/>
            </p:nvSpPr>
            <p:spPr bwMode="auto">
              <a:xfrm>
                <a:off x="182" y="1278"/>
                <a:ext cx="381" cy="189"/>
              </a:xfrm>
              <a:custGeom>
                <a:avLst/>
                <a:gdLst>
                  <a:gd name="T0" fmla="*/ 347 w 1004"/>
                  <a:gd name="T1" fmla="*/ 498 h 499"/>
                  <a:gd name="T2" fmla="*/ 328 w 1004"/>
                  <a:gd name="T3" fmla="*/ 424 h 499"/>
                  <a:gd name="T4" fmla="*/ 286 w 1004"/>
                  <a:gd name="T5" fmla="*/ 386 h 499"/>
                  <a:gd name="T6" fmla="*/ 196 w 1004"/>
                  <a:gd name="T7" fmla="*/ 357 h 499"/>
                  <a:gd name="T8" fmla="*/ 100 w 1004"/>
                  <a:gd name="T9" fmla="*/ 326 h 499"/>
                  <a:gd name="T10" fmla="*/ 47 w 1004"/>
                  <a:gd name="T11" fmla="*/ 283 h 499"/>
                  <a:gd name="T12" fmla="*/ 31 w 1004"/>
                  <a:gd name="T13" fmla="*/ 248 h 499"/>
                  <a:gd name="T14" fmla="*/ 57 w 1004"/>
                  <a:gd name="T15" fmla="*/ 180 h 499"/>
                  <a:gd name="T16" fmla="*/ 117 w 1004"/>
                  <a:gd name="T17" fmla="*/ 160 h 499"/>
                  <a:gd name="T18" fmla="*/ 206 w 1004"/>
                  <a:gd name="T19" fmla="*/ 168 h 499"/>
                  <a:gd name="T20" fmla="*/ 329 w 1004"/>
                  <a:gd name="T21" fmla="*/ 202 h 499"/>
                  <a:gd name="T22" fmla="*/ 353 w 1004"/>
                  <a:gd name="T23" fmla="*/ 265 h 499"/>
                  <a:gd name="T24" fmla="*/ 376 w 1004"/>
                  <a:gd name="T25" fmla="*/ 297 h 499"/>
                  <a:gd name="T26" fmla="*/ 401 w 1004"/>
                  <a:gd name="T27" fmla="*/ 323 h 499"/>
                  <a:gd name="T28" fmla="*/ 449 w 1004"/>
                  <a:gd name="T29" fmla="*/ 414 h 499"/>
                  <a:gd name="T30" fmla="*/ 467 w 1004"/>
                  <a:gd name="T31" fmla="*/ 401 h 499"/>
                  <a:gd name="T32" fmla="*/ 496 w 1004"/>
                  <a:gd name="T33" fmla="*/ 419 h 499"/>
                  <a:gd name="T34" fmla="*/ 525 w 1004"/>
                  <a:gd name="T35" fmla="*/ 413 h 499"/>
                  <a:gd name="T36" fmla="*/ 499 w 1004"/>
                  <a:gd name="T37" fmla="*/ 388 h 499"/>
                  <a:gd name="T38" fmla="*/ 459 w 1004"/>
                  <a:gd name="T39" fmla="*/ 368 h 499"/>
                  <a:gd name="T40" fmla="*/ 451 w 1004"/>
                  <a:gd name="T41" fmla="*/ 347 h 499"/>
                  <a:gd name="T42" fmla="*/ 485 w 1004"/>
                  <a:gd name="T43" fmla="*/ 343 h 499"/>
                  <a:gd name="T44" fmla="*/ 559 w 1004"/>
                  <a:gd name="T45" fmla="*/ 356 h 499"/>
                  <a:gd name="T46" fmla="*/ 573 w 1004"/>
                  <a:gd name="T47" fmla="*/ 334 h 499"/>
                  <a:gd name="T48" fmla="*/ 654 w 1004"/>
                  <a:gd name="T49" fmla="*/ 368 h 499"/>
                  <a:gd name="T50" fmla="*/ 733 w 1004"/>
                  <a:gd name="T51" fmla="*/ 461 h 499"/>
                  <a:gd name="T52" fmla="*/ 769 w 1004"/>
                  <a:gd name="T53" fmla="*/ 474 h 499"/>
                  <a:gd name="T54" fmla="*/ 783 w 1004"/>
                  <a:gd name="T55" fmla="*/ 467 h 499"/>
                  <a:gd name="T56" fmla="*/ 774 w 1004"/>
                  <a:gd name="T57" fmla="*/ 448 h 499"/>
                  <a:gd name="T58" fmla="*/ 793 w 1004"/>
                  <a:gd name="T59" fmla="*/ 428 h 499"/>
                  <a:gd name="T60" fmla="*/ 758 w 1004"/>
                  <a:gd name="T61" fmla="*/ 408 h 499"/>
                  <a:gd name="T62" fmla="*/ 755 w 1004"/>
                  <a:gd name="T63" fmla="*/ 398 h 499"/>
                  <a:gd name="T64" fmla="*/ 808 w 1004"/>
                  <a:gd name="T65" fmla="*/ 401 h 499"/>
                  <a:gd name="T66" fmla="*/ 839 w 1004"/>
                  <a:gd name="T67" fmla="*/ 415 h 499"/>
                  <a:gd name="T68" fmla="*/ 861 w 1004"/>
                  <a:gd name="T69" fmla="*/ 407 h 499"/>
                  <a:gd name="T70" fmla="*/ 843 w 1004"/>
                  <a:gd name="T71" fmla="*/ 370 h 499"/>
                  <a:gd name="T72" fmla="*/ 815 w 1004"/>
                  <a:gd name="T73" fmla="*/ 321 h 499"/>
                  <a:gd name="T74" fmla="*/ 850 w 1004"/>
                  <a:gd name="T75" fmla="*/ 301 h 499"/>
                  <a:gd name="T76" fmla="*/ 972 w 1004"/>
                  <a:gd name="T77" fmla="*/ 289 h 499"/>
                  <a:gd name="T78" fmla="*/ 1003 w 1004"/>
                  <a:gd name="T79" fmla="*/ 261 h 499"/>
                  <a:gd name="T80" fmla="*/ 887 w 1004"/>
                  <a:gd name="T81" fmla="*/ 166 h 499"/>
                  <a:gd name="T82" fmla="*/ 896 w 1004"/>
                  <a:gd name="T83" fmla="*/ 120 h 499"/>
                  <a:gd name="T84" fmla="*/ 876 w 1004"/>
                  <a:gd name="T85" fmla="*/ 100 h 499"/>
                  <a:gd name="T86" fmla="*/ 828 w 1004"/>
                  <a:gd name="T87" fmla="*/ 126 h 499"/>
                  <a:gd name="T88" fmla="*/ 777 w 1004"/>
                  <a:gd name="T89" fmla="*/ 117 h 499"/>
                  <a:gd name="T90" fmla="*/ 710 w 1004"/>
                  <a:gd name="T91" fmla="*/ 81 h 499"/>
                  <a:gd name="T92" fmla="*/ 618 w 1004"/>
                  <a:gd name="T93" fmla="*/ 21 h 499"/>
                  <a:gd name="T94" fmla="*/ 485 w 1004"/>
                  <a:gd name="T95" fmla="*/ 0 h 499"/>
                  <a:gd name="T96" fmla="*/ 411 w 1004"/>
                  <a:gd name="T97" fmla="*/ 32 h 499"/>
                  <a:gd name="T98" fmla="*/ 346 w 1004"/>
                  <a:gd name="T99" fmla="*/ 91 h 499"/>
                  <a:gd name="T100" fmla="*/ 336 w 1004"/>
                  <a:gd name="T101" fmla="*/ 147 h 499"/>
                  <a:gd name="T102" fmla="*/ 274 w 1004"/>
                  <a:gd name="T103" fmla="*/ 137 h 499"/>
                  <a:gd name="T104" fmla="*/ 141 w 1004"/>
                  <a:gd name="T105" fmla="*/ 114 h 499"/>
                  <a:gd name="T106" fmla="*/ 66 w 1004"/>
                  <a:gd name="T107" fmla="*/ 133 h 499"/>
                  <a:gd name="T108" fmla="*/ 13 w 1004"/>
                  <a:gd name="T109" fmla="*/ 192 h 499"/>
                  <a:gd name="T110" fmla="*/ 0 w 1004"/>
                  <a:gd name="T111" fmla="*/ 229 h 499"/>
                  <a:gd name="T112" fmla="*/ 17 w 1004"/>
                  <a:gd name="T113" fmla="*/ 295 h 499"/>
                  <a:gd name="T114" fmla="*/ 77 w 1004"/>
                  <a:gd name="T115" fmla="*/ 346 h 499"/>
                  <a:gd name="T116" fmla="*/ 212 w 1004"/>
                  <a:gd name="T117" fmla="*/ 387 h 499"/>
                  <a:gd name="T118" fmla="*/ 314 w 1004"/>
                  <a:gd name="T119" fmla="*/ 430 h 499"/>
                  <a:gd name="T120" fmla="*/ 339 w 1004"/>
                  <a:gd name="T121" fmla="*/ 491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004" h="499">
                    <a:moveTo>
                      <a:pt x="339" y="491"/>
                    </a:moveTo>
                    <a:lnTo>
                      <a:pt x="347" y="498"/>
                    </a:lnTo>
                    <a:lnTo>
                      <a:pt x="343" y="470"/>
                    </a:lnTo>
                    <a:cubicBezTo>
                      <a:pt x="340" y="455"/>
                      <a:pt x="334" y="434"/>
                      <a:pt x="328" y="424"/>
                    </a:cubicBezTo>
                    <a:lnTo>
                      <a:pt x="317" y="405"/>
                    </a:lnTo>
                    <a:lnTo>
                      <a:pt x="286" y="386"/>
                    </a:lnTo>
                    <a:lnTo>
                      <a:pt x="255" y="367"/>
                    </a:lnTo>
                    <a:lnTo>
                      <a:pt x="196" y="357"/>
                    </a:lnTo>
                    <a:lnTo>
                      <a:pt x="138" y="347"/>
                    </a:lnTo>
                    <a:lnTo>
                      <a:pt x="100" y="326"/>
                    </a:lnTo>
                    <a:lnTo>
                      <a:pt x="62" y="305"/>
                    </a:lnTo>
                    <a:lnTo>
                      <a:pt x="47" y="283"/>
                    </a:lnTo>
                    <a:lnTo>
                      <a:pt x="31" y="262"/>
                    </a:lnTo>
                    <a:lnTo>
                      <a:pt x="31" y="248"/>
                    </a:lnTo>
                    <a:cubicBezTo>
                      <a:pt x="31" y="240"/>
                      <a:pt x="37" y="222"/>
                      <a:pt x="44" y="207"/>
                    </a:cubicBezTo>
                    <a:lnTo>
                      <a:pt x="57" y="180"/>
                    </a:lnTo>
                    <a:lnTo>
                      <a:pt x="73" y="172"/>
                    </a:lnTo>
                    <a:cubicBezTo>
                      <a:pt x="82" y="168"/>
                      <a:pt x="102" y="162"/>
                      <a:pt x="117" y="160"/>
                    </a:cubicBezTo>
                    <a:lnTo>
                      <a:pt x="143" y="154"/>
                    </a:lnTo>
                    <a:lnTo>
                      <a:pt x="206" y="168"/>
                    </a:lnTo>
                    <a:cubicBezTo>
                      <a:pt x="240" y="175"/>
                      <a:pt x="282" y="185"/>
                      <a:pt x="299" y="191"/>
                    </a:cubicBezTo>
                    <a:lnTo>
                      <a:pt x="329" y="202"/>
                    </a:lnTo>
                    <a:lnTo>
                      <a:pt x="329" y="242"/>
                    </a:lnTo>
                    <a:lnTo>
                      <a:pt x="353" y="265"/>
                    </a:lnTo>
                    <a:lnTo>
                      <a:pt x="376" y="288"/>
                    </a:lnTo>
                    <a:lnTo>
                      <a:pt x="376" y="297"/>
                    </a:lnTo>
                    <a:cubicBezTo>
                      <a:pt x="376" y="302"/>
                      <a:pt x="382" y="309"/>
                      <a:pt x="388" y="314"/>
                    </a:cubicBezTo>
                    <a:lnTo>
                      <a:pt x="401" y="323"/>
                    </a:lnTo>
                    <a:lnTo>
                      <a:pt x="392" y="352"/>
                    </a:lnTo>
                    <a:lnTo>
                      <a:pt x="449" y="414"/>
                    </a:lnTo>
                    <a:lnTo>
                      <a:pt x="458" y="408"/>
                    </a:lnTo>
                    <a:lnTo>
                      <a:pt x="467" y="401"/>
                    </a:lnTo>
                    <a:lnTo>
                      <a:pt x="482" y="410"/>
                    </a:lnTo>
                    <a:lnTo>
                      <a:pt x="496" y="419"/>
                    </a:lnTo>
                    <a:lnTo>
                      <a:pt x="511" y="416"/>
                    </a:lnTo>
                    <a:lnTo>
                      <a:pt x="525" y="413"/>
                    </a:lnTo>
                    <a:lnTo>
                      <a:pt x="525" y="395"/>
                    </a:lnTo>
                    <a:lnTo>
                      <a:pt x="499" y="388"/>
                    </a:lnTo>
                    <a:lnTo>
                      <a:pt x="472" y="380"/>
                    </a:lnTo>
                    <a:lnTo>
                      <a:pt x="459" y="368"/>
                    </a:lnTo>
                    <a:lnTo>
                      <a:pt x="445" y="355"/>
                    </a:lnTo>
                    <a:lnTo>
                      <a:pt x="451" y="347"/>
                    </a:lnTo>
                    <a:lnTo>
                      <a:pt x="456" y="340"/>
                    </a:lnTo>
                    <a:lnTo>
                      <a:pt x="485" y="343"/>
                    </a:lnTo>
                    <a:cubicBezTo>
                      <a:pt x="500" y="345"/>
                      <a:pt x="524" y="349"/>
                      <a:pt x="536" y="351"/>
                    </a:cubicBezTo>
                    <a:lnTo>
                      <a:pt x="559" y="356"/>
                    </a:lnTo>
                    <a:lnTo>
                      <a:pt x="566" y="345"/>
                    </a:lnTo>
                    <a:lnTo>
                      <a:pt x="573" y="334"/>
                    </a:lnTo>
                    <a:lnTo>
                      <a:pt x="612" y="334"/>
                    </a:lnTo>
                    <a:lnTo>
                      <a:pt x="654" y="368"/>
                    </a:lnTo>
                    <a:lnTo>
                      <a:pt x="696" y="401"/>
                    </a:lnTo>
                    <a:lnTo>
                      <a:pt x="733" y="461"/>
                    </a:lnTo>
                    <a:lnTo>
                      <a:pt x="759" y="461"/>
                    </a:lnTo>
                    <a:lnTo>
                      <a:pt x="769" y="474"/>
                    </a:lnTo>
                    <a:lnTo>
                      <a:pt x="776" y="471"/>
                    </a:lnTo>
                    <a:lnTo>
                      <a:pt x="783" y="467"/>
                    </a:lnTo>
                    <a:lnTo>
                      <a:pt x="779" y="457"/>
                    </a:lnTo>
                    <a:lnTo>
                      <a:pt x="774" y="448"/>
                    </a:lnTo>
                    <a:lnTo>
                      <a:pt x="784" y="438"/>
                    </a:lnTo>
                    <a:lnTo>
                      <a:pt x="793" y="428"/>
                    </a:lnTo>
                    <a:lnTo>
                      <a:pt x="788" y="421"/>
                    </a:lnTo>
                    <a:cubicBezTo>
                      <a:pt x="785" y="417"/>
                      <a:pt x="772" y="412"/>
                      <a:pt x="758" y="408"/>
                    </a:cubicBezTo>
                    <a:lnTo>
                      <a:pt x="733" y="403"/>
                    </a:lnTo>
                    <a:lnTo>
                      <a:pt x="755" y="398"/>
                    </a:lnTo>
                    <a:lnTo>
                      <a:pt x="777" y="392"/>
                    </a:lnTo>
                    <a:lnTo>
                      <a:pt x="808" y="401"/>
                    </a:lnTo>
                    <a:lnTo>
                      <a:pt x="839" y="410"/>
                    </a:lnTo>
                    <a:lnTo>
                      <a:pt x="839" y="415"/>
                    </a:lnTo>
                    <a:cubicBezTo>
                      <a:pt x="839" y="418"/>
                      <a:pt x="841" y="421"/>
                      <a:pt x="845" y="421"/>
                    </a:cubicBezTo>
                    <a:cubicBezTo>
                      <a:pt x="848" y="421"/>
                      <a:pt x="855" y="414"/>
                      <a:pt x="861" y="407"/>
                    </a:cubicBezTo>
                    <a:lnTo>
                      <a:pt x="871" y="392"/>
                    </a:lnTo>
                    <a:lnTo>
                      <a:pt x="843" y="370"/>
                    </a:lnTo>
                    <a:lnTo>
                      <a:pt x="815" y="348"/>
                    </a:lnTo>
                    <a:lnTo>
                      <a:pt x="815" y="321"/>
                    </a:lnTo>
                    <a:lnTo>
                      <a:pt x="833" y="311"/>
                    </a:lnTo>
                    <a:lnTo>
                      <a:pt x="850" y="301"/>
                    </a:lnTo>
                    <a:lnTo>
                      <a:pt x="950" y="301"/>
                    </a:lnTo>
                    <a:lnTo>
                      <a:pt x="972" y="289"/>
                    </a:lnTo>
                    <a:cubicBezTo>
                      <a:pt x="985" y="283"/>
                      <a:pt x="997" y="274"/>
                      <a:pt x="999" y="269"/>
                    </a:cubicBezTo>
                    <a:lnTo>
                      <a:pt x="1003" y="261"/>
                    </a:lnTo>
                    <a:lnTo>
                      <a:pt x="939" y="192"/>
                    </a:lnTo>
                    <a:lnTo>
                      <a:pt x="887" y="166"/>
                    </a:lnTo>
                    <a:lnTo>
                      <a:pt x="891" y="143"/>
                    </a:lnTo>
                    <a:lnTo>
                      <a:pt x="896" y="120"/>
                    </a:lnTo>
                    <a:lnTo>
                      <a:pt x="886" y="110"/>
                    </a:lnTo>
                    <a:lnTo>
                      <a:pt x="876" y="100"/>
                    </a:lnTo>
                    <a:lnTo>
                      <a:pt x="847" y="100"/>
                    </a:lnTo>
                    <a:lnTo>
                      <a:pt x="828" y="126"/>
                    </a:lnTo>
                    <a:lnTo>
                      <a:pt x="798" y="113"/>
                    </a:lnTo>
                    <a:lnTo>
                      <a:pt x="777" y="117"/>
                    </a:lnTo>
                    <a:lnTo>
                      <a:pt x="755" y="121"/>
                    </a:lnTo>
                    <a:lnTo>
                      <a:pt x="710" y="81"/>
                    </a:lnTo>
                    <a:lnTo>
                      <a:pt x="666" y="42"/>
                    </a:lnTo>
                    <a:lnTo>
                      <a:pt x="618" y="21"/>
                    </a:lnTo>
                    <a:lnTo>
                      <a:pt x="570" y="0"/>
                    </a:lnTo>
                    <a:lnTo>
                      <a:pt x="485" y="0"/>
                    </a:lnTo>
                    <a:lnTo>
                      <a:pt x="448" y="16"/>
                    </a:lnTo>
                    <a:lnTo>
                      <a:pt x="411" y="32"/>
                    </a:lnTo>
                    <a:lnTo>
                      <a:pt x="379" y="62"/>
                    </a:lnTo>
                    <a:lnTo>
                      <a:pt x="346" y="91"/>
                    </a:lnTo>
                    <a:lnTo>
                      <a:pt x="341" y="119"/>
                    </a:lnTo>
                    <a:lnTo>
                      <a:pt x="336" y="147"/>
                    </a:lnTo>
                    <a:lnTo>
                      <a:pt x="326" y="147"/>
                    </a:lnTo>
                    <a:cubicBezTo>
                      <a:pt x="321" y="147"/>
                      <a:pt x="298" y="142"/>
                      <a:pt x="274" y="137"/>
                    </a:cubicBezTo>
                    <a:cubicBezTo>
                      <a:pt x="250" y="131"/>
                      <a:pt x="211" y="124"/>
                      <a:pt x="186" y="120"/>
                    </a:cubicBezTo>
                    <a:lnTo>
                      <a:pt x="141" y="114"/>
                    </a:lnTo>
                    <a:lnTo>
                      <a:pt x="103" y="124"/>
                    </a:lnTo>
                    <a:lnTo>
                      <a:pt x="66" y="133"/>
                    </a:lnTo>
                    <a:lnTo>
                      <a:pt x="45" y="152"/>
                    </a:lnTo>
                    <a:cubicBezTo>
                      <a:pt x="34" y="162"/>
                      <a:pt x="20" y="180"/>
                      <a:pt x="13" y="192"/>
                    </a:cubicBezTo>
                    <a:lnTo>
                      <a:pt x="0" y="213"/>
                    </a:lnTo>
                    <a:lnTo>
                      <a:pt x="0" y="229"/>
                    </a:lnTo>
                    <a:cubicBezTo>
                      <a:pt x="0" y="237"/>
                      <a:pt x="4" y="255"/>
                      <a:pt x="8" y="269"/>
                    </a:cubicBezTo>
                    <a:lnTo>
                      <a:pt x="17" y="295"/>
                    </a:lnTo>
                    <a:lnTo>
                      <a:pt x="47" y="321"/>
                    </a:lnTo>
                    <a:lnTo>
                      <a:pt x="77" y="346"/>
                    </a:lnTo>
                    <a:lnTo>
                      <a:pt x="112" y="360"/>
                    </a:lnTo>
                    <a:cubicBezTo>
                      <a:pt x="132" y="367"/>
                      <a:pt x="177" y="379"/>
                      <a:pt x="212" y="387"/>
                    </a:cubicBezTo>
                    <a:lnTo>
                      <a:pt x="277" y="401"/>
                    </a:lnTo>
                    <a:lnTo>
                      <a:pt x="314" y="430"/>
                    </a:lnTo>
                    <a:lnTo>
                      <a:pt x="323" y="457"/>
                    </a:lnTo>
                    <a:cubicBezTo>
                      <a:pt x="328" y="472"/>
                      <a:pt x="335" y="487"/>
                      <a:pt x="339" y="491"/>
                    </a:cubicBezTo>
                  </a:path>
                </a:pathLst>
              </a:custGeom>
              <a:solidFill>
                <a:srgbClr val="70707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5" name="Freeform 25"/>
              <p:cNvSpPr>
                <a:spLocks noChangeArrowheads="1"/>
              </p:cNvSpPr>
              <p:nvPr/>
            </p:nvSpPr>
            <p:spPr bwMode="auto">
              <a:xfrm>
                <a:off x="182" y="1278"/>
                <a:ext cx="380" cy="187"/>
              </a:xfrm>
              <a:custGeom>
                <a:avLst/>
                <a:gdLst>
                  <a:gd name="T0" fmla="*/ 346 w 1000"/>
                  <a:gd name="T1" fmla="*/ 495 h 496"/>
                  <a:gd name="T2" fmla="*/ 337 w 1000"/>
                  <a:gd name="T3" fmla="*/ 444 h 496"/>
                  <a:gd name="T4" fmla="*/ 299 w 1000"/>
                  <a:gd name="T5" fmla="*/ 394 h 496"/>
                  <a:gd name="T6" fmla="*/ 224 w 1000"/>
                  <a:gd name="T7" fmla="*/ 365 h 496"/>
                  <a:gd name="T8" fmla="*/ 101 w 1000"/>
                  <a:gd name="T9" fmla="*/ 327 h 496"/>
                  <a:gd name="T10" fmla="*/ 48 w 1000"/>
                  <a:gd name="T11" fmla="*/ 286 h 496"/>
                  <a:gd name="T12" fmla="*/ 32 w 1000"/>
                  <a:gd name="T13" fmla="*/ 227 h 496"/>
                  <a:gd name="T14" fmla="*/ 64 w 1000"/>
                  <a:gd name="T15" fmla="*/ 174 h 496"/>
                  <a:gd name="T16" fmla="*/ 116 w 1000"/>
                  <a:gd name="T17" fmla="*/ 158 h 496"/>
                  <a:gd name="T18" fmla="*/ 205 w 1000"/>
                  <a:gd name="T19" fmla="*/ 167 h 496"/>
                  <a:gd name="T20" fmla="*/ 330 w 1000"/>
                  <a:gd name="T21" fmla="*/ 202 h 496"/>
                  <a:gd name="T22" fmla="*/ 352 w 1000"/>
                  <a:gd name="T23" fmla="*/ 263 h 496"/>
                  <a:gd name="T24" fmla="*/ 407 w 1000"/>
                  <a:gd name="T25" fmla="*/ 332 h 496"/>
                  <a:gd name="T26" fmla="*/ 422 w 1000"/>
                  <a:gd name="T27" fmla="*/ 382 h 496"/>
                  <a:gd name="T28" fmla="*/ 461 w 1000"/>
                  <a:gd name="T29" fmla="*/ 399 h 496"/>
                  <a:gd name="T30" fmla="*/ 510 w 1000"/>
                  <a:gd name="T31" fmla="*/ 414 h 496"/>
                  <a:gd name="T32" fmla="*/ 526 w 1000"/>
                  <a:gd name="T33" fmla="*/ 408 h 496"/>
                  <a:gd name="T34" fmla="*/ 487 w 1000"/>
                  <a:gd name="T35" fmla="*/ 385 h 496"/>
                  <a:gd name="T36" fmla="*/ 457 w 1000"/>
                  <a:gd name="T37" fmla="*/ 367 h 496"/>
                  <a:gd name="T38" fmla="*/ 462 w 1000"/>
                  <a:gd name="T39" fmla="*/ 339 h 496"/>
                  <a:gd name="T40" fmla="*/ 544 w 1000"/>
                  <a:gd name="T41" fmla="*/ 351 h 496"/>
                  <a:gd name="T42" fmla="*/ 565 w 1000"/>
                  <a:gd name="T43" fmla="*/ 334 h 496"/>
                  <a:gd name="T44" fmla="*/ 661 w 1000"/>
                  <a:gd name="T45" fmla="*/ 372 h 496"/>
                  <a:gd name="T46" fmla="*/ 717 w 1000"/>
                  <a:gd name="T47" fmla="*/ 432 h 496"/>
                  <a:gd name="T48" fmla="*/ 754 w 1000"/>
                  <a:gd name="T49" fmla="*/ 464 h 496"/>
                  <a:gd name="T50" fmla="*/ 774 w 1000"/>
                  <a:gd name="T51" fmla="*/ 454 h 496"/>
                  <a:gd name="T52" fmla="*/ 779 w 1000"/>
                  <a:gd name="T53" fmla="*/ 436 h 496"/>
                  <a:gd name="T54" fmla="*/ 789 w 1000"/>
                  <a:gd name="T55" fmla="*/ 419 h 496"/>
                  <a:gd name="T56" fmla="*/ 734 w 1000"/>
                  <a:gd name="T57" fmla="*/ 402 h 496"/>
                  <a:gd name="T58" fmla="*/ 762 w 1000"/>
                  <a:gd name="T59" fmla="*/ 393 h 496"/>
                  <a:gd name="T60" fmla="*/ 837 w 1000"/>
                  <a:gd name="T61" fmla="*/ 408 h 496"/>
                  <a:gd name="T62" fmla="*/ 855 w 1000"/>
                  <a:gd name="T63" fmla="*/ 411 h 496"/>
                  <a:gd name="T64" fmla="*/ 863 w 1000"/>
                  <a:gd name="T65" fmla="*/ 381 h 496"/>
                  <a:gd name="T66" fmla="*/ 821 w 1000"/>
                  <a:gd name="T67" fmla="*/ 352 h 496"/>
                  <a:gd name="T68" fmla="*/ 823 w 1000"/>
                  <a:gd name="T69" fmla="*/ 320 h 496"/>
                  <a:gd name="T70" fmla="*/ 966 w 1000"/>
                  <a:gd name="T71" fmla="*/ 296 h 496"/>
                  <a:gd name="T72" fmla="*/ 999 w 1000"/>
                  <a:gd name="T73" fmla="*/ 268 h 496"/>
                  <a:gd name="T74" fmla="*/ 957 w 1000"/>
                  <a:gd name="T75" fmla="*/ 211 h 496"/>
                  <a:gd name="T76" fmla="*/ 909 w 1000"/>
                  <a:gd name="T77" fmla="*/ 176 h 496"/>
                  <a:gd name="T78" fmla="*/ 891 w 1000"/>
                  <a:gd name="T79" fmla="*/ 140 h 496"/>
                  <a:gd name="T80" fmla="*/ 854 w 1000"/>
                  <a:gd name="T81" fmla="*/ 97 h 496"/>
                  <a:gd name="T82" fmla="*/ 814 w 1000"/>
                  <a:gd name="T83" fmla="*/ 121 h 496"/>
                  <a:gd name="T84" fmla="*/ 778 w 1000"/>
                  <a:gd name="T85" fmla="*/ 118 h 496"/>
                  <a:gd name="T86" fmla="*/ 705 w 1000"/>
                  <a:gd name="T87" fmla="*/ 80 h 496"/>
                  <a:gd name="T88" fmla="*/ 562 w 1000"/>
                  <a:gd name="T89" fmla="*/ 0 h 496"/>
                  <a:gd name="T90" fmla="*/ 409 w 1000"/>
                  <a:gd name="T91" fmla="*/ 34 h 496"/>
                  <a:gd name="T92" fmla="*/ 348 w 1000"/>
                  <a:gd name="T93" fmla="*/ 93 h 496"/>
                  <a:gd name="T94" fmla="*/ 327 w 1000"/>
                  <a:gd name="T95" fmla="*/ 147 h 496"/>
                  <a:gd name="T96" fmla="*/ 185 w 1000"/>
                  <a:gd name="T97" fmla="*/ 119 h 496"/>
                  <a:gd name="T98" fmla="*/ 89 w 1000"/>
                  <a:gd name="T99" fmla="*/ 125 h 496"/>
                  <a:gd name="T100" fmla="*/ 34 w 1000"/>
                  <a:gd name="T101" fmla="*/ 161 h 496"/>
                  <a:gd name="T102" fmla="*/ 10 w 1000"/>
                  <a:gd name="T103" fmla="*/ 280 h 496"/>
                  <a:gd name="T104" fmla="*/ 64 w 1000"/>
                  <a:gd name="T105" fmla="*/ 333 h 496"/>
                  <a:gd name="T106" fmla="*/ 200 w 1000"/>
                  <a:gd name="T107" fmla="*/ 382 h 496"/>
                  <a:gd name="T108" fmla="*/ 281 w 1000"/>
                  <a:gd name="T109" fmla="*/ 405 h 496"/>
                  <a:gd name="T110" fmla="*/ 330 w 1000"/>
                  <a:gd name="T111" fmla="*/ 458 h 496"/>
                  <a:gd name="T112" fmla="*/ 330 w 1000"/>
                  <a:gd name="T113" fmla="*/ 487 h 4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000" h="496">
                    <a:moveTo>
                      <a:pt x="338" y="491"/>
                    </a:moveTo>
                    <a:lnTo>
                      <a:pt x="346" y="495"/>
                    </a:lnTo>
                    <a:lnTo>
                      <a:pt x="346" y="484"/>
                    </a:lnTo>
                    <a:cubicBezTo>
                      <a:pt x="346" y="479"/>
                      <a:pt x="342" y="460"/>
                      <a:pt x="337" y="444"/>
                    </a:cubicBezTo>
                    <a:lnTo>
                      <a:pt x="328" y="414"/>
                    </a:lnTo>
                    <a:lnTo>
                      <a:pt x="299" y="394"/>
                    </a:lnTo>
                    <a:lnTo>
                      <a:pt x="270" y="375"/>
                    </a:lnTo>
                    <a:lnTo>
                      <a:pt x="224" y="365"/>
                    </a:lnTo>
                    <a:cubicBezTo>
                      <a:pt x="198" y="359"/>
                      <a:pt x="168" y="353"/>
                      <a:pt x="157" y="351"/>
                    </a:cubicBezTo>
                    <a:cubicBezTo>
                      <a:pt x="147" y="349"/>
                      <a:pt x="121" y="338"/>
                      <a:pt x="101" y="327"/>
                    </a:cubicBezTo>
                    <a:lnTo>
                      <a:pt x="63" y="307"/>
                    </a:lnTo>
                    <a:lnTo>
                      <a:pt x="48" y="286"/>
                    </a:lnTo>
                    <a:lnTo>
                      <a:pt x="32" y="264"/>
                    </a:lnTo>
                    <a:lnTo>
                      <a:pt x="32" y="227"/>
                    </a:lnTo>
                    <a:lnTo>
                      <a:pt x="48" y="200"/>
                    </a:lnTo>
                    <a:lnTo>
                      <a:pt x="64" y="174"/>
                    </a:lnTo>
                    <a:lnTo>
                      <a:pt x="77" y="168"/>
                    </a:lnTo>
                    <a:cubicBezTo>
                      <a:pt x="85" y="165"/>
                      <a:pt x="103" y="160"/>
                      <a:pt x="116" y="158"/>
                    </a:cubicBezTo>
                    <a:lnTo>
                      <a:pt x="142" y="154"/>
                    </a:lnTo>
                    <a:lnTo>
                      <a:pt x="205" y="167"/>
                    </a:lnTo>
                    <a:cubicBezTo>
                      <a:pt x="241" y="175"/>
                      <a:pt x="283" y="185"/>
                      <a:pt x="300" y="191"/>
                    </a:cubicBezTo>
                    <a:lnTo>
                      <a:pt x="330" y="202"/>
                    </a:lnTo>
                    <a:lnTo>
                      <a:pt x="330" y="239"/>
                    </a:lnTo>
                    <a:lnTo>
                      <a:pt x="352" y="263"/>
                    </a:lnTo>
                    <a:cubicBezTo>
                      <a:pt x="364" y="276"/>
                      <a:pt x="381" y="297"/>
                      <a:pt x="390" y="310"/>
                    </a:cubicBezTo>
                    <a:lnTo>
                      <a:pt x="407" y="332"/>
                    </a:lnTo>
                    <a:lnTo>
                      <a:pt x="394" y="349"/>
                    </a:lnTo>
                    <a:lnTo>
                      <a:pt x="422" y="382"/>
                    </a:lnTo>
                    <a:lnTo>
                      <a:pt x="450" y="415"/>
                    </a:lnTo>
                    <a:lnTo>
                      <a:pt x="461" y="399"/>
                    </a:lnTo>
                    <a:lnTo>
                      <a:pt x="477" y="407"/>
                    </a:lnTo>
                    <a:cubicBezTo>
                      <a:pt x="486" y="411"/>
                      <a:pt x="501" y="414"/>
                      <a:pt x="510" y="414"/>
                    </a:cubicBezTo>
                    <a:lnTo>
                      <a:pt x="526" y="414"/>
                    </a:lnTo>
                    <a:lnTo>
                      <a:pt x="526" y="408"/>
                    </a:lnTo>
                    <a:cubicBezTo>
                      <a:pt x="526" y="405"/>
                      <a:pt x="522" y="399"/>
                      <a:pt x="516" y="396"/>
                    </a:cubicBezTo>
                    <a:cubicBezTo>
                      <a:pt x="511" y="392"/>
                      <a:pt x="498" y="388"/>
                      <a:pt x="487" y="385"/>
                    </a:cubicBezTo>
                    <a:lnTo>
                      <a:pt x="467" y="381"/>
                    </a:lnTo>
                    <a:lnTo>
                      <a:pt x="457" y="367"/>
                    </a:lnTo>
                    <a:lnTo>
                      <a:pt x="446" y="353"/>
                    </a:lnTo>
                    <a:lnTo>
                      <a:pt x="462" y="339"/>
                    </a:lnTo>
                    <a:lnTo>
                      <a:pt x="492" y="343"/>
                    </a:lnTo>
                    <a:cubicBezTo>
                      <a:pt x="508" y="345"/>
                      <a:pt x="532" y="349"/>
                      <a:pt x="544" y="351"/>
                    </a:cubicBezTo>
                    <a:lnTo>
                      <a:pt x="565" y="356"/>
                    </a:lnTo>
                    <a:lnTo>
                      <a:pt x="565" y="334"/>
                    </a:lnTo>
                    <a:lnTo>
                      <a:pt x="617" y="334"/>
                    </a:lnTo>
                    <a:lnTo>
                      <a:pt x="661" y="372"/>
                    </a:lnTo>
                    <a:lnTo>
                      <a:pt x="705" y="411"/>
                    </a:lnTo>
                    <a:lnTo>
                      <a:pt x="717" y="432"/>
                    </a:lnTo>
                    <a:lnTo>
                      <a:pt x="730" y="453"/>
                    </a:lnTo>
                    <a:lnTo>
                      <a:pt x="754" y="464"/>
                    </a:lnTo>
                    <a:lnTo>
                      <a:pt x="779" y="474"/>
                    </a:lnTo>
                    <a:lnTo>
                      <a:pt x="774" y="454"/>
                    </a:lnTo>
                    <a:lnTo>
                      <a:pt x="769" y="434"/>
                    </a:lnTo>
                    <a:lnTo>
                      <a:pt x="779" y="436"/>
                    </a:lnTo>
                    <a:lnTo>
                      <a:pt x="789" y="438"/>
                    </a:lnTo>
                    <a:lnTo>
                      <a:pt x="789" y="419"/>
                    </a:lnTo>
                    <a:lnTo>
                      <a:pt x="761" y="411"/>
                    </a:lnTo>
                    <a:lnTo>
                      <a:pt x="734" y="402"/>
                    </a:lnTo>
                    <a:lnTo>
                      <a:pt x="748" y="398"/>
                    </a:lnTo>
                    <a:lnTo>
                      <a:pt x="762" y="393"/>
                    </a:lnTo>
                    <a:lnTo>
                      <a:pt x="794" y="397"/>
                    </a:lnTo>
                    <a:cubicBezTo>
                      <a:pt x="813" y="399"/>
                      <a:pt x="832" y="405"/>
                      <a:pt x="837" y="408"/>
                    </a:cubicBezTo>
                    <a:lnTo>
                      <a:pt x="847" y="415"/>
                    </a:lnTo>
                    <a:lnTo>
                      <a:pt x="855" y="411"/>
                    </a:lnTo>
                    <a:lnTo>
                      <a:pt x="863" y="407"/>
                    </a:lnTo>
                    <a:lnTo>
                      <a:pt x="863" y="381"/>
                    </a:lnTo>
                    <a:lnTo>
                      <a:pt x="849" y="375"/>
                    </a:lnTo>
                    <a:cubicBezTo>
                      <a:pt x="841" y="371"/>
                      <a:pt x="828" y="361"/>
                      <a:pt x="821" y="352"/>
                    </a:cubicBezTo>
                    <a:lnTo>
                      <a:pt x="809" y="335"/>
                    </a:lnTo>
                    <a:lnTo>
                      <a:pt x="823" y="320"/>
                    </a:lnTo>
                    <a:lnTo>
                      <a:pt x="838" y="304"/>
                    </a:lnTo>
                    <a:lnTo>
                      <a:pt x="966" y="296"/>
                    </a:lnTo>
                    <a:lnTo>
                      <a:pt x="982" y="282"/>
                    </a:lnTo>
                    <a:lnTo>
                      <a:pt x="999" y="268"/>
                    </a:lnTo>
                    <a:lnTo>
                      <a:pt x="991" y="252"/>
                    </a:lnTo>
                    <a:cubicBezTo>
                      <a:pt x="986" y="243"/>
                      <a:pt x="971" y="225"/>
                      <a:pt x="957" y="211"/>
                    </a:cubicBezTo>
                    <a:lnTo>
                      <a:pt x="931" y="186"/>
                    </a:lnTo>
                    <a:lnTo>
                      <a:pt x="909" y="176"/>
                    </a:lnTo>
                    <a:lnTo>
                      <a:pt x="887" y="167"/>
                    </a:lnTo>
                    <a:lnTo>
                      <a:pt x="891" y="140"/>
                    </a:lnTo>
                    <a:lnTo>
                      <a:pt x="896" y="114"/>
                    </a:lnTo>
                    <a:lnTo>
                      <a:pt x="854" y="97"/>
                    </a:lnTo>
                    <a:lnTo>
                      <a:pt x="826" y="129"/>
                    </a:lnTo>
                    <a:lnTo>
                      <a:pt x="814" y="121"/>
                    </a:lnTo>
                    <a:lnTo>
                      <a:pt x="803" y="113"/>
                    </a:lnTo>
                    <a:lnTo>
                      <a:pt x="778" y="118"/>
                    </a:lnTo>
                    <a:lnTo>
                      <a:pt x="754" y="122"/>
                    </a:lnTo>
                    <a:lnTo>
                      <a:pt x="705" y="80"/>
                    </a:lnTo>
                    <a:lnTo>
                      <a:pt x="656" y="38"/>
                    </a:lnTo>
                    <a:lnTo>
                      <a:pt x="562" y="0"/>
                    </a:lnTo>
                    <a:lnTo>
                      <a:pt x="490" y="0"/>
                    </a:lnTo>
                    <a:lnTo>
                      <a:pt x="409" y="34"/>
                    </a:lnTo>
                    <a:lnTo>
                      <a:pt x="378" y="64"/>
                    </a:lnTo>
                    <a:lnTo>
                      <a:pt x="348" y="93"/>
                    </a:lnTo>
                    <a:lnTo>
                      <a:pt x="338" y="147"/>
                    </a:lnTo>
                    <a:lnTo>
                      <a:pt x="327" y="147"/>
                    </a:lnTo>
                    <a:cubicBezTo>
                      <a:pt x="321" y="147"/>
                      <a:pt x="287" y="140"/>
                      <a:pt x="251" y="133"/>
                    </a:cubicBezTo>
                    <a:lnTo>
                      <a:pt x="185" y="119"/>
                    </a:lnTo>
                    <a:lnTo>
                      <a:pt x="137" y="122"/>
                    </a:lnTo>
                    <a:lnTo>
                      <a:pt x="89" y="125"/>
                    </a:lnTo>
                    <a:lnTo>
                      <a:pt x="61" y="143"/>
                    </a:lnTo>
                    <a:lnTo>
                      <a:pt x="34" y="161"/>
                    </a:lnTo>
                    <a:lnTo>
                      <a:pt x="0" y="222"/>
                    </a:lnTo>
                    <a:lnTo>
                      <a:pt x="10" y="280"/>
                    </a:lnTo>
                    <a:lnTo>
                      <a:pt x="28" y="300"/>
                    </a:lnTo>
                    <a:cubicBezTo>
                      <a:pt x="38" y="311"/>
                      <a:pt x="54" y="326"/>
                      <a:pt x="64" y="333"/>
                    </a:cubicBezTo>
                    <a:cubicBezTo>
                      <a:pt x="75" y="340"/>
                      <a:pt x="95" y="351"/>
                      <a:pt x="110" y="357"/>
                    </a:cubicBezTo>
                    <a:cubicBezTo>
                      <a:pt x="125" y="364"/>
                      <a:pt x="165" y="375"/>
                      <a:pt x="200" y="382"/>
                    </a:cubicBezTo>
                    <a:lnTo>
                      <a:pt x="263" y="395"/>
                    </a:lnTo>
                    <a:lnTo>
                      <a:pt x="281" y="405"/>
                    </a:lnTo>
                    <a:cubicBezTo>
                      <a:pt x="291" y="410"/>
                      <a:pt x="306" y="425"/>
                      <a:pt x="315" y="436"/>
                    </a:cubicBezTo>
                    <a:lnTo>
                      <a:pt x="330" y="458"/>
                    </a:lnTo>
                    <a:lnTo>
                      <a:pt x="330" y="472"/>
                    </a:lnTo>
                    <a:lnTo>
                      <a:pt x="330" y="487"/>
                    </a:lnTo>
                    <a:lnTo>
                      <a:pt x="338" y="491"/>
                    </a:lnTo>
                  </a:path>
                </a:pathLst>
              </a:custGeom>
              <a:solidFill>
                <a:srgbClr val="4F4F4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6" name="Freeform 26"/>
              <p:cNvSpPr>
                <a:spLocks noChangeArrowheads="1"/>
              </p:cNvSpPr>
              <p:nvPr/>
            </p:nvSpPr>
            <p:spPr bwMode="auto">
              <a:xfrm>
                <a:off x="182" y="1278"/>
                <a:ext cx="378" cy="189"/>
              </a:xfrm>
              <a:custGeom>
                <a:avLst/>
                <a:gdLst>
                  <a:gd name="T0" fmla="*/ 346 w 997"/>
                  <a:gd name="T1" fmla="*/ 484 h 497"/>
                  <a:gd name="T2" fmla="*/ 321 w 997"/>
                  <a:gd name="T3" fmla="*/ 410 h 497"/>
                  <a:gd name="T4" fmla="*/ 250 w 997"/>
                  <a:gd name="T5" fmla="*/ 370 h 497"/>
                  <a:gd name="T6" fmla="*/ 162 w 997"/>
                  <a:gd name="T7" fmla="*/ 356 h 497"/>
                  <a:gd name="T8" fmla="*/ 79 w 997"/>
                  <a:gd name="T9" fmla="*/ 321 h 497"/>
                  <a:gd name="T10" fmla="*/ 38 w 997"/>
                  <a:gd name="T11" fmla="*/ 208 h 497"/>
                  <a:gd name="T12" fmla="*/ 69 w 997"/>
                  <a:gd name="T13" fmla="*/ 172 h 497"/>
                  <a:gd name="T14" fmla="*/ 133 w 997"/>
                  <a:gd name="T15" fmla="*/ 153 h 497"/>
                  <a:gd name="T16" fmla="*/ 300 w 997"/>
                  <a:gd name="T17" fmla="*/ 191 h 497"/>
                  <a:gd name="T18" fmla="*/ 332 w 997"/>
                  <a:gd name="T19" fmla="*/ 226 h 497"/>
                  <a:gd name="T20" fmla="*/ 355 w 997"/>
                  <a:gd name="T21" fmla="*/ 269 h 497"/>
                  <a:gd name="T22" fmla="*/ 404 w 997"/>
                  <a:gd name="T23" fmla="*/ 346 h 497"/>
                  <a:gd name="T24" fmla="*/ 444 w 997"/>
                  <a:gd name="T25" fmla="*/ 409 h 497"/>
                  <a:gd name="T26" fmla="*/ 487 w 997"/>
                  <a:gd name="T27" fmla="*/ 409 h 497"/>
                  <a:gd name="T28" fmla="*/ 502 w 997"/>
                  <a:gd name="T29" fmla="*/ 401 h 497"/>
                  <a:gd name="T30" fmla="*/ 526 w 997"/>
                  <a:gd name="T31" fmla="*/ 418 h 497"/>
                  <a:gd name="T32" fmla="*/ 491 w 997"/>
                  <a:gd name="T33" fmla="*/ 390 h 497"/>
                  <a:gd name="T34" fmla="*/ 448 w 997"/>
                  <a:gd name="T35" fmla="*/ 363 h 497"/>
                  <a:gd name="T36" fmla="*/ 479 w 997"/>
                  <a:gd name="T37" fmla="*/ 341 h 497"/>
                  <a:gd name="T38" fmla="*/ 544 w 997"/>
                  <a:gd name="T39" fmla="*/ 353 h 497"/>
                  <a:gd name="T40" fmla="*/ 565 w 997"/>
                  <a:gd name="T41" fmla="*/ 336 h 497"/>
                  <a:gd name="T42" fmla="*/ 661 w 997"/>
                  <a:gd name="T43" fmla="*/ 373 h 497"/>
                  <a:gd name="T44" fmla="*/ 734 w 997"/>
                  <a:gd name="T45" fmla="*/ 460 h 497"/>
                  <a:gd name="T46" fmla="*/ 744 w 997"/>
                  <a:gd name="T47" fmla="*/ 453 h 497"/>
                  <a:gd name="T48" fmla="*/ 779 w 997"/>
                  <a:gd name="T49" fmla="*/ 480 h 497"/>
                  <a:gd name="T50" fmla="*/ 769 w 997"/>
                  <a:gd name="T51" fmla="*/ 436 h 497"/>
                  <a:gd name="T52" fmla="*/ 776 w 997"/>
                  <a:gd name="T53" fmla="*/ 417 h 497"/>
                  <a:gd name="T54" fmla="*/ 737 w 997"/>
                  <a:gd name="T55" fmla="*/ 413 h 497"/>
                  <a:gd name="T56" fmla="*/ 734 w 997"/>
                  <a:gd name="T57" fmla="*/ 400 h 497"/>
                  <a:gd name="T58" fmla="*/ 850 w 997"/>
                  <a:gd name="T59" fmla="*/ 416 h 497"/>
                  <a:gd name="T60" fmla="*/ 863 w 997"/>
                  <a:gd name="T61" fmla="*/ 392 h 497"/>
                  <a:gd name="T62" fmla="*/ 844 w 997"/>
                  <a:gd name="T63" fmla="*/ 374 h 497"/>
                  <a:gd name="T64" fmla="*/ 808 w 997"/>
                  <a:gd name="T65" fmla="*/ 337 h 497"/>
                  <a:gd name="T66" fmla="*/ 845 w 997"/>
                  <a:gd name="T67" fmla="*/ 300 h 497"/>
                  <a:gd name="T68" fmla="*/ 964 w 997"/>
                  <a:gd name="T69" fmla="*/ 299 h 497"/>
                  <a:gd name="T70" fmla="*/ 996 w 997"/>
                  <a:gd name="T71" fmla="*/ 269 h 497"/>
                  <a:gd name="T72" fmla="*/ 948 w 997"/>
                  <a:gd name="T73" fmla="*/ 201 h 497"/>
                  <a:gd name="T74" fmla="*/ 887 w 997"/>
                  <a:gd name="T75" fmla="*/ 169 h 497"/>
                  <a:gd name="T76" fmla="*/ 897 w 997"/>
                  <a:gd name="T77" fmla="*/ 115 h 497"/>
                  <a:gd name="T78" fmla="*/ 859 w 997"/>
                  <a:gd name="T79" fmla="*/ 104 h 497"/>
                  <a:gd name="T80" fmla="*/ 840 w 997"/>
                  <a:gd name="T81" fmla="*/ 123 h 497"/>
                  <a:gd name="T82" fmla="*/ 813 w 997"/>
                  <a:gd name="T83" fmla="*/ 125 h 497"/>
                  <a:gd name="T84" fmla="*/ 778 w 997"/>
                  <a:gd name="T85" fmla="*/ 122 h 497"/>
                  <a:gd name="T86" fmla="*/ 702 w 997"/>
                  <a:gd name="T87" fmla="*/ 82 h 497"/>
                  <a:gd name="T88" fmla="*/ 600 w 997"/>
                  <a:gd name="T89" fmla="*/ 17 h 497"/>
                  <a:gd name="T90" fmla="*/ 513 w 997"/>
                  <a:gd name="T91" fmla="*/ 4 h 497"/>
                  <a:gd name="T92" fmla="*/ 434 w 997"/>
                  <a:gd name="T93" fmla="*/ 27 h 497"/>
                  <a:gd name="T94" fmla="*/ 372 w 997"/>
                  <a:gd name="T95" fmla="*/ 73 h 497"/>
                  <a:gd name="T96" fmla="*/ 343 w 997"/>
                  <a:gd name="T97" fmla="*/ 127 h 497"/>
                  <a:gd name="T98" fmla="*/ 281 w 997"/>
                  <a:gd name="T99" fmla="*/ 142 h 497"/>
                  <a:gd name="T100" fmla="*/ 142 w 997"/>
                  <a:gd name="T101" fmla="*/ 120 h 497"/>
                  <a:gd name="T102" fmla="*/ 87 w 997"/>
                  <a:gd name="T103" fmla="*/ 129 h 497"/>
                  <a:gd name="T104" fmla="*/ 31 w 997"/>
                  <a:gd name="T105" fmla="*/ 171 h 497"/>
                  <a:gd name="T106" fmla="*/ 0 w 997"/>
                  <a:gd name="T107" fmla="*/ 223 h 497"/>
                  <a:gd name="T108" fmla="*/ 22 w 997"/>
                  <a:gd name="T109" fmla="*/ 291 h 497"/>
                  <a:gd name="T110" fmla="*/ 110 w 997"/>
                  <a:gd name="T111" fmla="*/ 357 h 497"/>
                  <a:gd name="T112" fmla="*/ 271 w 997"/>
                  <a:gd name="T113" fmla="*/ 398 h 497"/>
                  <a:gd name="T114" fmla="*/ 314 w 997"/>
                  <a:gd name="T115" fmla="*/ 426 h 497"/>
                  <a:gd name="T116" fmla="*/ 342 w 997"/>
                  <a:gd name="T117" fmla="*/ 496 h 4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997" h="497">
                    <a:moveTo>
                      <a:pt x="342" y="496"/>
                    </a:moveTo>
                    <a:cubicBezTo>
                      <a:pt x="344" y="496"/>
                      <a:pt x="346" y="491"/>
                      <a:pt x="346" y="484"/>
                    </a:cubicBezTo>
                    <a:cubicBezTo>
                      <a:pt x="346" y="477"/>
                      <a:pt x="340" y="458"/>
                      <a:pt x="333" y="441"/>
                    </a:cubicBezTo>
                    <a:lnTo>
                      <a:pt x="321" y="410"/>
                    </a:lnTo>
                    <a:lnTo>
                      <a:pt x="285" y="390"/>
                    </a:lnTo>
                    <a:lnTo>
                      <a:pt x="250" y="370"/>
                    </a:lnTo>
                    <a:lnTo>
                      <a:pt x="206" y="363"/>
                    </a:lnTo>
                    <a:lnTo>
                      <a:pt x="162" y="356"/>
                    </a:lnTo>
                    <a:lnTo>
                      <a:pt x="120" y="338"/>
                    </a:lnTo>
                    <a:lnTo>
                      <a:pt x="79" y="321"/>
                    </a:lnTo>
                    <a:lnTo>
                      <a:pt x="31" y="274"/>
                    </a:lnTo>
                    <a:lnTo>
                      <a:pt x="38" y="208"/>
                    </a:lnTo>
                    <a:lnTo>
                      <a:pt x="53" y="190"/>
                    </a:lnTo>
                    <a:lnTo>
                      <a:pt x="69" y="172"/>
                    </a:lnTo>
                    <a:lnTo>
                      <a:pt x="101" y="163"/>
                    </a:lnTo>
                    <a:lnTo>
                      <a:pt x="133" y="153"/>
                    </a:lnTo>
                    <a:lnTo>
                      <a:pt x="202" y="167"/>
                    </a:lnTo>
                    <a:cubicBezTo>
                      <a:pt x="240" y="175"/>
                      <a:pt x="284" y="186"/>
                      <a:pt x="300" y="191"/>
                    </a:cubicBezTo>
                    <a:lnTo>
                      <a:pt x="328" y="202"/>
                    </a:lnTo>
                    <a:lnTo>
                      <a:pt x="332" y="226"/>
                    </a:lnTo>
                    <a:lnTo>
                      <a:pt x="337" y="250"/>
                    </a:lnTo>
                    <a:lnTo>
                      <a:pt x="355" y="269"/>
                    </a:lnTo>
                    <a:cubicBezTo>
                      <a:pt x="365" y="279"/>
                      <a:pt x="380" y="298"/>
                      <a:pt x="388" y="310"/>
                    </a:cubicBezTo>
                    <a:cubicBezTo>
                      <a:pt x="396" y="323"/>
                      <a:pt x="403" y="339"/>
                      <a:pt x="404" y="346"/>
                    </a:cubicBezTo>
                    <a:lnTo>
                      <a:pt x="404" y="360"/>
                    </a:lnTo>
                    <a:lnTo>
                      <a:pt x="444" y="409"/>
                    </a:lnTo>
                    <a:lnTo>
                      <a:pt x="470" y="402"/>
                    </a:lnTo>
                    <a:lnTo>
                      <a:pt x="487" y="409"/>
                    </a:lnTo>
                    <a:lnTo>
                      <a:pt x="502" y="417"/>
                    </a:lnTo>
                    <a:lnTo>
                      <a:pt x="502" y="401"/>
                    </a:lnTo>
                    <a:lnTo>
                      <a:pt x="514" y="409"/>
                    </a:lnTo>
                    <a:lnTo>
                      <a:pt x="526" y="418"/>
                    </a:lnTo>
                    <a:lnTo>
                      <a:pt x="526" y="402"/>
                    </a:lnTo>
                    <a:lnTo>
                      <a:pt x="491" y="390"/>
                    </a:lnTo>
                    <a:lnTo>
                      <a:pt x="457" y="377"/>
                    </a:lnTo>
                    <a:lnTo>
                      <a:pt x="448" y="363"/>
                    </a:lnTo>
                    <a:lnTo>
                      <a:pt x="439" y="350"/>
                    </a:lnTo>
                    <a:lnTo>
                      <a:pt x="479" y="341"/>
                    </a:lnTo>
                    <a:lnTo>
                      <a:pt x="501" y="345"/>
                    </a:lnTo>
                    <a:cubicBezTo>
                      <a:pt x="512" y="347"/>
                      <a:pt x="532" y="351"/>
                      <a:pt x="544" y="353"/>
                    </a:cubicBezTo>
                    <a:lnTo>
                      <a:pt x="565" y="358"/>
                    </a:lnTo>
                    <a:lnTo>
                      <a:pt x="565" y="336"/>
                    </a:lnTo>
                    <a:lnTo>
                      <a:pt x="621" y="336"/>
                    </a:lnTo>
                    <a:lnTo>
                      <a:pt x="661" y="373"/>
                    </a:lnTo>
                    <a:cubicBezTo>
                      <a:pt x="684" y="394"/>
                      <a:pt x="710" y="422"/>
                      <a:pt x="718" y="435"/>
                    </a:cubicBezTo>
                    <a:lnTo>
                      <a:pt x="734" y="460"/>
                    </a:lnTo>
                    <a:lnTo>
                      <a:pt x="739" y="456"/>
                    </a:lnTo>
                    <a:lnTo>
                      <a:pt x="744" y="453"/>
                    </a:lnTo>
                    <a:lnTo>
                      <a:pt x="762" y="466"/>
                    </a:lnTo>
                    <a:lnTo>
                      <a:pt x="779" y="480"/>
                    </a:lnTo>
                    <a:lnTo>
                      <a:pt x="774" y="458"/>
                    </a:lnTo>
                    <a:lnTo>
                      <a:pt x="769" y="436"/>
                    </a:lnTo>
                    <a:lnTo>
                      <a:pt x="794" y="436"/>
                    </a:lnTo>
                    <a:lnTo>
                      <a:pt x="776" y="417"/>
                    </a:lnTo>
                    <a:lnTo>
                      <a:pt x="757" y="415"/>
                    </a:lnTo>
                    <a:lnTo>
                      <a:pt x="737" y="413"/>
                    </a:lnTo>
                    <a:lnTo>
                      <a:pt x="736" y="406"/>
                    </a:lnTo>
                    <a:lnTo>
                      <a:pt x="734" y="400"/>
                    </a:lnTo>
                    <a:lnTo>
                      <a:pt x="801" y="395"/>
                    </a:lnTo>
                    <a:lnTo>
                      <a:pt x="850" y="416"/>
                    </a:lnTo>
                    <a:lnTo>
                      <a:pt x="857" y="408"/>
                    </a:lnTo>
                    <a:cubicBezTo>
                      <a:pt x="860" y="403"/>
                      <a:pt x="863" y="396"/>
                      <a:pt x="863" y="392"/>
                    </a:cubicBezTo>
                    <a:lnTo>
                      <a:pt x="863" y="384"/>
                    </a:lnTo>
                    <a:lnTo>
                      <a:pt x="844" y="374"/>
                    </a:lnTo>
                    <a:cubicBezTo>
                      <a:pt x="833" y="368"/>
                      <a:pt x="821" y="357"/>
                      <a:pt x="816" y="350"/>
                    </a:cubicBezTo>
                    <a:lnTo>
                      <a:pt x="808" y="337"/>
                    </a:lnTo>
                    <a:lnTo>
                      <a:pt x="827" y="319"/>
                    </a:lnTo>
                    <a:lnTo>
                      <a:pt x="845" y="300"/>
                    </a:lnTo>
                    <a:lnTo>
                      <a:pt x="905" y="299"/>
                    </a:lnTo>
                    <a:lnTo>
                      <a:pt x="964" y="299"/>
                    </a:lnTo>
                    <a:lnTo>
                      <a:pt x="980" y="286"/>
                    </a:lnTo>
                    <a:cubicBezTo>
                      <a:pt x="989" y="280"/>
                      <a:pt x="996" y="271"/>
                      <a:pt x="996" y="269"/>
                    </a:cubicBezTo>
                    <a:cubicBezTo>
                      <a:pt x="996" y="266"/>
                      <a:pt x="986" y="249"/>
                      <a:pt x="972" y="232"/>
                    </a:cubicBezTo>
                    <a:lnTo>
                      <a:pt x="948" y="201"/>
                    </a:lnTo>
                    <a:lnTo>
                      <a:pt x="917" y="185"/>
                    </a:lnTo>
                    <a:lnTo>
                      <a:pt x="887" y="169"/>
                    </a:lnTo>
                    <a:lnTo>
                      <a:pt x="892" y="142"/>
                    </a:lnTo>
                    <a:lnTo>
                      <a:pt x="897" y="115"/>
                    </a:lnTo>
                    <a:lnTo>
                      <a:pt x="878" y="110"/>
                    </a:lnTo>
                    <a:lnTo>
                      <a:pt x="859" y="104"/>
                    </a:lnTo>
                    <a:lnTo>
                      <a:pt x="840" y="110"/>
                    </a:lnTo>
                    <a:lnTo>
                      <a:pt x="840" y="123"/>
                    </a:lnTo>
                    <a:cubicBezTo>
                      <a:pt x="840" y="130"/>
                      <a:pt x="838" y="135"/>
                      <a:pt x="836" y="135"/>
                    </a:cubicBezTo>
                    <a:cubicBezTo>
                      <a:pt x="833" y="135"/>
                      <a:pt x="823" y="131"/>
                      <a:pt x="813" y="125"/>
                    </a:cubicBezTo>
                    <a:lnTo>
                      <a:pt x="794" y="114"/>
                    </a:lnTo>
                    <a:lnTo>
                      <a:pt x="778" y="122"/>
                    </a:lnTo>
                    <a:lnTo>
                      <a:pt x="761" y="129"/>
                    </a:lnTo>
                    <a:lnTo>
                      <a:pt x="702" y="82"/>
                    </a:lnTo>
                    <a:lnTo>
                      <a:pt x="644" y="34"/>
                    </a:lnTo>
                    <a:lnTo>
                      <a:pt x="600" y="17"/>
                    </a:lnTo>
                    <a:lnTo>
                      <a:pt x="556" y="0"/>
                    </a:lnTo>
                    <a:lnTo>
                      <a:pt x="513" y="4"/>
                    </a:lnTo>
                    <a:lnTo>
                      <a:pt x="471" y="8"/>
                    </a:lnTo>
                    <a:lnTo>
                      <a:pt x="434" y="27"/>
                    </a:lnTo>
                    <a:lnTo>
                      <a:pt x="397" y="46"/>
                    </a:lnTo>
                    <a:lnTo>
                      <a:pt x="372" y="73"/>
                    </a:lnTo>
                    <a:lnTo>
                      <a:pt x="348" y="101"/>
                    </a:lnTo>
                    <a:lnTo>
                      <a:pt x="343" y="127"/>
                    </a:lnTo>
                    <a:lnTo>
                      <a:pt x="338" y="154"/>
                    </a:lnTo>
                    <a:lnTo>
                      <a:pt x="281" y="142"/>
                    </a:lnTo>
                    <a:cubicBezTo>
                      <a:pt x="250" y="135"/>
                      <a:pt x="206" y="127"/>
                      <a:pt x="184" y="125"/>
                    </a:cubicBezTo>
                    <a:lnTo>
                      <a:pt x="142" y="120"/>
                    </a:lnTo>
                    <a:lnTo>
                      <a:pt x="114" y="125"/>
                    </a:lnTo>
                    <a:lnTo>
                      <a:pt x="87" y="129"/>
                    </a:lnTo>
                    <a:lnTo>
                      <a:pt x="59" y="150"/>
                    </a:lnTo>
                    <a:lnTo>
                      <a:pt x="31" y="171"/>
                    </a:lnTo>
                    <a:lnTo>
                      <a:pt x="16" y="197"/>
                    </a:lnTo>
                    <a:lnTo>
                      <a:pt x="0" y="223"/>
                    </a:lnTo>
                    <a:lnTo>
                      <a:pt x="6" y="248"/>
                    </a:lnTo>
                    <a:cubicBezTo>
                      <a:pt x="8" y="262"/>
                      <a:pt x="16" y="281"/>
                      <a:pt x="22" y="291"/>
                    </a:cubicBezTo>
                    <a:cubicBezTo>
                      <a:pt x="28" y="301"/>
                      <a:pt x="42" y="316"/>
                      <a:pt x="54" y="326"/>
                    </a:cubicBezTo>
                    <a:cubicBezTo>
                      <a:pt x="66" y="335"/>
                      <a:pt x="91" y="349"/>
                      <a:pt x="110" y="357"/>
                    </a:cubicBezTo>
                    <a:cubicBezTo>
                      <a:pt x="129" y="365"/>
                      <a:pt x="174" y="377"/>
                      <a:pt x="208" y="384"/>
                    </a:cubicBezTo>
                    <a:lnTo>
                      <a:pt x="271" y="398"/>
                    </a:lnTo>
                    <a:lnTo>
                      <a:pt x="293" y="412"/>
                    </a:lnTo>
                    <a:lnTo>
                      <a:pt x="314" y="426"/>
                    </a:lnTo>
                    <a:lnTo>
                      <a:pt x="326" y="461"/>
                    </a:lnTo>
                    <a:cubicBezTo>
                      <a:pt x="333" y="481"/>
                      <a:pt x="340" y="496"/>
                      <a:pt x="342" y="496"/>
                    </a:cubicBezTo>
                  </a:path>
                </a:pathLst>
              </a:custGeom>
              <a:solidFill>
                <a:srgbClr val="2E2E2E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7" name="Freeform 27"/>
              <p:cNvSpPr>
                <a:spLocks noChangeArrowheads="1"/>
              </p:cNvSpPr>
              <p:nvPr/>
            </p:nvSpPr>
            <p:spPr bwMode="auto">
              <a:xfrm>
                <a:off x="186" y="1279"/>
                <a:ext cx="376" cy="184"/>
              </a:xfrm>
              <a:custGeom>
                <a:avLst/>
                <a:gdLst>
                  <a:gd name="T0" fmla="*/ 325 w 992"/>
                  <a:gd name="T1" fmla="*/ 443 h 485"/>
                  <a:gd name="T2" fmla="*/ 254 w 992"/>
                  <a:gd name="T3" fmla="*/ 374 h 485"/>
                  <a:gd name="T4" fmla="*/ 98 w 992"/>
                  <a:gd name="T5" fmla="*/ 330 h 485"/>
                  <a:gd name="T6" fmla="*/ 21 w 992"/>
                  <a:gd name="T7" fmla="*/ 220 h 485"/>
                  <a:gd name="T8" fmla="*/ 79 w 992"/>
                  <a:gd name="T9" fmla="*/ 157 h 485"/>
                  <a:gd name="T10" fmla="*/ 300 w 992"/>
                  <a:gd name="T11" fmla="*/ 186 h 485"/>
                  <a:gd name="T12" fmla="*/ 345 w 992"/>
                  <a:gd name="T13" fmla="*/ 257 h 485"/>
                  <a:gd name="T14" fmla="*/ 395 w 992"/>
                  <a:gd name="T15" fmla="*/ 337 h 485"/>
                  <a:gd name="T16" fmla="*/ 436 w 992"/>
                  <a:gd name="T17" fmla="*/ 392 h 485"/>
                  <a:gd name="T18" fmla="*/ 486 w 992"/>
                  <a:gd name="T19" fmla="*/ 384 h 485"/>
                  <a:gd name="T20" fmla="*/ 427 w 992"/>
                  <a:gd name="T21" fmla="*/ 349 h 485"/>
                  <a:gd name="T22" fmla="*/ 472 w 992"/>
                  <a:gd name="T23" fmla="*/ 330 h 485"/>
                  <a:gd name="T24" fmla="*/ 549 w 992"/>
                  <a:gd name="T25" fmla="*/ 346 h 485"/>
                  <a:gd name="T26" fmla="*/ 548 w 992"/>
                  <a:gd name="T27" fmla="*/ 330 h 485"/>
                  <a:gd name="T28" fmla="*/ 702 w 992"/>
                  <a:gd name="T29" fmla="*/ 407 h 485"/>
                  <a:gd name="T30" fmla="*/ 730 w 992"/>
                  <a:gd name="T31" fmla="*/ 450 h 485"/>
                  <a:gd name="T32" fmla="*/ 753 w 992"/>
                  <a:gd name="T33" fmla="*/ 451 h 485"/>
                  <a:gd name="T34" fmla="*/ 754 w 992"/>
                  <a:gd name="T35" fmla="*/ 431 h 485"/>
                  <a:gd name="T36" fmla="*/ 771 w 992"/>
                  <a:gd name="T37" fmla="*/ 414 h 485"/>
                  <a:gd name="T38" fmla="*/ 727 w 992"/>
                  <a:gd name="T39" fmla="*/ 401 h 485"/>
                  <a:gd name="T40" fmla="*/ 790 w 992"/>
                  <a:gd name="T41" fmla="*/ 378 h 485"/>
                  <a:gd name="T42" fmla="*/ 831 w 992"/>
                  <a:gd name="T43" fmla="*/ 397 h 485"/>
                  <a:gd name="T44" fmla="*/ 857 w 992"/>
                  <a:gd name="T45" fmla="*/ 391 h 485"/>
                  <a:gd name="T46" fmla="*/ 812 w 992"/>
                  <a:gd name="T47" fmla="*/ 377 h 485"/>
                  <a:gd name="T48" fmla="*/ 799 w 992"/>
                  <a:gd name="T49" fmla="*/ 336 h 485"/>
                  <a:gd name="T50" fmla="*/ 832 w 992"/>
                  <a:gd name="T51" fmla="*/ 299 h 485"/>
                  <a:gd name="T52" fmla="*/ 937 w 992"/>
                  <a:gd name="T53" fmla="*/ 291 h 485"/>
                  <a:gd name="T54" fmla="*/ 991 w 992"/>
                  <a:gd name="T55" fmla="*/ 264 h 485"/>
                  <a:gd name="T56" fmla="*/ 903 w 992"/>
                  <a:gd name="T57" fmla="*/ 179 h 485"/>
                  <a:gd name="T58" fmla="*/ 888 w 992"/>
                  <a:gd name="T59" fmla="*/ 123 h 485"/>
                  <a:gd name="T60" fmla="*/ 833 w 992"/>
                  <a:gd name="T61" fmla="*/ 116 h 485"/>
                  <a:gd name="T62" fmla="*/ 805 w 992"/>
                  <a:gd name="T63" fmla="*/ 114 h 485"/>
                  <a:gd name="T64" fmla="*/ 646 w 992"/>
                  <a:gd name="T65" fmla="*/ 38 h 485"/>
                  <a:gd name="T66" fmla="*/ 517 w 992"/>
                  <a:gd name="T67" fmla="*/ 0 h 485"/>
                  <a:gd name="T68" fmla="*/ 411 w 992"/>
                  <a:gd name="T69" fmla="*/ 28 h 485"/>
                  <a:gd name="T70" fmla="*/ 340 w 992"/>
                  <a:gd name="T71" fmla="*/ 109 h 485"/>
                  <a:gd name="T72" fmla="*/ 268 w 992"/>
                  <a:gd name="T73" fmla="*/ 136 h 485"/>
                  <a:gd name="T74" fmla="*/ 89 w 992"/>
                  <a:gd name="T75" fmla="*/ 126 h 485"/>
                  <a:gd name="T76" fmla="*/ 11 w 992"/>
                  <a:gd name="T77" fmla="*/ 189 h 485"/>
                  <a:gd name="T78" fmla="*/ 12 w 992"/>
                  <a:gd name="T79" fmla="*/ 281 h 485"/>
                  <a:gd name="T80" fmla="*/ 107 w 992"/>
                  <a:gd name="T81" fmla="*/ 352 h 485"/>
                  <a:gd name="T82" fmla="*/ 275 w 992"/>
                  <a:gd name="T83" fmla="*/ 393 h 485"/>
                  <a:gd name="T84" fmla="*/ 322 w 992"/>
                  <a:gd name="T85" fmla="*/ 456 h 485"/>
                  <a:gd name="T86" fmla="*/ 513 w 992"/>
                  <a:gd name="T87" fmla="*/ 397 h 485"/>
                  <a:gd name="T88" fmla="*/ 497 w 992"/>
                  <a:gd name="T89" fmla="*/ 397 h 485"/>
                  <a:gd name="T90" fmla="*/ 493 w 992"/>
                  <a:gd name="T91" fmla="*/ 394 h 4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92" h="485">
                    <a:moveTo>
                      <a:pt x="322" y="456"/>
                    </a:moveTo>
                    <a:cubicBezTo>
                      <a:pt x="330" y="473"/>
                      <a:pt x="336" y="484"/>
                      <a:pt x="336" y="479"/>
                    </a:cubicBezTo>
                    <a:cubicBezTo>
                      <a:pt x="336" y="475"/>
                      <a:pt x="331" y="459"/>
                      <a:pt x="325" y="443"/>
                    </a:cubicBezTo>
                    <a:lnTo>
                      <a:pt x="313" y="414"/>
                    </a:lnTo>
                    <a:lnTo>
                      <a:pt x="296" y="399"/>
                    </a:lnTo>
                    <a:cubicBezTo>
                      <a:pt x="287" y="391"/>
                      <a:pt x="268" y="380"/>
                      <a:pt x="254" y="374"/>
                    </a:cubicBezTo>
                    <a:cubicBezTo>
                      <a:pt x="240" y="368"/>
                      <a:pt x="207" y="360"/>
                      <a:pt x="182" y="356"/>
                    </a:cubicBezTo>
                    <a:lnTo>
                      <a:pt x="137" y="349"/>
                    </a:lnTo>
                    <a:lnTo>
                      <a:pt x="98" y="330"/>
                    </a:lnTo>
                    <a:lnTo>
                      <a:pt x="58" y="311"/>
                    </a:lnTo>
                    <a:lnTo>
                      <a:pt x="21" y="268"/>
                    </a:lnTo>
                    <a:lnTo>
                      <a:pt x="21" y="220"/>
                    </a:lnTo>
                    <a:lnTo>
                      <a:pt x="37" y="192"/>
                    </a:lnTo>
                    <a:lnTo>
                      <a:pt x="54" y="164"/>
                    </a:lnTo>
                    <a:lnTo>
                      <a:pt x="79" y="157"/>
                    </a:lnTo>
                    <a:cubicBezTo>
                      <a:pt x="93" y="153"/>
                      <a:pt x="114" y="149"/>
                      <a:pt x="127" y="149"/>
                    </a:cubicBezTo>
                    <a:cubicBezTo>
                      <a:pt x="140" y="149"/>
                      <a:pt x="177" y="155"/>
                      <a:pt x="210" y="163"/>
                    </a:cubicBezTo>
                    <a:cubicBezTo>
                      <a:pt x="244" y="170"/>
                      <a:pt x="284" y="181"/>
                      <a:pt x="300" y="186"/>
                    </a:cubicBezTo>
                    <a:lnTo>
                      <a:pt x="329" y="196"/>
                    </a:lnTo>
                    <a:lnTo>
                      <a:pt x="329" y="241"/>
                    </a:lnTo>
                    <a:lnTo>
                      <a:pt x="345" y="257"/>
                    </a:lnTo>
                    <a:cubicBezTo>
                      <a:pt x="354" y="266"/>
                      <a:pt x="370" y="285"/>
                      <a:pt x="380" y="299"/>
                    </a:cubicBezTo>
                    <a:lnTo>
                      <a:pt x="400" y="325"/>
                    </a:lnTo>
                    <a:lnTo>
                      <a:pt x="395" y="337"/>
                    </a:lnTo>
                    <a:lnTo>
                      <a:pt x="390" y="350"/>
                    </a:lnTo>
                    <a:lnTo>
                      <a:pt x="412" y="372"/>
                    </a:lnTo>
                    <a:cubicBezTo>
                      <a:pt x="423" y="384"/>
                      <a:pt x="434" y="393"/>
                      <a:pt x="436" y="392"/>
                    </a:cubicBezTo>
                    <a:cubicBezTo>
                      <a:pt x="437" y="392"/>
                      <a:pt x="449" y="394"/>
                      <a:pt x="462" y="397"/>
                    </a:cubicBezTo>
                    <a:lnTo>
                      <a:pt x="486" y="403"/>
                    </a:lnTo>
                    <a:lnTo>
                      <a:pt x="486" y="384"/>
                    </a:lnTo>
                    <a:lnTo>
                      <a:pt x="465" y="384"/>
                    </a:lnTo>
                    <a:lnTo>
                      <a:pt x="446" y="366"/>
                    </a:lnTo>
                    <a:lnTo>
                      <a:pt x="427" y="349"/>
                    </a:lnTo>
                    <a:lnTo>
                      <a:pt x="442" y="340"/>
                    </a:lnTo>
                    <a:lnTo>
                      <a:pt x="457" y="330"/>
                    </a:lnTo>
                    <a:lnTo>
                      <a:pt x="472" y="330"/>
                    </a:lnTo>
                    <a:cubicBezTo>
                      <a:pt x="479" y="330"/>
                      <a:pt x="499" y="335"/>
                      <a:pt x="514" y="340"/>
                    </a:cubicBezTo>
                    <a:lnTo>
                      <a:pt x="542" y="350"/>
                    </a:lnTo>
                    <a:lnTo>
                      <a:pt x="549" y="346"/>
                    </a:lnTo>
                    <a:lnTo>
                      <a:pt x="557" y="342"/>
                    </a:lnTo>
                    <a:lnTo>
                      <a:pt x="552" y="336"/>
                    </a:lnTo>
                    <a:lnTo>
                      <a:pt x="548" y="330"/>
                    </a:lnTo>
                    <a:lnTo>
                      <a:pt x="616" y="330"/>
                    </a:lnTo>
                    <a:lnTo>
                      <a:pt x="659" y="368"/>
                    </a:lnTo>
                    <a:lnTo>
                      <a:pt x="702" y="407"/>
                    </a:lnTo>
                    <a:lnTo>
                      <a:pt x="712" y="429"/>
                    </a:lnTo>
                    <a:lnTo>
                      <a:pt x="723" y="450"/>
                    </a:lnTo>
                    <a:lnTo>
                      <a:pt x="730" y="450"/>
                    </a:lnTo>
                    <a:cubicBezTo>
                      <a:pt x="734" y="450"/>
                      <a:pt x="737" y="447"/>
                      <a:pt x="737" y="443"/>
                    </a:cubicBezTo>
                    <a:lnTo>
                      <a:pt x="737" y="435"/>
                    </a:lnTo>
                    <a:lnTo>
                      <a:pt x="753" y="451"/>
                    </a:lnTo>
                    <a:lnTo>
                      <a:pt x="769" y="467"/>
                    </a:lnTo>
                    <a:lnTo>
                      <a:pt x="764" y="454"/>
                    </a:lnTo>
                    <a:cubicBezTo>
                      <a:pt x="761" y="446"/>
                      <a:pt x="757" y="436"/>
                      <a:pt x="754" y="431"/>
                    </a:cubicBezTo>
                    <a:lnTo>
                      <a:pt x="750" y="421"/>
                    </a:lnTo>
                    <a:lnTo>
                      <a:pt x="777" y="430"/>
                    </a:lnTo>
                    <a:lnTo>
                      <a:pt x="771" y="414"/>
                    </a:lnTo>
                    <a:lnTo>
                      <a:pt x="748" y="410"/>
                    </a:lnTo>
                    <a:lnTo>
                      <a:pt x="726" y="407"/>
                    </a:lnTo>
                    <a:lnTo>
                      <a:pt x="727" y="401"/>
                    </a:lnTo>
                    <a:lnTo>
                      <a:pt x="728" y="394"/>
                    </a:lnTo>
                    <a:lnTo>
                      <a:pt x="759" y="386"/>
                    </a:lnTo>
                    <a:lnTo>
                      <a:pt x="790" y="378"/>
                    </a:lnTo>
                    <a:lnTo>
                      <a:pt x="795" y="388"/>
                    </a:lnTo>
                    <a:lnTo>
                      <a:pt x="799" y="397"/>
                    </a:lnTo>
                    <a:lnTo>
                      <a:pt x="831" y="397"/>
                    </a:lnTo>
                    <a:lnTo>
                      <a:pt x="831" y="413"/>
                    </a:lnTo>
                    <a:lnTo>
                      <a:pt x="844" y="402"/>
                    </a:lnTo>
                    <a:lnTo>
                      <a:pt x="857" y="391"/>
                    </a:lnTo>
                    <a:lnTo>
                      <a:pt x="836" y="370"/>
                    </a:lnTo>
                    <a:lnTo>
                      <a:pt x="824" y="373"/>
                    </a:lnTo>
                    <a:lnTo>
                      <a:pt x="812" y="377"/>
                    </a:lnTo>
                    <a:lnTo>
                      <a:pt x="823" y="368"/>
                    </a:lnTo>
                    <a:lnTo>
                      <a:pt x="811" y="352"/>
                    </a:lnTo>
                    <a:lnTo>
                      <a:pt x="799" y="336"/>
                    </a:lnTo>
                    <a:lnTo>
                      <a:pt x="803" y="323"/>
                    </a:lnTo>
                    <a:lnTo>
                      <a:pt x="808" y="310"/>
                    </a:lnTo>
                    <a:lnTo>
                      <a:pt x="832" y="299"/>
                    </a:lnTo>
                    <a:lnTo>
                      <a:pt x="856" y="289"/>
                    </a:lnTo>
                    <a:lnTo>
                      <a:pt x="888" y="290"/>
                    </a:lnTo>
                    <a:cubicBezTo>
                      <a:pt x="906" y="291"/>
                      <a:pt x="928" y="291"/>
                      <a:pt x="937" y="291"/>
                    </a:cubicBezTo>
                    <a:lnTo>
                      <a:pt x="952" y="290"/>
                    </a:lnTo>
                    <a:lnTo>
                      <a:pt x="972" y="277"/>
                    </a:lnTo>
                    <a:lnTo>
                      <a:pt x="991" y="264"/>
                    </a:lnTo>
                    <a:lnTo>
                      <a:pt x="964" y="230"/>
                    </a:lnTo>
                    <a:lnTo>
                      <a:pt x="937" y="196"/>
                    </a:lnTo>
                    <a:lnTo>
                      <a:pt x="903" y="179"/>
                    </a:lnTo>
                    <a:cubicBezTo>
                      <a:pt x="885" y="170"/>
                      <a:pt x="870" y="161"/>
                      <a:pt x="870" y="159"/>
                    </a:cubicBezTo>
                    <a:cubicBezTo>
                      <a:pt x="870" y="158"/>
                      <a:pt x="874" y="149"/>
                      <a:pt x="879" y="140"/>
                    </a:cubicBezTo>
                    <a:lnTo>
                      <a:pt x="888" y="123"/>
                    </a:lnTo>
                    <a:lnTo>
                      <a:pt x="868" y="103"/>
                    </a:lnTo>
                    <a:lnTo>
                      <a:pt x="837" y="103"/>
                    </a:lnTo>
                    <a:lnTo>
                      <a:pt x="833" y="116"/>
                    </a:lnTo>
                    <a:cubicBezTo>
                      <a:pt x="831" y="123"/>
                      <a:pt x="826" y="129"/>
                      <a:pt x="822" y="129"/>
                    </a:cubicBezTo>
                    <a:cubicBezTo>
                      <a:pt x="819" y="129"/>
                      <a:pt x="814" y="126"/>
                      <a:pt x="810" y="122"/>
                    </a:cubicBezTo>
                    <a:lnTo>
                      <a:pt x="805" y="114"/>
                    </a:lnTo>
                    <a:lnTo>
                      <a:pt x="749" y="122"/>
                    </a:lnTo>
                    <a:lnTo>
                      <a:pt x="698" y="80"/>
                    </a:lnTo>
                    <a:lnTo>
                      <a:pt x="646" y="38"/>
                    </a:lnTo>
                    <a:lnTo>
                      <a:pt x="603" y="19"/>
                    </a:lnTo>
                    <a:lnTo>
                      <a:pt x="560" y="0"/>
                    </a:lnTo>
                    <a:lnTo>
                      <a:pt x="517" y="0"/>
                    </a:lnTo>
                    <a:lnTo>
                      <a:pt x="474" y="0"/>
                    </a:lnTo>
                    <a:lnTo>
                      <a:pt x="443" y="14"/>
                    </a:lnTo>
                    <a:lnTo>
                      <a:pt x="411" y="28"/>
                    </a:lnTo>
                    <a:lnTo>
                      <a:pt x="378" y="56"/>
                    </a:lnTo>
                    <a:lnTo>
                      <a:pt x="344" y="85"/>
                    </a:lnTo>
                    <a:lnTo>
                      <a:pt x="340" y="109"/>
                    </a:lnTo>
                    <a:cubicBezTo>
                      <a:pt x="337" y="123"/>
                      <a:pt x="333" y="137"/>
                      <a:pt x="330" y="141"/>
                    </a:cubicBezTo>
                    <a:lnTo>
                      <a:pt x="325" y="149"/>
                    </a:lnTo>
                    <a:lnTo>
                      <a:pt x="268" y="136"/>
                    </a:lnTo>
                    <a:cubicBezTo>
                      <a:pt x="237" y="130"/>
                      <a:pt x="191" y="122"/>
                      <a:pt x="165" y="119"/>
                    </a:cubicBezTo>
                    <a:lnTo>
                      <a:pt x="120" y="115"/>
                    </a:lnTo>
                    <a:lnTo>
                      <a:pt x="89" y="126"/>
                    </a:lnTo>
                    <a:cubicBezTo>
                      <a:pt x="72" y="132"/>
                      <a:pt x="50" y="143"/>
                      <a:pt x="40" y="151"/>
                    </a:cubicBezTo>
                    <a:lnTo>
                      <a:pt x="22" y="166"/>
                    </a:lnTo>
                    <a:lnTo>
                      <a:pt x="11" y="189"/>
                    </a:lnTo>
                    <a:lnTo>
                      <a:pt x="0" y="212"/>
                    </a:lnTo>
                    <a:lnTo>
                      <a:pt x="0" y="258"/>
                    </a:lnTo>
                    <a:lnTo>
                      <a:pt x="12" y="281"/>
                    </a:lnTo>
                    <a:lnTo>
                      <a:pt x="25" y="303"/>
                    </a:lnTo>
                    <a:lnTo>
                      <a:pt x="54" y="323"/>
                    </a:lnTo>
                    <a:cubicBezTo>
                      <a:pt x="69" y="333"/>
                      <a:pt x="93" y="346"/>
                      <a:pt x="107" y="352"/>
                    </a:cubicBezTo>
                    <a:cubicBezTo>
                      <a:pt x="120" y="358"/>
                      <a:pt x="148" y="366"/>
                      <a:pt x="169" y="370"/>
                    </a:cubicBezTo>
                    <a:cubicBezTo>
                      <a:pt x="190" y="374"/>
                      <a:pt x="223" y="381"/>
                      <a:pt x="241" y="385"/>
                    </a:cubicBezTo>
                    <a:lnTo>
                      <a:pt x="275" y="393"/>
                    </a:lnTo>
                    <a:lnTo>
                      <a:pt x="292" y="409"/>
                    </a:lnTo>
                    <a:lnTo>
                      <a:pt x="309" y="425"/>
                    </a:lnTo>
                    <a:lnTo>
                      <a:pt x="322" y="456"/>
                    </a:lnTo>
                    <a:close/>
                    <a:moveTo>
                      <a:pt x="513" y="403"/>
                    </a:moveTo>
                    <a:cubicBezTo>
                      <a:pt x="515" y="403"/>
                      <a:pt x="517" y="402"/>
                      <a:pt x="517" y="400"/>
                    </a:cubicBezTo>
                    <a:cubicBezTo>
                      <a:pt x="517" y="398"/>
                      <a:pt x="515" y="397"/>
                      <a:pt x="513" y="397"/>
                    </a:cubicBezTo>
                    <a:cubicBezTo>
                      <a:pt x="511" y="397"/>
                      <a:pt x="509" y="398"/>
                      <a:pt x="509" y="400"/>
                    </a:cubicBezTo>
                    <a:cubicBezTo>
                      <a:pt x="509" y="402"/>
                      <a:pt x="511" y="403"/>
                      <a:pt x="513" y="403"/>
                    </a:cubicBezTo>
                    <a:close/>
                    <a:moveTo>
                      <a:pt x="497" y="397"/>
                    </a:moveTo>
                    <a:cubicBezTo>
                      <a:pt x="499" y="397"/>
                      <a:pt x="501" y="395"/>
                      <a:pt x="501" y="394"/>
                    </a:cubicBezTo>
                    <a:cubicBezTo>
                      <a:pt x="501" y="392"/>
                      <a:pt x="499" y="390"/>
                      <a:pt x="497" y="390"/>
                    </a:cubicBezTo>
                    <a:cubicBezTo>
                      <a:pt x="495" y="390"/>
                      <a:pt x="493" y="392"/>
                      <a:pt x="493" y="394"/>
                    </a:cubicBezTo>
                    <a:cubicBezTo>
                      <a:pt x="493" y="395"/>
                      <a:pt x="495" y="397"/>
                      <a:pt x="497" y="397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08" name="Group 28"/>
            <p:cNvGrpSpPr>
              <a:grpSpLocks/>
            </p:cNvGrpSpPr>
            <p:nvPr/>
          </p:nvGrpSpPr>
          <p:grpSpPr bwMode="auto">
            <a:xfrm>
              <a:off x="765139" y="5801201"/>
              <a:ext cx="920761" cy="462766"/>
              <a:chOff x="179" y="1061"/>
              <a:chExt cx="386" cy="194"/>
            </a:xfrm>
          </p:grpSpPr>
          <p:sp>
            <p:nvSpPr>
              <p:cNvPr id="209" name="Freeform 29"/>
              <p:cNvSpPr>
                <a:spLocks noChangeArrowheads="1"/>
              </p:cNvSpPr>
              <p:nvPr/>
            </p:nvSpPr>
            <p:spPr bwMode="auto">
              <a:xfrm>
                <a:off x="179" y="1061"/>
                <a:ext cx="384" cy="193"/>
              </a:xfrm>
              <a:custGeom>
                <a:avLst/>
                <a:gdLst>
                  <a:gd name="T0" fmla="*/ 359 w 1013"/>
                  <a:gd name="T1" fmla="*/ 498 h 509"/>
                  <a:gd name="T2" fmla="*/ 344 w 1013"/>
                  <a:gd name="T3" fmla="*/ 422 h 509"/>
                  <a:gd name="T4" fmla="*/ 269 w 1013"/>
                  <a:gd name="T5" fmla="*/ 374 h 509"/>
                  <a:gd name="T6" fmla="*/ 162 w 1013"/>
                  <a:gd name="T7" fmla="*/ 353 h 509"/>
                  <a:gd name="T8" fmla="*/ 85 w 1013"/>
                  <a:gd name="T9" fmla="*/ 318 h 509"/>
                  <a:gd name="T10" fmla="*/ 48 w 1013"/>
                  <a:gd name="T11" fmla="*/ 276 h 509"/>
                  <a:gd name="T12" fmla="*/ 78 w 1013"/>
                  <a:gd name="T13" fmla="*/ 183 h 509"/>
                  <a:gd name="T14" fmla="*/ 137 w 1013"/>
                  <a:gd name="T15" fmla="*/ 167 h 509"/>
                  <a:gd name="T16" fmla="*/ 308 w 1013"/>
                  <a:gd name="T17" fmla="*/ 205 h 509"/>
                  <a:gd name="T18" fmla="*/ 330 w 1013"/>
                  <a:gd name="T19" fmla="*/ 246 h 509"/>
                  <a:gd name="T20" fmla="*/ 383 w 1013"/>
                  <a:gd name="T21" fmla="*/ 310 h 509"/>
                  <a:gd name="T22" fmla="*/ 401 w 1013"/>
                  <a:gd name="T23" fmla="*/ 369 h 509"/>
                  <a:gd name="T24" fmla="*/ 458 w 1013"/>
                  <a:gd name="T25" fmla="*/ 428 h 509"/>
                  <a:gd name="T26" fmla="*/ 491 w 1013"/>
                  <a:gd name="T27" fmla="*/ 423 h 509"/>
                  <a:gd name="T28" fmla="*/ 543 w 1013"/>
                  <a:gd name="T29" fmla="*/ 426 h 509"/>
                  <a:gd name="T30" fmla="*/ 538 w 1013"/>
                  <a:gd name="T31" fmla="*/ 398 h 509"/>
                  <a:gd name="T32" fmla="*/ 476 w 1013"/>
                  <a:gd name="T33" fmla="*/ 375 h 509"/>
                  <a:gd name="T34" fmla="*/ 463 w 1013"/>
                  <a:gd name="T35" fmla="*/ 354 h 509"/>
                  <a:gd name="T36" fmla="*/ 567 w 1013"/>
                  <a:gd name="T37" fmla="*/ 371 h 509"/>
                  <a:gd name="T38" fmla="*/ 587 w 1013"/>
                  <a:gd name="T39" fmla="*/ 348 h 509"/>
                  <a:gd name="T40" fmla="*/ 661 w 1013"/>
                  <a:gd name="T41" fmla="*/ 379 h 509"/>
                  <a:gd name="T42" fmla="*/ 738 w 1013"/>
                  <a:gd name="T43" fmla="*/ 468 h 509"/>
                  <a:gd name="T44" fmla="*/ 783 w 1013"/>
                  <a:gd name="T45" fmla="*/ 487 h 509"/>
                  <a:gd name="T46" fmla="*/ 793 w 1013"/>
                  <a:gd name="T47" fmla="*/ 464 h 509"/>
                  <a:gd name="T48" fmla="*/ 808 w 1013"/>
                  <a:gd name="T49" fmla="*/ 441 h 509"/>
                  <a:gd name="T50" fmla="*/ 782 w 1013"/>
                  <a:gd name="T51" fmla="*/ 414 h 509"/>
                  <a:gd name="T52" fmla="*/ 835 w 1013"/>
                  <a:gd name="T53" fmla="*/ 415 h 509"/>
                  <a:gd name="T54" fmla="*/ 856 w 1013"/>
                  <a:gd name="T55" fmla="*/ 438 h 509"/>
                  <a:gd name="T56" fmla="*/ 879 w 1013"/>
                  <a:gd name="T57" fmla="*/ 402 h 509"/>
                  <a:gd name="T58" fmla="*/ 852 w 1013"/>
                  <a:gd name="T59" fmla="*/ 370 h 509"/>
                  <a:gd name="T60" fmla="*/ 832 w 1013"/>
                  <a:gd name="T61" fmla="*/ 334 h 509"/>
                  <a:gd name="T62" fmla="*/ 862 w 1013"/>
                  <a:gd name="T63" fmla="*/ 314 h 509"/>
                  <a:gd name="T64" fmla="*/ 920 w 1013"/>
                  <a:gd name="T65" fmla="*/ 311 h 509"/>
                  <a:gd name="T66" fmla="*/ 1012 w 1013"/>
                  <a:gd name="T67" fmla="*/ 284 h 509"/>
                  <a:gd name="T68" fmla="*/ 950 w 1013"/>
                  <a:gd name="T69" fmla="*/ 195 h 509"/>
                  <a:gd name="T70" fmla="*/ 903 w 1013"/>
                  <a:gd name="T71" fmla="*/ 171 h 509"/>
                  <a:gd name="T72" fmla="*/ 912 w 1013"/>
                  <a:gd name="T73" fmla="*/ 122 h 509"/>
                  <a:gd name="T74" fmla="*/ 872 w 1013"/>
                  <a:gd name="T75" fmla="*/ 99 h 509"/>
                  <a:gd name="T76" fmla="*/ 836 w 1013"/>
                  <a:gd name="T77" fmla="*/ 116 h 509"/>
                  <a:gd name="T78" fmla="*/ 761 w 1013"/>
                  <a:gd name="T79" fmla="*/ 119 h 509"/>
                  <a:gd name="T80" fmla="*/ 681 w 1013"/>
                  <a:gd name="T81" fmla="*/ 47 h 509"/>
                  <a:gd name="T82" fmla="*/ 571 w 1013"/>
                  <a:gd name="T83" fmla="*/ 0 h 509"/>
                  <a:gd name="T84" fmla="*/ 499 w 1013"/>
                  <a:gd name="T85" fmla="*/ 0 h 509"/>
                  <a:gd name="T86" fmla="*/ 346 w 1013"/>
                  <a:gd name="T87" fmla="*/ 102 h 509"/>
                  <a:gd name="T88" fmla="*/ 339 w 1013"/>
                  <a:gd name="T89" fmla="*/ 139 h 509"/>
                  <a:gd name="T90" fmla="*/ 255 w 1013"/>
                  <a:gd name="T91" fmla="*/ 134 h 509"/>
                  <a:gd name="T92" fmla="*/ 136 w 1013"/>
                  <a:gd name="T93" fmla="*/ 122 h 509"/>
                  <a:gd name="T94" fmla="*/ 67 w 1013"/>
                  <a:gd name="T95" fmla="*/ 144 h 509"/>
                  <a:gd name="T96" fmla="*/ 20 w 1013"/>
                  <a:gd name="T97" fmla="*/ 195 h 509"/>
                  <a:gd name="T98" fmla="*/ 10 w 1013"/>
                  <a:gd name="T99" fmla="*/ 284 h 509"/>
                  <a:gd name="T100" fmla="*/ 70 w 1013"/>
                  <a:gd name="T101" fmla="*/ 346 h 509"/>
                  <a:gd name="T102" fmla="*/ 190 w 1013"/>
                  <a:gd name="T103" fmla="*/ 391 h 509"/>
                  <a:gd name="T104" fmla="*/ 289 w 1013"/>
                  <a:gd name="T105" fmla="*/ 415 h 509"/>
                  <a:gd name="T106" fmla="*/ 321 w 1013"/>
                  <a:gd name="T107" fmla="*/ 445 h 509"/>
                  <a:gd name="T108" fmla="*/ 340 w 1013"/>
                  <a:gd name="T109" fmla="*/ 508 h 5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013" h="509">
                    <a:moveTo>
                      <a:pt x="347" y="508"/>
                    </a:moveTo>
                    <a:cubicBezTo>
                      <a:pt x="351" y="508"/>
                      <a:pt x="356" y="504"/>
                      <a:pt x="359" y="498"/>
                    </a:cubicBezTo>
                    <a:lnTo>
                      <a:pt x="363" y="488"/>
                    </a:lnTo>
                    <a:lnTo>
                      <a:pt x="344" y="422"/>
                    </a:lnTo>
                    <a:lnTo>
                      <a:pt x="317" y="401"/>
                    </a:lnTo>
                    <a:cubicBezTo>
                      <a:pt x="302" y="390"/>
                      <a:pt x="280" y="377"/>
                      <a:pt x="269" y="374"/>
                    </a:cubicBezTo>
                    <a:cubicBezTo>
                      <a:pt x="257" y="370"/>
                      <a:pt x="229" y="364"/>
                      <a:pt x="205" y="360"/>
                    </a:cubicBezTo>
                    <a:lnTo>
                      <a:pt x="162" y="353"/>
                    </a:lnTo>
                    <a:lnTo>
                      <a:pt x="124" y="336"/>
                    </a:lnTo>
                    <a:lnTo>
                      <a:pt x="85" y="318"/>
                    </a:lnTo>
                    <a:lnTo>
                      <a:pt x="67" y="297"/>
                    </a:lnTo>
                    <a:lnTo>
                      <a:pt x="48" y="276"/>
                    </a:lnTo>
                    <a:lnTo>
                      <a:pt x="48" y="234"/>
                    </a:lnTo>
                    <a:lnTo>
                      <a:pt x="78" y="183"/>
                    </a:lnTo>
                    <a:lnTo>
                      <a:pt x="99" y="175"/>
                    </a:lnTo>
                    <a:cubicBezTo>
                      <a:pt x="110" y="171"/>
                      <a:pt x="127" y="167"/>
                      <a:pt x="137" y="167"/>
                    </a:cubicBezTo>
                    <a:cubicBezTo>
                      <a:pt x="147" y="167"/>
                      <a:pt x="185" y="173"/>
                      <a:pt x="221" y="181"/>
                    </a:cubicBezTo>
                    <a:cubicBezTo>
                      <a:pt x="257" y="189"/>
                      <a:pt x="296" y="199"/>
                      <a:pt x="308" y="205"/>
                    </a:cubicBezTo>
                    <a:lnTo>
                      <a:pt x="330" y="214"/>
                    </a:lnTo>
                    <a:lnTo>
                      <a:pt x="330" y="246"/>
                    </a:lnTo>
                    <a:lnTo>
                      <a:pt x="348" y="265"/>
                    </a:lnTo>
                    <a:cubicBezTo>
                      <a:pt x="358" y="276"/>
                      <a:pt x="374" y="296"/>
                      <a:pt x="383" y="310"/>
                    </a:cubicBezTo>
                    <a:lnTo>
                      <a:pt x="401" y="335"/>
                    </a:lnTo>
                    <a:lnTo>
                      <a:pt x="401" y="369"/>
                    </a:lnTo>
                    <a:lnTo>
                      <a:pt x="429" y="398"/>
                    </a:lnTo>
                    <a:lnTo>
                      <a:pt x="458" y="428"/>
                    </a:lnTo>
                    <a:lnTo>
                      <a:pt x="476" y="415"/>
                    </a:lnTo>
                    <a:lnTo>
                      <a:pt x="491" y="423"/>
                    </a:lnTo>
                    <a:lnTo>
                      <a:pt x="505" y="432"/>
                    </a:lnTo>
                    <a:lnTo>
                      <a:pt x="543" y="426"/>
                    </a:lnTo>
                    <a:lnTo>
                      <a:pt x="541" y="412"/>
                    </a:lnTo>
                    <a:lnTo>
                      <a:pt x="538" y="398"/>
                    </a:lnTo>
                    <a:lnTo>
                      <a:pt x="514" y="391"/>
                    </a:lnTo>
                    <a:cubicBezTo>
                      <a:pt x="500" y="388"/>
                      <a:pt x="483" y="380"/>
                      <a:pt x="476" y="375"/>
                    </a:cubicBezTo>
                    <a:cubicBezTo>
                      <a:pt x="469" y="370"/>
                      <a:pt x="463" y="364"/>
                      <a:pt x="463" y="360"/>
                    </a:cubicBezTo>
                    <a:lnTo>
                      <a:pt x="463" y="354"/>
                    </a:lnTo>
                    <a:lnTo>
                      <a:pt x="513" y="354"/>
                    </a:lnTo>
                    <a:lnTo>
                      <a:pt x="567" y="371"/>
                    </a:lnTo>
                    <a:lnTo>
                      <a:pt x="577" y="359"/>
                    </a:lnTo>
                    <a:lnTo>
                      <a:pt x="587" y="348"/>
                    </a:lnTo>
                    <a:lnTo>
                      <a:pt x="625" y="348"/>
                    </a:lnTo>
                    <a:lnTo>
                      <a:pt x="661" y="379"/>
                    </a:lnTo>
                    <a:cubicBezTo>
                      <a:pt x="681" y="397"/>
                      <a:pt x="706" y="424"/>
                      <a:pt x="718" y="439"/>
                    </a:cubicBezTo>
                    <a:lnTo>
                      <a:pt x="738" y="468"/>
                    </a:lnTo>
                    <a:lnTo>
                      <a:pt x="761" y="477"/>
                    </a:lnTo>
                    <a:lnTo>
                      <a:pt x="783" y="487"/>
                    </a:lnTo>
                    <a:lnTo>
                      <a:pt x="788" y="483"/>
                    </a:lnTo>
                    <a:cubicBezTo>
                      <a:pt x="791" y="481"/>
                      <a:pt x="793" y="472"/>
                      <a:pt x="793" y="464"/>
                    </a:cubicBezTo>
                    <a:lnTo>
                      <a:pt x="793" y="449"/>
                    </a:lnTo>
                    <a:lnTo>
                      <a:pt x="808" y="441"/>
                    </a:lnTo>
                    <a:lnTo>
                      <a:pt x="799" y="420"/>
                    </a:lnTo>
                    <a:lnTo>
                      <a:pt x="782" y="414"/>
                    </a:lnTo>
                    <a:lnTo>
                      <a:pt x="765" y="408"/>
                    </a:lnTo>
                    <a:lnTo>
                      <a:pt x="835" y="415"/>
                    </a:lnTo>
                    <a:lnTo>
                      <a:pt x="845" y="427"/>
                    </a:lnTo>
                    <a:lnTo>
                      <a:pt x="856" y="438"/>
                    </a:lnTo>
                    <a:lnTo>
                      <a:pt x="867" y="425"/>
                    </a:lnTo>
                    <a:cubicBezTo>
                      <a:pt x="874" y="418"/>
                      <a:pt x="879" y="408"/>
                      <a:pt x="879" y="402"/>
                    </a:cubicBezTo>
                    <a:lnTo>
                      <a:pt x="879" y="392"/>
                    </a:lnTo>
                    <a:lnTo>
                      <a:pt x="852" y="370"/>
                    </a:lnTo>
                    <a:lnTo>
                      <a:pt x="824" y="347"/>
                    </a:lnTo>
                    <a:lnTo>
                      <a:pt x="832" y="334"/>
                    </a:lnTo>
                    <a:lnTo>
                      <a:pt x="841" y="320"/>
                    </a:lnTo>
                    <a:lnTo>
                      <a:pt x="862" y="314"/>
                    </a:lnTo>
                    <a:lnTo>
                      <a:pt x="883" y="307"/>
                    </a:lnTo>
                    <a:lnTo>
                      <a:pt x="920" y="311"/>
                    </a:lnTo>
                    <a:lnTo>
                      <a:pt x="958" y="316"/>
                    </a:lnTo>
                    <a:lnTo>
                      <a:pt x="1012" y="284"/>
                    </a:lnTo>
                    <a:lnTo>
                      <a:pt x="1012" y="262"/>
                    </a:lnTo>
                    <a:lnTo>
                      <a:pt x="950" y="195"/>
                    </a:lnTo>
                    <a:lnTo>
                      <a:pt x="927" y="183"/>
                    </a:lnTo>
                    <a:lnTo>
                      <a:pt x="903" y="171"/>
                    </a:lnTo>
                    <a:lnTo>
                      <a:pt x="907" y="146"/>
                    </a:lnTo>
                    <a:lnTo>
                      <a:pt x="912" y="122"/>
                    </a:lnTo>
                    <a:lnTo>
                      <a:pt x="892" y="111"/>
                    </a:lnTo>
                    <a:lnTo>
                      <a:pt x="872" y="99"/>
                    </a:lnTo>
                    <a:lnTo>
                      <a:pt x="854" y="108"/>
                    </a:lnTo>
                    <a:lnTo>
                      <a:pt x="836" y="116"/>
                    </a:lnTo>
                    <a:lnTo>
                      <a:pt x="799" y="118"/>
                    </a:lnTo>
                    <a:lnTo>
                      <a:pt x="761" y="119"/>
                    </a:lnTo>
                    <a:lnTo>
                      <a:pt x="721" y="83"/>
                    </a:lnTo>
                    <a:lnTo>
                      <a:pt x="681" y="47"/>
                    </a:lnTo>
                    <a:lnTo>
                      <a:pt x="626" y="23"/>
                    </a:lnTo>
                    <a:lnTo>
                      <a:pt x="571" y="0"/>
                    </a:lnTo>
                    <a:lnTo>
                      <a:pt x="535" y="0"/>
                    </a:lnTo>
                    <a:lnTo>
                      <a:pt x="499" y="0"/>
                    </a:lnTo>
                    <a:lnTo>
                      <a:pt x="420" y="31"/>
                    </a:lnTo>
                    <a:lnTo>
                      <a:pt x="346" y="102"/>
                    </a:lnTo>
                    <a:lnTo>
                      <a:pt x="346" y="116"/>
                    </a:lnTo>
                    <a:cubicBezTo>
                      <a:pt x="346" y="124"/>
                      <a:pt x="343" y="134"/>
                      <a:pt x="339" y="139"/>
                    </a:cubicBezTo>
                    <a:lnTo>
                      <a:pt x="332" y="149"/>
                    </a:lnTo>
                    <a:lnTo>
                      <a:pt x="255" y="134"/>
                    </a:lnTo>
                    <a:lnTo>
                      <a:pt x="179" y="119"/>
                    </a:lnTo>
                    <a:lnTo>
                      <a:pt x="136" y="122"/>
                    </a:lnTo>
                    <a:lnTo>
                      <a:pt x="94" y="126"/>
                    </a:lnTo>
                    <a:lnTo>
                      <a:pt x="67" y="144"/>
                    </a:lnTo>
                    <a:lnTo>
                      <a:pt x="40" y="161"/>
                    </a:lnTo>
                    <a:lnTo>
                      <a:pt x="20" y="195"/>
                    </a:lnTo>
                    <a:lnTo>
                      <a:pt x="0" y="229"/>
                    </a:lnTo>
                    <a:lnTo>
                      <a:pt x="10" y="284"/>
                    </a:lnTo>
                    <a:lnTo>
                      <a:pt x="29" y="308"/>
                    </a:lnTo>
                    <a:cubicBezTo>
                      <a:pt x="40" y="321"/>
                      <a:pt x="58" y="338"/>
                      <a:pt x="70" y="346"/>
                    </a:cubicBezTo>
                    <a:cubicBezTo>
                      <a:pt x="82" y="353"/>
                      <a:pt x="107" y="365"/>
                      <a:pt x="128" y="373"/>
                    </a:cubicBezTo>
                    <a:cubicBezTo>
                      <a:pt x="148" y="380"/>
                      <a:pt x="176" y="388"/>
                      <a:pt x="190" y="391"/>
                    </a:cubicBezTo>
                    <a:cubicBezTo>
                      <a:pt x="205" y="393"/>
                      <a:pt x="233" y="400"/>
                      <a:pt x="253" y="405"/>
                    </a:cubicBezTo>
                    <a:lnTo>
                      <a:pt x="289" y="415"/>
                    </a:lnTo>
                    <a:lnTo>
                      <a:pt x="305" y="430"/>
                    </a:lnTo>
                    <a:lnTo>
                      <a:pt x="321" y="445"/>
                    </a:lnTo>
                    <a:lnTo>
                      <a:pt x="330" y="476"/>
                    </a:lnTo>
                    <a:lnTo>
                      <a:pt x="340" y="508"/>
                    </a:lnTo>
                    <a:lnTo>
                      <a:pt x="347" y="508"/>
                    </a:lnTo>
                  </a:path>
                </a:pathLst>
              </a:custGeom>
              <a:solidFill>
                <a:srgbClr val="CFCFC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0" name="Freeform 30"/>
              <p:cNvSpPr>
                <a:spLocks noChangeArrowheads="1"/>
              </p:cNvSpPr>
              <p:nvPr/>
            </p:nvSpPr>
            <p:spPr bwMode="auto">
              <a:xfrm>
                <a:off x="182" y="1063"/>
                <a:ext cx="381" cy="193"/>
              </a:xfrm>
              <a:custGeom>
                <a:avLst/>
                <a:gdLst>
                  <a:gd name="T0" fmla="*/ 348 w 1004"/>
                  <a:gd name="T1" fmla="*/ 494 h 505"/>
                  <a:gd name="T2" fmla="*/ 340 w 1004"/>
                  <a:gd name="T3" fmla="*/ 447 h 505"/>
                  <a:gd name="T4" fmla="*/ 296 w 1004"/>
                  <a:gd name="T5" fmla="*/ 391 h 505"/>
                  <a:gd name="T6" fmla="*/ 220 w 1004"/>
                  <a:gd name="T7" fmla="*/ 363 h 505"/>
                  <a:gd name="T8" fmla="*/ 112 w 1004"/>
                  <a:gd name="T9" fmla="*/ 337 h 505"/>
                  <a:gd name="T10" fmla="*/ 48 w 1004"/>
                  <a:gd name="T11" fmla="*/ 290 h 505"/>
                  <a:gd name="T12" fmla="*/ 31 w 1004"/>
                  <a:gd name="T13" fmla="*/ 245 h 505"/>
                  <a:gd name="T14" fmla="*/ 57 w 1004"/>
                  <a:gd name="T15" fmla="*/ 190 h 505"/>
                  <a:gd name="T16" fmla="*/ 96 w 1004"/>
                  <a:gd name="T17" fmla="*/ 163 h 505"/>
                  <a:gd name="T18" fmla="*/ 221 w 1004"/>
                  <a:gd name="T19" fmla="*/ 177 h 505"/>
                  <a:gd name="T20" fmla="*/ 329 w 1004"/>
                  <a:gd name="T21" fmla="*/ 210 h 505"/>
                  <a:gd name="T22" fmla="*/ 346 w 1004"/>
                  <a:gd name="T23" fmla="*/ 268 h 505"/>
                  <a:gd name="T24" fmla="*/ 395 w 1004"/>
                  <a:gd name="T25" fmla="*/ 334 h 505"/>
                  <a:gd name="T26" fmla="*/ 391 w 1004"/>
                  <a:gd name="T27" fmla="*/ 356 h 505"/>
                  <a:gd name="T28" fmla="*/ 442 w 1004"/>
                  <a:gd name="T29" fmla="*/ 418 h 505"/>
                  <a:gd name="T30" fmla="*/ 473 w 1004"/>
                  <a:gd name="T31" fmla="*/ 411 h 505"/>
                  <a:gd name="T32" fmla="*/ 493 w 1004"/>
                  <a:gd name="T33" fmla="*/ 425 h 505"/>
                  <a:gd name="T34" fmla="*/ 529 w 1004"/>
                  <a:gd name="T35" fmla="*/ 401 h 505"/>
                  <a:gd name="T36" fmla="*/ 470 w 1004"/>
                  <a:gd name="T37" fmla="*/ 377 h 505"/>
                  <a:gd name="T38" fmla="*/ 456 w 1004"/>
                  <a:gd name="T39" fmla="*/ 361 h 505"/>
                  <a:gd name="T40" fmla="*/ 467 w 1004"/>
                  <a:gd name="T41" fmla="*/ 346 h 505"/>
                  <a:gd name="T42" fmla="*/ 519 w 1004"/>
                  <a:gd name="T43" fmla="*/ 354 h 505"/>
                  <a:gd name="T44" fmla="*/ 568 w 1004"/>
                  <a:gd name="T45" fmla="*/ 355 h 505"/>
                  <a:gd name="T46" fmla="*/ 621 w 1004"/>
                  <a:gd name="T47" fmla="*/ 344 h 505"/>
                  <a:gd name="T48" fmla="*/ 710 w 1004"/>
                  <a:gd name="T49" fmla="*/ 435 h 505"/>
                  <a:gd name="T50" fmla="*/ 748 w 1004"/>
                  <a:gd name="T51" fmla="*/ 468 h 505"/>
                  <a:gd name="T52" fmla="*/ 786 w 1004"/>
                  <a:gd name="T53" fmla="*/ 477 h 505"/>
                  <a:gd name="T54" fmla="*/ 778 w 1004"/>
                  <a:gd name="T55" fmla="*/ 444 h 505"/>
                  <a:gd name="T56" fmla="*/ 796 w 1004"/>
                  <a:gd name="T57" fmla="*/ 439 h 505"/>
                  <a:gd name="T58" fmla="*/ 778 w 1004"/>
                  <a:gd name="T59" fmla="*/ 414 h 505"/>
                  <a:gd name="T60" fmla="*/ 733 w 1004"/>
                  <a:gd name="T61" fmla="*/ 406 h 505"/>
                  <a:gd name="T62" fmla="*/ 787 w 1004"/>
                  <a:gd name="T63" fmla="*/ 403 h 505"/>
                  <a:gd name="T64" fmla="*/ 850 w 1004"/>
                  <a:gd name="T65" fmla="*/ 424 h 505"/>
                  <a:gd name="T66" fmla="*/ 870 w 1004"/>
                  <a:gd name="T67" fmla="*/ 393 h 505"/>
                  <a:gd name="T68" fmla="*/ 854 w 1004"/>
                  <a:gd name="T69" fmla="*/ 377 h 505"/>
                  <a:gd name="T70" fmla="*/ 812 w 1004"/>
                  <a:gd name="T71" fmla="*/ 335 h 505"/>
                  <a:gd name="T72" fmla="*/ 855 w 1004"/>
                  <a:gd name="T73" fmla="*/ 304 h 505"/>
                  <a:gd name="T74" fmla="*/ 983 w 1004"/>
                  <a:gd name="T75" fmla="*/ 290 h 505"/>
                  <a:gd name="T76" fmla="*/ 976 w 1004"/>
                  <a:gd name="T77" fmla="*/ 231 h 505"/>
                  <a:gd name="T78" fmla="*/ 917 w 1004"/>
                  <a:gd name="T79" fmla="*/ 181 h 505"/>
                  <a:gd name="T80" fmla="*/ 895 w 1004"/>
                  <a:gd name="T81" fmla="*/ 147 h 505"/>
                  <a:gd name="T82" fmla="*/ 894 w 1004"/>
                  <a:gd name="T83" fmla="*/ 117 h 505"/>
                  <a:gd name="T84" fmla="*/ 847 w 1004"/>
                  <a:gd name="T85" fmla="*/ 103 h 505"/>
                  <a:gd name="T86" fmla="*/ 825 w 1004"/>
                  <a:gd name="T87" fmla="*/ 131 h 505"/>
                  <a:gd name="T88" fmla="*/ 813 w 1004"/>
                  <a:gd name="T89" fmla="*/ 115 h 505"/>
                  <a:gd name="T90" fmla="*/ 757 w 1004"/>
                  <a:gd name="T91" fmla="*/ 123 h 505"/>
                  <a:gd name="T92" fmla="*/ 568 w 1004"/>
                  <a:gd name="T93" fmla="*/ 0 h 505"/>
                  <a:gd name="T94" fmla="*/ 481 w 1004"/>
                  <a:gd name="T95" fmla="*/ 1 h 505"/>
                  <a:gd name="T96" fmla="*/ 398 w 1004"/>
                  <a:gd name="T97" fmla="*/ 39 h 505"/>
                  <a:gd name="T98" fmla="*/ 345 w 1004"/>
                  <a:gd name="T99" fmla="*/ 92 h 505"/>
                  <a:gd name="T100" fmla="*/ 332 w 1004"/>
                  <a:gd name="T101" fmla="*/ 144 h 505"/>
                  <a:gd name="T102" fmla="*/ 284 w 1004"/>
                  <a:gd name="T103" fmla="*/ 139 h 505"/>
                  <a:gd name="T104" fmla="*/ 139 w 1004"/>
                  <a:gd name="T105" fmla="*/ 115 h 505"/>
                  <a:gd name="T106" fmla="*/ 74 w 1004"/>
                  <a:gd name="T107" fmla="*/ 131 h 505"/>
                  <a:gd name="T108" fmla="*/ 11 w 1004"/>
                  <a:gd name="T109" fmla="*/ 191 h 505"/>
                  <a:gd name="T110" fmla="*/ 0 w 1004"/>
                  <a:gd name="T111" fmla="*/ 264 h 505"/>
                  <a:gd name="T112" fmla="*/ 21 w 1004"/>
                  <a:gd name="T113" fmla="*/ 307 h 505"/>
                  <a:gd name="T114" fmla="*/ 109 w 1004"/>
                  <a:gd name="T115" fmla="*/ 363 h 505"/>
                  <a:gd name="T116" fmla="*/ 192 w 1004"/>
                  <a:gd name="T117" fmla="*/ 387 h 505"/>
                  <a:gd name="T118" fmla="*/ 300 w 1004"/>
                  <a:gd name="T119" fmla="*/ 419 h 505"/>
                  <a:gd name="T120" fmla="*/ 329 w 1004"/>
                  <a:gd name="T121" fmla="*/ 489 h 505"/>
                  <a:gd name="T122" fmla="*/ 336 w 1004"/>
                  <a:gd name="T123" fmla="*/ 504 h 5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004" h="505">
                    <a:moveTo>
                      <a:pt x="336" y="504"/>
                    </a:moveTo>
                    <a:cubicBezTo>
                      <a:pt x="340" y="504"/>
                      <a:pt x="345" y="499"/>
                      <a:pt x="348" y="494"/>
                    </a:cubicBezTo>
                    <a:lnTo>
                      <a:pt x="353" y="483"/>
                    </a:lnTo>
                    <a:lnTo>
                      <a:pt x="340" y="447"/>
                    </a:lnTo>
                    <a:lnTo>
                      <a:pt x="328" y="411"/>
                    </a:lnTo>
                    <a:lnTo>
                      <a:pt x="296" y="391"/>
                    </a:lnTo>
                    <a:lnTo>
                      <a:pt x="264" y="371"/>
                    </a:lnTo>
                    <a:lnTo>
                      <a:pt x="220" y="363"/>
                    </a:lnTo>
                    <a:cubicBezTo>
                      <a:pt x="196" y="359"/>
                      <a:pt x="162" y="352"/>
                      <a:pt x="144" y="346"/>
                    </a:cubicBezTo>
                    <a:lnTo>
                      <a:pt x="112" y="337"/>
                    </a:lnTo>
                    <a:lnTo>
                      <a:pt x="80" y="313"/>
                    </a:lnTo>
                    <a:lnTo>
                      <a:pt x="48" y="290"/>
                    </a:lnTo>
                    <a:lnTo>
                      <a:pt x="39" y="268"/>
                    </a:lnTo>
                    <a:lnTo>
                      <a:pt x="31" y="245"/>
                    </a:lnTo>
                    <a:lnTo>
                      <a:pt x="43" y="218"/>
                    </a:lnTo>
                    <a:lnTo>
                      <a:pt x="57" y="190"/>
                    </a:lnTo>
                    <a:lnTo>
                      <a:pt x="76" y="176"/>
                    </a:lnTo>
                    <a:lnTo>
                      <a:pt x="96" y="163"/>
                    </a:lnTo>
                    <a:lnTo>
                      <a:pt x="158" y="163"/>
                    </a:lnTo>
                    <a:lnTo>
                      <a:pt x="221" y="177"/>
                    </a:lnTo>
                    <a:cubicBezTo>
                      <a:pt x="256" y="184"/>
                      <a:pt x="295" y="195"/>
                      <a:pt x="307" y="201"/>
                    </a:cubicBezTo>
                    <a:lnTo>
                      <a:pt x="329" y="210"/>
                    </a:lnTo>
                    <a:lnTo>
                      <a:pt x="329" y="255"/>
                    </a:lnTo>
                    <a:lnTo>
                      <a:pt x="346" y="268"/>
                    </a:lnTo>
                    <a:cubicBezTo>
                      <a:pt x="354" y="275"/>
                      <a:pt x="369" y="292"/>
                      <a:pt x="378" y="307"/>
                    </a:cubicBezTo>
                    <a:lnTo>
                      <a:pt x="395" y="334"/>
                    </a:lnTo>
                    <a:lnTo>
                      <a:pt x="393" y="345"/>
                    </a:lnTo>
                    <a:lnTo>
                      <a:pt x="391" y="356"/>
                    </a:lnTo>
                    <a:lnTo>
                      <a:pt x="417" y="387"/>
                    </a:lnTo>
                    <a:lnTo>
                      <a:pt x="442" y="418"/>
                    </a:lnTo>
                    <a:lnTo>
                      <a:pt x="458" y="415"/>
                    </a:lnTo>
                    <a:lnTo>
                      <a:pt x="473" y="411"/>
                    </a:lnTo>
                    <a:lnTo>
                      <a:pt x="483" y="418"/>
                    </a:lnTo>
                    <a:lnTo>
                      <a:pt x="493" y="425"/>
                    </a:lnTo>
                    <a:lnTo>
                      <a:pt x="529" y="421"/>
                    </a:lnTo>
                    <a:lnTo>
                      <a:pt x="529" y="401"/>
                    </a:lnTo>
                    <a:lnTo>
                      <a:pt x="505" y="391"/>
                    </a:lnTo>
                    <a:cubicBezTo>
                      <a:pt x="492" y="386"/>
                      <a:pt x="477" y="379"/>
                      <a:pt x="470" y="377"/>
                    </a:cubicBezTo>
                    <a:lnTo>
                      <a:pt x="458" y="372"/>
                    </a:lnTo>
                    <a:lnTo>
                      <a:pt x="456" y="361"/>
                    </a:lnTo>
                    <a:lnTo>
                      <a:pt x="453" y="350"/>
                    </a:lnTo>
                    <a:lnTo>
                      <a:pt x="467" y="346"/>
                    </a:lnTo>
                    <a:lnTo>
                      <a:pt x="480" y="342"/>
                    </a:lnTo>
                    <a:lnTo>
                      <a:pt x="519" y="354"/>
                    </a:lnTo>
                    <a:lnTo>
                      <a:pt x="559" y="366"/>
                    </a:lnTo>
                    <a:lnTo>
                      <a:pt x="568" y="355"/>
                    </a:lnTo>
                    <a:lnTo>
                      <a:pt x="578" y="344"/>
                    </a:lnTo>
                    <a:lnTo>
                      <a:pt x="621" y="344"/>
                    </a:lnTo>
                    <a:lnTo>
                      <a:pt x="657" y="378"/>
                    </a:lnTo>
                    <a:cubicBezTo>
                      <a:pt x="677" y="397"/>
                      <a:pt x="701" y="423"/>
                      <a:pt x="710" y="435"/>
                    </a:cubicBezTo>
                    <a:lnTo>
                      <a:pt x="727" y="459"/>
                    </a:lnTo>
                    <a:lnTo>
                      <a:pt x="748" y="468"/>
                    </a:lnTo>
                    <a:cubicBezTo>
                      <a:pt x="760" y="473"/>
                      <a:pt x="773" y="477"/>
                      <a:pt x="778" y="477"/>
                    </a:cubicBezTo>
                    <a:lnTo>
                      <a:pt x="786" y="477"/>
                    </a:lnTo>
                    <a:lnTo>
                      <a:pt x="782" y="461"/>
                    </a:lnTo>
                    <a:lnTo>
                      <a:pt x="778" y="444"/>
                    </a:lnTo>
                    <a:lnTo>
                      <a:pt x="787" y="442"/>
                    </a:lnTo>
                    <a:lnTo>
                      <a:pt x="796" y="439"/>
                    </a:lnTo>
                    <a:lnTo>
                      <a:pt x="787" y="426"/>
                    </a:lnTo>
                    <a:lnTo>
                      <a:pt x="778" y="414"/>
                    </a:lnTo>
                    <a:lnTo>
                      <a:pt x="755" y="410"/>
                    </a:lnTo>
                    <a:lnTo>
                      <a:pt x="733" y="406"/>
                    </a:lnTo>
                    <a:lnTo>
                      <a:pt x="752" y="404"/>
                    </a:lnTo>
                    <a:cubicBezTo>
                      <a:pt x="763" y="403"/>
                      <a:pt x="779" y="402"/>
                      <a:pt x="787" y="403"/>
                    </a:cubicBezTo>
                    <a:cubicBezTo>
                      <a:pt x="796" y="404"/>
                      <a:pt x="813" y="409"/>
                      <a:pt x="826" y="414"/>
                    </a:cubicBezTo>
                    <a:lnTo>
                      <a:pt x="850" y="424"/>
                    </a:lnTo>
                    <a:lnTo>
                      <a:pt x="860" y="413"/>
                    </a:lnTo>
                    <a:cubicBezTo>
                      <a:pt x="866" y="406"/>
                      <a:pt x="870" y="397"/>
                      <a:pt x="870" y="393"/>
                    </a:cubicBezTo>
                    <a:lnTo>
                      <a:pt x="870" y="384"/>
                    </a:lnTo>
                    <a:lnTo>
                      <a:pt x="854" y="377"/>
                    </a:lnTo>
                    <a:cubicBezTo>
                      <a:pt x="846" y="373"/>
                      <a:pt x="833" y="362"/>
                      <a:pt x="825" y="353"/>
                    </a:cubicBezTo>
                    <a:lnTo>
                      <a:pt x="812" y="335"/>
                    </a:lnTo>
                    <a:lnTo>
                      <a:pt x="834" y="320"/>
                    </a:lnTo>
                    <a:lnTo>
                      <a:pt x="855" y="304"/>
                    </a:lnTo>
                    <a:lnTo>
                      <a:pt x="962" y="304"/>
                    </a:lnTo>
                    <a:lnTo>
                      <a:pt x="983" y="290"/>
                    </a:lnTo>
                    <a:cubicBezTo>
                      <a:pt x="994" y="282"/>
                      <a:pt x="1003" y="273"/>
                      <a:pt x="1003" y="270"/>
                    </a:cubicBezTo>
                    <a:cubicBezTo>
                      <a:pt x="1003" y="266"/>
                      <a:pt x="991" y="249"/>
                      <a:pt x="976" y="231"/>
                    </a:cubicBezTo>
                    <a:lnTo>
                      <a:pt x="948" y="198"/>
                    </a:lnTo>
                    <a:lnTo>
                      <a:pt x="917" y="181"/>
                    </a:lnTo>
                    <a:lnTo>
                      <a:pt x="886" y="163"/>
                    </a:lnTo>
                    <a:lnTo>
                      <a:pt x="895" y="147"/>
                    </a:lnTo>
                    <a:lnTo>
                      <a:pt x="903" y="131"/>
                    </a:lnTo>
                    <a:lnTo>
                      <a:pt x="894" y="117"/>
                    </a:lnTo>
                    <a:lnTo>
                      <a:pt x="885" y="103"/>
                    </a:lnTo>
                    <a:lnTo>
                      <a:pt x="847" y="103"/>
                    </a:lnTo>
                    <a:lnTo>
                      <a:pt x="836" y="117"/>
                    </a:lnTo>
                    <a:lnTo>
                      <a:pt x="825" y="131"/>
                    </a:lnTo>
                    <a:lnTo>
                      <a:pt x="819" y="123"/>
                    </a:lnTo>
                    <a:lnTo>
                      <a:pt x="813" y="115"/>
                    </a:lnTo>
                    <a:lnTo>
                      <a:pt x="785" y="119"/>
                    </a:lnTo>
                    <a:lnTo>
                      <a:pt x="757" y="123"/>
                    </a:lnTo>
                    <a:lnTo>
                      <a:pt x="647" y="32"/>
                    </a:lnTo>
                    <a:lnTo>
                      <a:pt x="568" y="0"/>
                    </a:lnTo>
                    <a:lnTo>
                      <a:pt x="525" y="0"/>
                    </a:lnTo>
                    <a:lnTo>
                      <a:pt x="481" y="1"/>
                    </a:lnTo>
                    <a:lnTo>
                      <a:pt x="439" y="20"/>
                    </a:lnTo>
                    <a:lnTo>
                      <a:pt x="398" y="39"/>
                    </a:lnTo>
                    <a:lnTo>
                      <a:pt x="371" y="65"/>
                    </a:lnTo>
                    <a:lnTo>
                      <a:pt x="345" y="92"/>
                    </a:lnTo>
                    <a:lnTo>
                      <a:pt x="340" y="116"/>
                    </a:lnTo>
                    <a:cubicBezTo>
                      <a:pt x="337" y="129"/>
                      <a:pt x="333" y="142"/>
                      <a:pt x="332" y="144"/>
                    </a:cubicBezTo>
                    <a:lnTo>
                      <a:pt x="329" y="148"/>
                    </a:lnTo>
                    <a:lnTo>
                      <a:pt x="284" y="139"/>
                    </a:lnTo>
                    <a:cubicBezTo>
                      <a:pt x="259" y="134"/>
                      <a:pt x="216" y="127"/>
                      <a:pt x="189" y="122"/>
                    </a:cubicBezTo>
                    <a:lnTo>
                      <a:pt x="139" y="115"/>
                    </a:lnTo>
                    <a:lnTo>
                      <a:pt x="107" y="123"/>
                    </a:lnTo>
                    <a:lnTo>
                      <a:pt x="74" y="131"/>
                    </a:lnTo>
                    <a:lnTo>
                      <a:pt x="48" y="152"/>
                    </a:lnTo>
                    <a:cubicBezTo>
                      <a:pt x="34" y="164"/>
                      <a:pt x="17" y="181"/>
                      <a:pt x="11" y="191"/>
                    </a:cubicBezTo>
                    <a:lnTo>
                      <a:pt x="0" y="209"/>
                    </a:lnTo>
                    <a:lnTo>
                      <a:pt x="0" y="264"/>
                    </a:lnTo>
                    <a:lnTo>
                      <a:pt x="10" y="286"/>
                    </a:lnTo>
                    <a:lnTo>
                      <a:pt x="21" y="307"/>
                    </a:lnTo>
                    <a:lnTo>
                      <a:pt x="50" y="329"/>
                    </a:lnTo>
                    <a:cubicBezTo>
                      <a:pt x="66" y="341"/>
                      <a:pt x="92" y="356"/>
                      <a:pt x="109" y="363"/>
                    </a:cubicBezTo>
                    <a:lnTo>
                      <a:pt x="138" y="376"/>
                    </a:lnTo>
                    <a:lnTo>
                      <a:pt x="192" y="387"/>
                    </a:lnTo>
                    <a:cubicBezTo>
                      <a:pt x="221" y="393"/>
                      <a:pt x="257" y="402"/>
                      <a:pt x="272" y="408"/>
                    </a:cubicBezTo>
                    <a:lnTo>
                      <a:pt x="300" y="419"/>
                    </a:lnTo>
                    <a:lnTo>
                      <a:pt x="314" y="447"/>
                    </a:lnTo>
                    <a:cubicBezTo>
                      <a:pt x="322" y="462"/>
                      <a:pt x="329" y="481"/>
                      <a:pt x="329" y="489"/>
                    </a:cubicBezTo>
                    <a:lnTo>
                      <a:pt x="329" y="504"/>
                    </a:lnTo>
                    <a:lnTo>
                      <a:pt x="336" y="504"/>
                    </a:lnTo>
                  </a:path>
                </a:pathLst>
              </a:custGeom>
              <a:solidFill>
                <a:srgbClr val="ADADA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1" name="Freeform 31"/>
              <p:cNvSpPr>
                <a:spLocks noChangeArrowheads="1"/>
              </p:cNvSpPr>
              <p:nvPr/>
            </p:nvSpPr>
            <p:spPr bwMode="auto">
              <a:xfrm>
                <a:off x="182" y="1065"/>
                <a:ext cx="383" cy="187"/>
              </a:xfrm>
              <a:custGeom>
                <a:avLst/>
                <a:gdLst>
                  <a:gd name="T0" fmla="*/ 350 w 1010"/>
                  <a:gd name="T1" fmla="*/ 488 h 495"/>
                  <a:gd name="T2" fmla="*/ 331 w 1010"/>
                  <a:gd name="T3" fmla="*/ 416 h 495"/>
                  <a:gd name="T4" fmla="*/ 277 w 1010"/>
                  <a:gd name="T5" fmla="*/ 375 h 495"/>
                  <a:gd name="T6" fmla="*/ 179 w 1010"/>
                  <a:gd name="T7" fmla="*/ 354 h 495"/>
                  <a:gd name="T8" fmla="*/ 76 w 1010"/>
                  <a:gd name="T9" fmla="*/ 313 h 495"/>
                  <a:gd name="T10" fmla="*/ 42 w 1010"/>
                  <a:gd name="T11" fmla="*/ 277 h 495"/>
                  <a:gd name="T12" fmla="*/ 32 w 1010"/>
                  <a:gd name="T13" fmla="*/ 237 h 495"/>
                  <a:gd name="T14" fmla="*/ 55 w 1010"/>
                  <a:gd name="T15" fmla="*/ 190 h 495"/>
                  <a:gd name="T16" fmla="*/ 88 w 1010"/>
                  <a:gd name="T17" fmla="*/ 165 h 495"/>
                  <a:gd name="T18" fmla="*/ 147 w 1010"/>
                  <a:gd name="T19" fmla="*/ 157 h 495"/>
                  <a:gd name="T20" fmla="*/ 306 w 1010"/>
                  <a:gd name="T21" fmla="*/ 194 h 495"/>
                  <a:gd name="T22" fmla="*/ 331 w 1010"/>
                  <a:gd name="T23" fmla="*/ 246 h 495"/>
                  <a:gd name="T24" fmla="*/ 382 w 1010"/>
                  <a:gd name="T25" fmla="*/ 303 h 495"/>
                  <a:gd name="T26" fmla="*/ 393 w 1010"/>
                  <a:gd name="T27" fmla="*/ 353 h 495"/>
                  <a:gd name="T28" fmla="*/ 445 w 1010"/>
                  <a:gd name="T29" fmla="*/ 413 h 495"/>
                  <a:gd name="T30" fmla="*/ 486 w 1010"/>
                  <a:gd name="T31" fmla="*/ 406 h 495"/>
                  <a:gd name="T32" fmla="*/ 496 w 1010"/>
                  <a:gd name="T33" fmla="*/ 420 h 495"/>
                  <a:gd name="T34" fmla="*/ 527 w 1010"/>
                  <a:gd name="T35" fmla="*/ 413 h 495"/>
                  <a:gd name="T36" fmla="*/ 497 w 1010"/>
                  <a:gd name="T37" fmla="*/ 385 h 495"/>
                  <a:gd name="T38" fmla="*/ 447 w 1010"/>
                  <a:gd name="T39" fmla="*/ 355 h 495"/>
                  <a:gd name="T40" fmla="*/ 457 w 1010"/>
                  <a:gd name="T41" fmla="*/ 341 h 495"/>
                  <a:gd name="T42" fmla="*/ 530 w 1010"/>
                  <a:gd name="T43" fmla="*/ 351 h 495"/>
                  <a:gd name="T44" fmla="*/ 570 w 1010"/>
                  <a:gd name="T45" fmla="*/ 342 h 495"/>
                  <a:gd name="T46" fmla="*/ 612 w 1010"/>
                  <a:gd name="T47" fmla="*/ 333 h 495"/>
                  <a:gd name="T48" fmla="*/ 691 w 1010"/>
                  <a:gd name="T49" fmla="*/ 398 h 495"/>
                  <a:gd name="T50" fmla="*/ 772 w 1010"/>
                  <a:gd name="T51" fmla="*/ 474 h 495"/>
                  <a:gd name="T52" fmla="*/ 787 w 1010"/>
                  <a:gd name="T53" fmla="*/ 466 h 495"/>
                  <a:gd name="T54" fmla="*/ 777 w 1010"/>
                  <a:gd name="T55" fmla="*/ 445 h 495"/>
                  <a:gd name="T56" fmla="*/ 796 w 1010"/>
                  <a:gd name="T57" fmla="*/ 436 h 495"/>
                  <a:gd name="T58" fmla="*/ 787 w 1010"/>
                  <a:gd name="T59" fmla="*/ 415 h 495"/>
                  <a:gd name="T60" fmla="*/ 735 w 1010"/>
                  <a:gd name="T61" fmla="*/ 403 h 495"/>
                  <a:gd name="T62" fmla="*/ 785 w 1010"/>
                  <a:gd name="T63" fmla="*/ 393 h 495"/>
                  <a:gd name="T64" fmla="*/ 852 w 1010"/>
                  <a:gd name="T65" fmla="*/ 421 h 495"/>
                  <a:gd name="T66" fmla="*/ 872 w 1010"/>
                  <a:gd name="T67" fmla="*/ 393 h 495"/>
                  <a:gd name="T68" fmla="*/ 817 w 1010"/>
                  <a:gd name="T69" fmla="*/ 345 h 495"/>
                  <a:gd name="T70" fmla="*/ 849 w 1010"/>
                  <a:gd name="T71" fmla="*/ 301 h 495"/>
                  <a:gd name="T72" fmla="*/ 1009 w 1010"/>
                  <a:gd name="T73" fmla="*/ 269 h 495"/>
                  <a:gd name="T74" fmla="*/ 948 w 1010"/>
                  <a:gd name="T75" fmla="*/ 194 h 495"/>
                  <a:gd name="T76" fmla="*/ 890 w 1010"/>
                  <a:gd name="T77" fmla="*/ 165 h 495"/>
                  <a:gd name="T78" fmla="*/ 876 w 1010"/>
                  <a:gd name="T79" fmla="*/ 103 h 495"/>
                  <a:gd name="T80" fmla="*/ 826 w 1010"/>
                  <a:gd name="T81" fmla="*/ 127 h 495"/>
                  <a:gd name="T82" fmla="*/ 815 w 1010"/>
                  <a:gd name="T83" fmla="*/ 112 h 495"/>
                  <a:gd name="T84" fmla="*/ 708 w 1010"/>
                  <a:gd name="T85" fmla="*/ 77 h 495"/>
                  <a:gd name="T86" fmla="*/ 616 w 1010"/>
                  <a:gd name="T87" fmla="*/ 17 h 495"/>
                  <a:gd name="T88" fmla="*/ 485 w 1010"/>
                  <a:gd name="T89" fmla="*/ 0 h 495"/>
                  <a:gd name="T90" fmla="*/ 418 w 1010"/>
                  <a:gd name="T91" fmla="*/ 27 h 495"/>
                  <a:gd name="T92" fmla="*/ 345 w 1010"/>
                  <a:gd name="T93" fmla="*/ 109 h 495"/>
                  <a:gd name="T94" fmla="*/ 327 w 1010"/>
                  <a:gd name="T95" fmla="*/ 146 h 495"/>
                  <a:gd name="T96" fmla="*/ 176 w 1010"/>
                  <a:gd name="T97" fmla="*/ 118 h 495"/>
                  <a:gd name="T98" fmla="*/ 81 w 1010"/>
                  <a:gd name="T99" fmla="*/ 127 h 495"/>
                  <a:gd name="T100" fmla="*/ 16 w 1010"/>
                  <a:gd name="T101" fmla="*/ 189 h 495"/>
                  <a:gd name="T102" fmla="*/ 5 w 1010"/>
                  <a:gd name="T103" fmla="*/ 249 h 495"/>
                  <a:gd name="T104" fmla="*/ 26 w 1010"/>
                  <a:gd name="T105" fmla="*/ 301 h 495"/>
                  <a:gd name="T106" fmla="*/ 102 w 1010"/>
                  <a:gd name="T107" fmla="*/ 358 h 495"/>
                  <a:gd name="T108" fmla="*/ 232 w 1010"/>
                  <a:gd name="T109" fmla="*/ 391 h 495"/>
                  <a:gd name="T110" fmla="*/ 323 w 1010"/>
                  <a:gd name="T111" fmla="*/ 439 h 495"/>
                  <a:gd name="T112" fmla="*/ 333 w 1010"/>
                  <a:gd name="T113" fmla="*/ 494 h 4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010" h="495">
                    <a:moveTo>
                      <a:pt x="339" y="494"/>
                    </a:moveTo>
                    <a:cubicBezTo>
                      <a:pt x="343" y="494"/>
                      <a:pt x="348" y="492"/>
                      <a:pt x="350" y="488"/>
                    </a:cubicBezTo>
                    <a:lnTo>
                      <a:pt x="354" y="483"/>
                    </a:lnTo>
                    <a:lnTo>
                      <a:pt x="331" y="416"/>
                    </a:lnTo>
                    <a:lnTo>
                      <a:pt x="304" y="395"/>
                    </a:lnTo>
                    <a:lnTo>
                      <a:pt x="277" y="375"/>
                    </a:lnTo>
                    <a:lnTo>
                      <a:pt x="236" y="364"/>
                    </a:lnTo>
                    <a:cubicBezTo>
                      <a:pt x="213" y="359"/>
                      <a:pt x="188" y="354"/>
                      <a:pt x="179" y="354"/>
                    </a:cubicBezTo>
                    <a:lnTo>
                      <a:pt x="164" y="354"/>
                    </a:lnTo>
                    <a:lnTo>
                      <a:pt x="76" y="313"/>
                    </a:lnTo>
                    <a:lnTo>
                      <a:pt x="59" y="295"/>
                    </a:lnTo>
                    <a:lnTo>
                      <a:pt x="42" y="277"/>
                    </a:lnTo>
                    <a:lnTo>
                      <a:pt x="37" y="257"/>
                    </a:lnTo>
                    <a:lnTo>
                      <a:pt x="32" y="237"/>
                    </a:lnTo>
                    <a:lnTo>
                      <a:pt x="44" y="214"/>
                    </a:lnTo>
                    <a:lnTo>
                      <a:pt x="55" y="190"/>
                    </a:lnTo>
                    <a:lnTo>
                      <a:pt x="72" y="177"/>
                    </a:lnTo>
                    <a:lnTo>
                      <a:pt x="88" y="165"/>
                    </a:lnTo>
                    <a:lnTo>
                      <a:pt x="117" y="161"/>
                    </a:lnTo>
                    <a:lnTo>
                      <a:pt x="147" y="157"/>
                    </a:lnTo>
                    <a:lnTo>
                      <a:pt x="213" y="171"/>
                    </a:lnTo>
                    <a:cubicBezTo>
                      <a:pt x="250" y="179"/>
                      <a:pt x="291" y="189"/>
                      <a:pt x="306" y="194"/>
                    </a:cubicBezTo>
                    <a:lnTo>
                      <a:pt x="331" y="202"/>
                    </a:lnTo>
                    <a:lnTo>
                      <a:pt x="331" y="246"/>
                    </a:lnTo>
                    <a:lnTo>
                      <a:pt x="347" y="262"/>
                    </a:lnTo>
                    <a:cubicBezTo>
                      <a:pt x="355" y="270"/>
                      <a:pt x="371" y="289"/>
                      <a:pt x="382" y="303"/>
                    </a:cubicBezTo>
                    <a:lnTo>
                      <a:pt x="402" y="329"/>
                    </a:lnTo>
                    <a:lnTo>
                      <a:pt x="393" y="353"/>
                    </a:lnTo>
                    <a:lnTo>
                      <a:pt x="419" y="383"/>
                    </a:lnTo>
                    <a:lnTo>
                      <a:pt x="445" y="413"/>
                    </a:lnTo>
                    <a:lnTo>
                      <a:pt x="465" y="409"/>
                    </a:lnTo>
                    <a:lnTo>
                      <a:pt x="486" y="406"/>
                    </a:lnTo>
                    <a:lnTo>
                      <a:pt x="491" y="413"/>
                    </a:lnTo>
                    <a:lnTo>
                      <a:pt x="496" y="420"/>
                    </a:lnTo>
                    <a:lnTo>
                      <a:pt x="511" y="416"/>
                    </a:lnTo>
                    <a:lnTo>
                      <a:pt x="527" y="413"/>
                    </a:lnTo>
                    <a:lnTo>
                      <a:pt x="527" y="396"/>
                    </a:lnTo>
                    <a:lnTo>
                      <a:pt x="497" y="385"/>
                    </a:lnTo>
                    <a:cubicBezTo>
                      <a:pt x="481" y="380"/>
                      <a:pt x="463" y="371"/>
                      <a:pt x="457" y="365"/>
                    </a:cubicBezTo>
                    <a:lnTo>
                      <a:pt x="447" y="355"/>
                    </a:lnTo>
                    <a:lnTo>
                      <a:pt x="452" y="348"/>
                    </a:lnTo>
                    <a:lnTo>
                      <a:pt x="457" y="341"/>
                    </a:lnTo>
                    <a:lnTo>
                      <a:pt x="501" y="341"/>
                    </a:lnTo>
                    <a:lnTo>
                      <a:pt x="530" y="351"/>
                    </a:lnTo>
                    <a:lnTo>
                      <a:pt x="558" y="361"/>
                    </a:lnTo>
                    <a:lnTo>
                      <a:pt x="570" y="342"/>
                    </a:lnTo>
                    <a:lnTo>
                      <a:pt x="591" y="337"/>
                    </a:lnTo>
                    <a:lnTo>
                      <a:pt x="612" y="333"/>
                    </a:lnTo>
                    <a:lnTo>
                      <a:pt x="652" y="365"/>
                    </a:lnTo>
                    <a:lnTo>
                      <a:pt x="691" y="398"/>
                    </a:lnTo>
                    <a:lnTo>
                      <a:pt x="729" y="455"/>
                    </a:lnTo>
                    <a:lnTo>
                      <a:pt x="772" y="474"/>
                    </a:lnTo>
                    <a:lnTo>
                      <a:pt x="779" y="470"/>
                    </a:lnTo>
                    <a:lnTo>
                      <a:pt x="787" y="466"/>
                    </a:lnTo>
                    <a:lnTo>
                      <a:pt x="782" y="456"/>
                    </a:lnTo>
                    <a:lnTo>
                      <a:pt x="777" y="445"/>
                    </a:lnTo>
                    <a:lnTo>
                      <a:pt x="787" y="440"/>
                    </a:lnTo>
                    <a:lnTo>
                      <a:pt x="796" y="436"/>
                    </a:lnTo>
                    <a:lnTo>
                      <a:pt x="791" y="425"/>
                    </a:lnTo>
                    <a:lnTo>
                      <a:pt x="787" y="415"/>
                    </a:lnTo>
                    <a:lnTo>
                      <a:pt x="761" y="409"/>
                    </a:lnTo>
                    <a:lnTo>
                      <a:pt x="735" y="403"/>
                    </a:lnTo>
                    <a:lnTo>
                      <a:pt x="760" y="398"/>
                    </a:lnTo>
                    <a:lnTo>
                      <a:pt x="785" y="393"/>
                    </a:lnTo>
                    <a:lnTo>
                      <a:pt x="819" y="407"/>
                    </a:lnTo>
                    <a:lnTo>
                      <a:pt x="852" y="421"/>
                    </a:lnTo>
                    <a:lnTo>
                      <a:pt x="862" y="410"/>
                    </a:lnTo>
                    <a:cubicBezTo>
                      <a:pt x="868" y="403"/>
                      <a:pt x="872" y="396"/>
                      <a:pt x="872" y="393"/>
                    </a:cubicBezTo>
                    <a:cubicBezTo>
                      <a:pt x="872" y="390"/>
                      <a:pt x="860" y="378"/>
                      <a:pt x="845" y="367"/>
                    </a:cubicBezTo>
                    <a:lnTo>
                      <a:pt x="817" y="345"/>
                    </a:lnTo>
                    <a:lnTo>
                      <a:pt x="817" y="327"/>
                    </a:lnTo>
                    <a:lnTo>
                      <a:pt x="849" y="301"/>
                    </a:lnTo>
                    <a:lnTo>
                      <a:pt x="962" y="300"/>
                    </a:lnTo>
                    <a:lnTo>
                      <a:pt x="1009" y="269"/>
                    </a:lnTo>
                    <a:lnTo>
                      <a:pt x="979" y="231"/>
                    </a:lnTo>
                    <a:lnTo>
                      <a:pt x="948" y="194"/>
                    </a:lnTo>
                    <a:lnTo>
                      <a:pt x="919" y="179"/>
                    </a:lnTo>
                    <a:lnTo>
                      <a:pt x="890" y="165"/>
                    </a:lnTo>
                    <a:lnTo>
                      <a:pt x="897" y="107"/>
                    </a:lnTo>
                    <a:lnTo>
                      <a:pt x="876" y="103"/>
                    </a:lnTo>
                    <a:lnTo>
                      <a:pt x="854" y="98"/>
                    </a:lnTo>
                    <a:lnTo>
                      <a:pt x="826" y="127"/>
                    </a:lnTo>
                    <a:lnTo>
                      <a:pt x="821" y="119"/>
                    </a:lnTo>
                    <a:lnTo>
                      <a:pt x="815" y="112"/>
                    </a:lnTo>
                    <a:lnTo>
                      <a:pt x="759" y="120"/>
                    </a:lnTo>
                    <a:lnTo>
                      <a:pt x="708" y="77"/>
                    </a:lnTo>
                    <a:lnTo>
                      <a:pt x="656" y="35"/>
                    </a:lnTo>
                    <a:lnTo>
                      <a:pt x="616" y="17"/>
                    </a:lnTo>
                    <a:lnTo>
                      <a:pt x="575" y="0"/>
                    </a:lnTo>
                    <a:lnTo>
                      <a:pt x="485" y="0"/>
                    </a:lnTo>
                    <a:lnTo>
                      <a:pt x="451" y="14"/>
                    </a:lnTo>
                    <a:lnTo>
                      <a:pt x="418" y="27"/>
                    </a:lnTo>
                    <a:lnTo>
                      <a:pt x="355" y="82"/>
                    </a:lnTo>
                    <a:lnTo>
                      <a:pt x="345" y="109"/>
                    </a:lnTo>
                    <a:cubicBezTo>
                      <a:pt x="340" y="124"/>
                      <a:pt x="334" y="139"/>
                      <a:pt x="331" y="141"/>
                    </a:cubicBezTo>
                    <a:lnTo>
                      <a:pt x="327" y="146"/>
                    </a:lnTo>
                    <a:lnTo>
                      <a:pt x="268" y="134"/>
                    </a:lnTo>
                    <a:cubicBezTo>
                      <a:pt x="236" y="127"/>
                      <a:pt x="194" y="120"/>
                      <a:pt x="176" y="118"/>
                    </a:cubicBezTo>
                    <a:lnTo>
                      <a:pt x="142" y="113"/>
                    </a:lnTo>
                    <a:lnTo>
                      <a:pt x="81" y="127"/>
                    </a:lnTo>
                    <a:lnTo>
                      <a:pt x="32" y="162"/>
                    </a:lnTo>
                    <a:lnTo>
                      <a:pt x="16" y="189"/>
                    </a:lnTo>
                    <a:lnTo>
                      <a:pt x="0" y="216"/>
                    </a:lnTo>
                    <a:lnTo>
                      <a:pt x="5" y="249"/>
                    </a:lnTo>
                    <a:lnTo>
                      <a:pt x="9" y="281"/>
                    </a:lnTo>
                    <a:lnTo>
                      <a:pt x="26" y="301"/>
                    </a:lnTo>
                    <a:cubicBezTo>
                      <a:pt x="35" y="313"/>
                      <a:pt x="56" y="330"/>
                      <a:pt x="72" y="340"/>
                    </a:cubicBezTo>
                    <a:lnTo>
                      <a:pt x="102" y="358"/>
                    </a:lnTo>
                    <a:lnTo>
                      <a:pt x="144" y="369"/>
                    </a:lnTo>
                    <a:cubicBezTo>
                      <a:pt x="167" y="376"/>
                      <a:pt x="207" y="385"/>
                      <a:pt x="232" y="391"/>
                    </a:cubicBezTo>
                    <a:lnTo>
                      <a:pt x="278" y="402"/>
                    </a:lnTo>
                    <a:lnTo>
                      <a:pt x="323" y="439"/>
                    </a:lnTo>
                    <a:lnTo>
                      <a:pt x="328" y="467"/>
                    </a:lnTo>
                    <a:lnTo>
                      <a:pt x="333" y="494"/>
                    </a:lnTo>
                    <a:lnTo>
                      <a:pt x="339" y="494"/>
                    </a:lnTo>
                  </a:path>
                </a:pathLst>
              </a:custGeom>
              <a:solidFill>
                <a:srgbClr val="91919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2" name="Freeform 32"/>
              <p:cNvSpPr>
                <a:spLocks noChangeArrowheads="1"/>
              </p:cNvSpPr>
              <p:nvPr/>
            </p:nvSpPr>
            <p:spPr bwMode="auto">
              <a:xfrm>
                <a:off x="182" y="1065"/>
                <a:ext cx="381" cy="189"/>
              </a:xfrm>
              <a:custGeom>
                <a:avLst/>
                <a:gdLst>
                  <a:gd name="T0" fmla="*/ 347 w 1004"/>
                  <a:gd name="T1" fmla="*/ 498 h 499"/>
                  <a:gd name="T2" fmla="*/ 328 w 1004"/>
                  <a:gd name="T3" fmla="*/ 424 h 499"/>
                  <a:gd name="T4" fmla="*/ 286 w 1004"/>
                  <a:gd name="T5" fmla="*/ 386 h 499"/>
                  <a:gd name="T6" fmla="*/ 196 w 1004"/>
                  <a:gd name="T7" fmla="*/ 357 h 499"/>
                  <a:gd name="T8" fmla="*/ 100 w 1004"/>
                  <a:gd name="T9" fmla="*/ 326 h 499"/>
                  <a:gd name="T10" fmla="*/ 47 w 1004"/>
                  <a:gd name="T11" fmla="*/ 283 h 499"/>
                  <a:gd name="T12" fmla="*/ 31 w 1004"/>
                  <a:gd name="T13" fmla="*/ 248 h 499"/>
                  <a:gd name="T14" fmla="*/ 57 w 1004"/>
                  <a:gd name="T15" fmla="*/ 180 h 499"/>
                  <a:gd name="T16" fmla="*/ 117 w 1004"/>
                  <a:gd name="T17" fmla="*/ 160 h 499"/>
                  <a:gd name="T18" fmla="*/ 206 w 1004"/>
                  <a:gd name="T19" fmla="*/ 168 h 499"/>
                  <a:gd name="T20" fmla="*/ 329 w 1004"/>
                  <a:gd name="T21" fmla="*/ 202 h 499"/>
                  <a:gd name="T22" fmla="*/ 353 w 1004"/>
                  <a:gd name="T23" fmla="*/ 265 h 499"/>
                  <a:gd name="T24" fmla="*/ 376 w 1004"/>
                  <a:gd name="T25" fmla="*/ 297 h 499"/>
                  <a:gd name="T26" fmla="*/ 401 w 1004"/>
                  <a:gd name="T27" fmla="*/ 323 h 499"/>
                  <a:gd name="T28" fmla="*/ 449 w 1004"/>
                  <a:gd name="T29" fmla="*/ 414 h 499"/>
                  <a:gd name="T30" fmla="*/ 467 w 1004"/>
                  <a:gd name="T31" fmla="*/ 401 h 499"/>
                  <a:gd name="T32" fmla="*/ 496 w 1004"/>
                  <a:gd name="T33" fmla="*/ 419 h 499"/>
                  <a:gd name="T34" fmla="*/ 525 w 1004"/>
                  <a:gd name="T35" fmla="*/ 413 h 499"/>
                  <a:gd name="T36" fmla="*/ 499 w 1004"/>
                  <a:gd name="T37" fmla="*/ 388 h 499"/>
                  <a:gd name="T38" fmla="*/ 459 w 1004"/>
                  <a:gd name="T39" fmla="*/ 368 h 499"/>
                  <a:gd name="T40" fmla="*/ 451 w 1004"/>
                  <a:gd name="T41" fmla="*/ 347 h 499"/>
                  <a:gd name="T42" fmla="*/ 485 w 1004"/>
                  <a:gd name="T43" fmla="*/ 343 h 499"/>
                  <a:gd name="T44" fmla="*/ 559 w 1004"/>
                  <a:gd name="T45" fmla="*/ 356 h 499"/>
                  <a:gd name="T46" fmla="*/ 573 w 1004"/>
                  <a:gd name="T47" fmla="*/ 334 h 499"/>
                  <a:gd name="T48" fmla="*/ 654 w 1004"/>
                  <a:gd name="T49" fmla="*/ 368 h 499"/>
                  <a:gd name="T50" fmla="*/ 733 w 1004"/>
                  <a:gd name="T51" fmla="*/ 461 h 499"/>
                  <a:gd name="T52" fmla="*/ 769 w 1004"/>
                  <a:gd name="T53" fmla="*/ 474 h 499"/>
                  <a:gd name="T54" fmla="*/ 783 w 1004"/>
                  <a:gd name="T55" fmla="*/ 467 h 499"/>
                  <a:gd name="T56" fmla="*/ 774 w 1004"/>
                  <a:gd name="T57" fmla="*/ 448 h 499"/>
                  <a:gd name="T58" fmla="*/ 793 w 1004"/>
                  <a:gd name="T59" fmla="*/ 428 h 499"/>
                  <a:gd name="T60" fmla="*/ 758 w 1004"/>
                  <a:gd name="T61" fmla="*/ 408 h 499"/>
                  <a:gd name="T62" fmla="*/ 755 w 1004"/>
                  <a:gd name="T63" fmla="*/ 398 h 499"/>
                  <a:gd name="T64" fmla="*/ 808 w 1004"/>
                  <a:gd name="T65" fmla="*/ 401 h 499"/>
                  <a:gd name="T66" fmla="*/ 839 w 1004"/>
                  <a:gd name="T67" fmla="*/ 415 h 499"/>
                  <a:gd name="T68" fmla="*/ 861 w 1004"/>
                  <a:gd name="T69" fmla="*/ 407 h 499"/>
                  <a:gd name="T70" fmla="*/ 843 w 1004"/>
                  <a:gd name="T71" fmla="*/ 370 h 499"/>
                  <a:gd name="T72" fmla="*/ 815 w 1004"/>
                  <a:gd name="T73" fmla="*/ 321 h 499"/>
                  <a:gd name="T74" fmla="*/ 850 w 1004"/>
                  <a:gd name="T75" fmla="*/ 301 h 499"/>
                  <a:gd name="T76" fmla="*/ 972 w 1004"/>
                  <a:gd name="T77" fmla="*/ 289 h 499"/>
                  <a:gd name="T78" fmla="*/ 1003 w 1004"/>
                  <a:gd name="T79" fmla="*/ 261 h 499"/>
                  <a:gd name="T80" fmla="*/ 887 w 1004"/>
                  <a:gd name="T81" fmla="*/ 166 h 499"/>
                  <a:gd name="T82" fmla="*/ 896 w 1004"/>
                  <a:gd name="T83" fmla="*/ 120 h 499"/>
                  <a:gd name="T84" fmla="*/ 876 w 1004"/>
                  <a:gd name="T85" fmla="*/ 100 h 499"/>
                  <a:gd name="T86" fmla="*/ 828 w 1004"/>
                  <a:gd name="T87" fmla="*/ 126 h 499"/>
                  <a:gd name="T88" fmla="*/ 777 w 1004"/>
                  <a:gd name="T89" fmla="*/ 117 h 499"/>
                  <a:gd name="T90" fmla="*/ 710 w 1004"/>
                  <a:gd name="T91" fmla="*/ 81 h 499"/>
                  <a:gd name="T92" fmla="*/ 618 w 1004"/>
                  <a:gd name="T93" fmla="*/ 21 h 499"/>
                  <a:gd name="T94" fmla="*/ 485 w 1004"/>
                  <a:gd name="T95" fmla="*/ 0 h 499"/>
                  <a:gd name="T96" fmla="*/ 411 w 1004"/>
                  <a:gd name="T97" fmla="*/ 32 h 499"/>
                  <a:gd name="T98" fmla="*/ 346 w 1004"/>
                  <a:gd name="T99" fmla="*/ 91 h 499"/>
                  <a:gd name="T100" fmla="*/ 336 w 1004"/>
                  <a:gd name="T101" fmla="*/ 147 h 499"/>
                  <a:gd name="T102" fmla="*/ 274 w 1004"/>
                  <a:gd name="T103" fmla="*/ 137 h 499"/>
                  <a:gd name="T104" fmla="*/ 141 w 1004"/>
                  <a:gd name="T105" fmla="*/ 114 h 499"/>
                  <a:gd name="T106" fmla="*/ 66 w 1004"/>
                  <a:gd name="T107" fmla="*/ 133 h 499"/>
                  <a:gd name="T108" fmla="*/ 13 w 1004"/>
                  <a:gd name="T109" fmla="*/ 192 h 499"/>
                  <a:gd name="T110" fmla="*/ 0 w 1004"/>
                  <a:gd name="T111" fmla="*/ 229 h 499"/>
                  <a:gd name="T112" fmla="*/ 17 w 1004"/>
                  <a:gd name="T113" fmla="*/ 295 h 499"/>
                  <a:gd name="T114" fmla="*/ 77 w 1004"/>
                  <a:gd name="T115" fmla="*/ 346 h 499"/>
                  <a:gd name="T116" fmla="*/ 212 w 1004"/>
                  <a:gd name="T117" fmla="*/ 387 h 499"/>
                  <a:gd name="T118" fmla="*/ 314 w 1004"/>
                  <a:gd name="T119" fmla="*/ 430 h 499"/>
                  <a:gd name="T120" fmla="*/ 339 w 1004"/>
                  <a:gd name="T121" fmla="*/ 491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004" h="499">
                    <a:moveTo>
                      <a:pt x="339" y="491"/>
                    </a:moveTo>
                    <a:lnTo>
                      <a:pt x="347" y="498"/>
                    </a:lnTo>
                    <a:lnTo>
                      <a:pt x="343" y="470"/>
                    </a:lnTo>
                    <a:cubicBezTo>
                      <a:pt x="340" y="455"/>
                      <a:pt x="334" y="434"/>
                      <a:pt x="328" y="424"/>
                    </a:cubicBezTo>
                    <a:lnTo>
                      <a:pt x="317" y="405"/>
                    </a:lnTo>
                    <a:lnTo>
                      <a:pt x="286" y="386"/>
                    </a:lnTo>
                    <a:lnTo>
                      <a:pt x="255" y="367"/>
                    </a:lnTo>
                    <a:lnTo>
                      <a:pt x="196" y="357"/>
                    </a:lnTo>
                    <a:lnTo>
                      <a:pt x="138" y="347"/>
                    </a:lnTo>
                    <a:lnTo>
                      <a:pt x="100" y="326"/>
                    </a:lnTo>
                    <a:lnTo>
                      <a:pt x="62" y="305"/>
                    </a:lnTo>
                    <a:lnTo>
                      <a:pt x="47" y="283"/>
                    </a:lnTo>
                    <a:lnTo>
                      <a:pt x="31" y="262"/>
                    </a:lnTo>
                    <a:lnTo>
                      <a:pt x="31" y="248"/>
                    </a:lnTo>
                    <a:cubicBezTo>
                      <a:pt x="31" y="240"/>
                      <a:pt x="37" y="222"/>
                      <a:pt x="44" y="207"/>
                    </a:cubicBezTo>
                    <a:lnTo>
                      <a:pt x="57" y="180"/>
                    </a:lnTo>
                    <a:lnTo>
                      <a:pt x="73" y="172"/>
                    </a:lnTo>
                    <a:cubicBezTo>
                      <a:pt x="82" y="168"/>
                      <a:pt x="102" y="162"/>
                      <a:pt x="117" y="160"/>
                    </a:cubicBezTo>
                    <a:lnTo>
                      <a:pt x="143" y="154"/>
                    </a:lnTo>
                    <a:lnTo>
                      <a:pt x="206" y="168"/>
                    </a:lnTo>
                    <a:cubicBezTo>
                      <a:pt x="240" y="175"/>
                      <a:pt x="282" y="185"/>
                      <a:pt x="299" y="191"/>
                    </a:cubicBezTo>
                    <a:lnTo>
                      <a:pt x="329" y="202"/>
                    </a:lnTo>
                    <a:lnTo>
                      <a:pt x="329" y="242"/>
                    </a:lnTo>
                    <a:lnTo>
                      <a:pt x="353" y="265"/>
                    </a:lnTo>
                    <a:lnTo>
                      <a:pt x="376" y="288"/>
                    </a:lnTo>
                    <a:lnTo>
                      <a:pt x="376" y="297"/>
                    </a:lnTo>
                    <a:cubicBezTo>
                      <a:pt x="376" y="302"/>
                      <a:pt x="382" y="309"/>
                      <a:pt x="388" y="314"/>
                    </a:cubicBezTo>
                    <a:lnTo>
                      <a:pt x="401" y="323"/>
                    </a:lnTo>
                    <a:lnTo>
                      <a:pt x="392" y="352"/>
                    </a:lnTo>
                    <a:lnTo>
                      <a:pt x="449" y="414"/>
                    </a:lnTo>
                    <a:lnTo>
                      <a:pt x="458" y="408"/>
                    </a:lnTo>
                    <a:lnTo>
                      <a:pt x="467" y="401"/>
                    </a:lnTo>
                    <a:lnTo>
                      <a:pt x="482" y="410"/>
                    </a:lnTo>
                    <a:lnTo>
                      <a:pt x="496" y="419"/>
                    </a:lnTo>
                    <a:lnTo>
                      <a:pt x="511" y="416"/>
                    </a:lnTo>
                    <a:lnTo>
                      <a:pt x="525" y="413"/>
                    </a:lnTo>
                    <a:lnTo>
                      <a:pt x="525" y="395"/>
                    </a:lnTo>
                    <a:lnTo>
                      <a:pt x="499" y="388"/>
                    </a:lnTo>
                    <a:lnTo>
                      <a:pt x="472" y="380"/>
                    </a:lnTo>
                    <a:lnTo>
                      <a:pt x="459" y="368"/>
                    </a:lnTo>
                    <a:lnTo>
                      <a:pt x="445" y="355"/>
                    </a:lnTo>
                    <a:lnTo>
                      <a:pt x="451" y="347"/>
                    </a:lnTo>
                    <a:lnTo>
                      <a:pt x="456" y="340"/>
                    </a:lnTo>
                    <a:lnTo>
                      <a:pt x="485" y="343"/>
                    </a:lnTo>
                    <a:cubicBezTo>
                      <a:pt x="500" y="345"/>
                      <a:pt x="524" y="349"/>
                      <a:pt x="536" y="351"/>
                    </a:cubicBezTo>
                    <a:lnTo>
                      <a:pt x="559" y="356"/>
                    </a:lnTo>
                    <a:lnTo>
                      <a:pt x="566" y="345"/>
                    </a:lnTo>
                    <a:lnTo>
                      <a:pt x="573" y="334"/>
                    </a:lnTo>
                    <a:lnTo>
                      <a:pt x="612" y="334"/>
                    </a:lnTo>
                    <a:lnTo>
                      <a:pt x="654" y="368"/>
                    </a:lnTo>
                    <a:lnTo>
                      <a:pt x="696" y="401"/>
                    </a:lnTo>
                    <a:lnTo>
                      <a:pt x="733" y="461"/>
                    </a:lnTo>
                    <a:lnTo>
                      <a:pt x="759" y="461"/>
                    </a:lnTo>
                    <a:lnTo>
                      <a:pt x="769" y="474"/>
                    </a:lnTo>
                    <a:lnTo>
                      <a:pt x="776" y="471"/>
                    </a:lnTo>
                    <a:lnTo>
                      <a:pt x="783" y="467"/>
                    </a:lnTo>
                    <a:lnTo>
                      <a:pt x="779" y="457"/>
                    </a:lnTo>
                    <a:lnTo>
                      <a:pt x="774" y="448"/>
                    </a:lnTo>
                    <a:lnTo>
                      <a:pt x="784" y="438"/>
                    </a:lnTo>
                    <a:lnTo>
                      <a:pt x="793" y="428"/>
                    </a:lnTo>
                    <a:lnTo>
                      <a:pt x="788" y="421"/>
                    </a:lnTo>
                    <a:cubicBezTo>
                      <a:pt x="785" y="417"/>
                      <a:pt x="772" y="412"/>
                      <a:pt x="758" y="408"/>
                    </a:cubicBezTo>
                    <a:lnTo>
                      <a:pt x="733" y="403"/>
                    </a:lnTo>
                    <a:lnTo>
                      <a:pt x="755" y="398"/>
                    </a:lnTo>
                    <a:lnTo>
                      <a:pt x="777" y="392"/>
                    </a:lnTo>
                    <a:lnTo>
                      <a:pt x="808" y="401"/>
                    </a:lnTo>
                    <a:lnTo>
                      <a:pt x="839" y="410"/>
                    </a:lnTo>
                    <a:lnTo>
                      <a:pt x="839" y="415"/>
                    </a:lnTo>
                    <a:cubicBezTo>
                      <a:pt x="839" y="418"/>
                      <a:pt x="841" y="421"/>
                      <a:pt x="845" y="421"/>
                    </a:cubicBezTo>
                    <a:cubicBezTo>
                      <a:pt x="848" y="421"/>
                      <a:pt x="855" y="414"/>
                      <a:pt x="861" y="407"/>
                    </a:cubicBezTo>
                    <a:lnTo>
                      <a:pt x="871" y="392"/>
                    </a:lnTo>
                    <a:lnTo>
                      <a:pt x="843" y="370"/>
                    </a:lnTo>
                    <a:lnTo>
                      <a:pt x="815" y="348"/>
                    </a:lnTo>
                    <a:lnTo>
                      <a:pt x="815" y="321"/>
                    </a:lnTo>
                    <a:lnTo>
                      <a:pt x="833" y="311"/>
                    </a:lnTo>
                    <a:lnTo>
                      <a:pt x="850" y="301"/>
                    </a:lnTo>
                    <a:lnTo>
                      <a:pt x="950" y="301"/>
                    </a:lnTo>
                    <a:lnTo>
                      <a:pt x="972" y="289"/>
                    </a:lnTo>
                    <a:cubicBezTo>
                      <a:pt x="985" y="283"/>
                      <a:pt x="997" y="274"/>
                      <a:pt x="999" y="269"/>
                    </a:cubicBezTo>
                    <a:lnTo>
                      <a:pt x="1003" y="261"/>
                    </a:lnTo>
                    <a:lnTo>
                      <a:pt x="939" y="192"/>
                    </a:lnTo>
                    <a:lnTo>
                      <a:pt x="887" y="166"/>
                    </a:lnTo>
                    <a:lnTo>
                      <a:pt x="891" y="143"/>
                    </a:lnTo>
                    <a:lnTo>
                      <a:pt x="896" y="120"/>
                    </a:lnTo>
                    <a:lnTo>
                      <a:pt x="886" y="110"/>
                    </a:lnTo>
                    <a:lnTo>
                      <a:pt x="876" y="100"/>
                    </a:lnTo>
                    <a:lnTo>
                      <a:pt x="847" y="100"/>
                    </a:lnTo>
                    <a:lnTo>
                      <a:pt x="828" y="126"/>
                    </a:lnTo>
                    <a:lnTo>
                      <a:pt x="798" y="113"/>
                    </a:lnTo>
                    <a:lnTo>
                      <a:pt x="777" y="117"/>
                    </a:lnTo>
                    <a:lnTo>
                      <a:pt x="755" y="121"/>
                    </a:lnTo>
                    <a:lnTo>
                      <a:pt x="710" y="81"/>
                    </a:lnTo>
                    <a:lnTo>
                      <a:pt x="666" y="42"/>
                    </a:lnTo>
                    <a:lnTo>
                      <a:pt x="618" y="21"/>
                    </a:lnTo>
                    <a:lnTo>
                      <a:pt x="570" y="0"/>
                    </a:lnTo>
                    <a:lnTo>
                      <a:pt x="485" y="0"/>
                    </a:lnTo>
                    <a:lnTo>
                      <a:pt x="448" y="16"/>
                    </a:lnTo>
                    <a:lnTo>
                      <a:pt x="411" y="32"/>
                    </a:lnTo>
                    <a:lnTo>
                      <a:pt x="379" y="62"/>
                    </a:lnTo>
                    <a:lnTo>
                      <a:pt x="346" y="91"/>
                    </a:lnTo>
                    <a:lnTo>
                      <a:pt x="341" y="119"/>
                    </a:lnTo>
                    <a:lnTo>
                      <a:pt x="336" y="147"/>
                    </a:lnTo>
                    <a:lnTo>
                      <a:pt x="326" y="147"/>
                    </a:lnTo>
                    <a:cubicBezTo>
                      <a:pt x="321" y="147"/>
                      <a:pt x="298" y="142"/>
                      <a:pt x="274" y="137"/>
                    </a:cubicBezTo>
                    <a:cubicBezTo>
                      <a:pt x="250" y="131"/>
                      <a:pt x="211" y="124"/>
                      <a:pt x="186" y="120"/>
                    </a:cubicBezTo>
                    <a:lnTo>
                      <a:pt x="141" y="114"/>
                    </a:lnTo>
                    <a:lnTo>
                      <a:pt x="103" y="124"/>
                    </a:lnTo>
                    <a:lnTo>
                      <a:pt x="66" y="133"/>
                    </a:lnTo>
                    <a:lnTo>
                      <a:pt x="45" y="152"/>
                    </a:lnTo>
                    <a:cubicBezTo>
                      <a:pt x="34" y="162"/>
                      <a:pt x="20" y="180"/>
                      <a:pt x="13" y="192"/>
                    </a:cubicBezTo>
                    <a:lnTo>
                      <a:pt x="0" y="213"/>
                    </a:lnTo>
                    <a:lnTo>
                      <a:pt x="0" y="229"/>
                    </a:lnTo>
                    <a:cubicBezTo>
                      <a:pt x="0" y="237"/>
                      <a:pt x="4" y="255"/>
                      <a:pt x="8" y="269"/>
                    </a:cubicBezTo>
                    <a:lnTo>
                      <a:pt x="17" y="295"/>
                    </a:lnTo>
                    <a:lnTo>
                      <a:pt x="47" y="321"/>
                    </a:lnTo>
                    <a:lnTo>
                      <a:pt x="77" y="346"/>
                    </a:lnTo>
                    <a:lnTo>
                      <a:pt x="112" y="360"/>
                    </a:lnTo>
                    <a:cubicBezTo>
                      <a:pt x="132" y="367"/>
                      <a:pt x="177" y="379"/>
                      <a:pt x="212" y="387"/>
                    </a:cubicBezTo>
                    <a:lnTo>
                      <a:pt x="277" y="401"/>
                    </a:lnTo>
                    <a:lnTo>
                      <a:pt x="314" y="430"/>
                    </a:lnTo>
                    <a:lnTo>
                      <a:pt x="323" y="457"/>
                    </a:lnTo>
                    <a:cubicBezTo>
                      <a:pt x="328" y="472"/>
                      <a:pt x="335" y="487"/>
                      <a:pt x="339" y="491"/>
                    </a:cubicBezTo>
                  </a:path>
                </a:pathLst>
              </a:custGeom>
              <a:solidFill>
                <a:srgbClr val="70707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3" name="Freeform 33"/>
              <p:cNvSpPr>
                <a:spLocks noChangeArrowheads="1"/>
              </p:cNvSpPr>
              <p:nvPr/>
            </p:nvSpPr>
            <p:spPr bwMode="auto">
              <a:xfrm>
                <a:off x="182" y="1065"/>
                <a:ext cx="380" cy="187"/>
              </a:xfrm>
              <a:custGeom>
                <a:avLst/>
                <a:gdLst>
                  <a:gd name="T0" fmla="*/ 346 w 1000"/>
                  <a:gd name="T1" fmla="*/ 495 h 496"/>
                  <a:gd name="T2" fmla="*/ 337 w 1000"/>
                  <a:gd name="T3" fmla="*/ 444 h 496"/>
                  <a:gd name="T4" fmla="*/ 299 w 1000"/>
                  <a:gd name="T5" fmla="*/ 394 h 496"/>
                  <a:gd name="T6" fmla="*/ 224 w 1000"/>
                  <a:gd name="T7" fmla="*/ 365 h 496"/>
                  <a:gd name="T8" fmla="*/ 101 w 1000"/>
                  <a:gd name="T9" fmla="*/ 327 h 496"/>
                  <a:gd name="T10" fmla="*/ 48 w 1000"/>
                  <a:gd name="T11" fmla="*/ 286 h 496"/>
                  <a:gd name="T12" fmla="*/ 32 w 1000"/>
                  <a:gd name="T13" fmla="*/ 227 h 496"/>
                  <a:gd name="T14" fmla="*/ 64 w 1000"/>
                  <a:gd name="T15" fmla="*/ 174 h 496"/>
                  <a:gd name="T16" fmla="*/ 116 w 1000"/>
                  <a:gd name="T17" fmla="*/ 158 h 496"/>
                  <a:gd name="T18" fmla="*/ 205 w 1000"/>
                  <a:gd name="T19" fmla="*/ 167 h 496"/>
                  <a:gd name="T20" fmla="*/ 330 w 1000"/>
                  <a:gd name="T21" fmla="*/ 202 h 496"/>
                  <a:gd name="T22" fmla="*/ 352 w 1000"/>
                  <a:gd name="T23" fmla="*/ 263 h 496"/>
                  <a:gd name="T24" fmla="*/ 407 w 1000"/>
                  <a:gd name="T25" fmla="*/ 332 h 496"/>
                  <a:gd name="T26" fmla="*/ 422 w 1000"/>
                  <a:gd name="T27" fmla="*/ 382 h 496"/>
                  <a:gd name="T28" fmla="*/ 461 w 1000"/>
                  <a:gd name="T29" fmla="*/ 399 h 496"/>
                  <a:gd name="T30" fmla="*/ 510 w 1000"/>
                  <a:gd name="T31" fmla="*/ 414 h 496"/>
                  <a:gd name="T32" fmla="*/ 526 w 1000"/>
                  <a:gd name="T33" fmla="*/ 408 h 496"/>
                  <a:gd name="T34" fmla="*/ 487 w 1000"/>
                  <a:gd name="T35" fmla="*/ 385 h 496"/>
                  <a:gd name="T36" fmla="*/ 457 w 1000"/>
                  <a:gd name="T37" fmla="*/ 367 h 496"/>
                  <a:gd name="T38" fmla="*/ 462 w 1000"/>
                  <a:gd name="T39" fmla="*/ 339 h 496"/>
                  <a:gd name="T40" fmla="*/ 544 w 1000"/>
                  <a:gd name="T41" fmla="*/ 351 h 496"/>
                  <a:gd name="T42" fmla="*/ 565 w 1000"/>
                  <a:gd name="T43" fmla="*/ 334 h 496"/>
                  <a:gd name="T44" fmla="*/ 661 w 1000"/>
                  <a:gd name="T45" fmla="*/ 372 h 496"/>
                  <a:gd name="T46" fmla="*/ 717 w 1000"/>
                  <a:gd name="T47" fmla="*/ 432 h 496"/>
                  <a:gd name="T48" fmla="*/ 754 w 1000"/>
                  <a:gd name="T49" fmla="*/ 464 h 496"/>
                  <a:gd name="T50" fmla="*/ 774 w 1000"/>
                  <a:gd name="T51" fmla="*/ 454 h 496"/>
                  <a:gd name="T52" fmla="*/ 779 w 1000"/>
                  <a:gd name="T53" fmla="*/ 436 h 496"/>
                  <a:gd name="T54" fmla="*/ 789 w 1000"/>
                  <a:gd name="T55" fmla="*/ 419 h 496"/>
                  <a:gd name="T56" fmla="*/ 734 w 1000"/>
                  <a:gd name="T57" fmla="*/ 402 h 496"/>
                  <a:gd name="T58" fmla="*/ 762 w 1000"/>
                  <a:gd name="T59" fmla="*/ 393 h 496"/>
                  <a:gd name="T60" fmla="*/ 837 w 1000"/>
                  <a:gd name="T61" fmla="*/ 408 h 496"/>
                  <a:gd name="T62" fmla="*/ 855 w 1000"/>
                  <a:gd name="T63" fmla="*/ 411 h 496"/>
                  <a:gd name="T64" fmla="*/ 863 w 1000"/>
                  <a:gd name="T65" fmla="*/ 381 h 496"/>
                  <a:gd name="T66" fmla="*/ 821 w 1000"/>
                  <a:gd name="T67" fmla="*/ 352 h 496"/>
                  <a:gd name="T68" fmla="*/ 823 w 1000"/>
                  <a:gd name="T69" fmla="*/ 320 h 496"/>
                  <a:gd name="T70" fmla="*/ 966 w 1000"/>
                  <a:gd name="T71" fmla="*/ 296 h 496"/>
                  <a:gd name="T72" fmla="*/ 999 w 1000"/>
                  <a:gd name="T73" fmla="*/ 268 h 496"/>
                  <a:gd name="T74" fmla="*/ 957 w 1000"/>
                  <a:gd name="T75" fmla="*/ 211 h 496"/>
                  <a:gd name="T76" fmla="*/ 909 w 1000"/>
                  <a:gd name="T77" fmla="*/ 176 h 496"/>
                  <a:gd name="T78" fmla="*/ 891 w 1000"/>
                  <a:gd name="T79" fmla="*/ 140 h 496"/>
                  <a:gd name="T80" fmla="*/ 854 w 1000"/>
                  <a:gd name="T81" fmla="*/ 97 h 496"/>
                  <a:gd name="T82" fmla="*/ 814 w 1000"/>
                  <a:gd name="T83" fmla="*/ 121 h 496"/>
                  <a:gd name="T84" fmla="*/ 778 w 1000"/>
                  <a:gd name="T85" fmla="*/ 118 h 496"/>
                  <a:gd name="T86" fmla="*/ 705 w 1000"/>
                  <a:gd name="T87" fmla="*/ 80 h 496"/>
                  <a:gd name="T88" fmla="*/ 562 w 1000"/>
                  <a:gd name="T89" fmla="*/ 0 h 496"/>
                  <a:gd name="T90" fmla="*/ 409 w 1000"/>
                  <a:gd name="T91" fmla="*/ 34 h 496"/>
                  <a:gd name="T92" fmla="*/ 348 w 1000"/>
                  <a:gd name="T93" fmla="*/ 93 h 496"/>
                  <a:gd name="T94" fmla="*/ 327 w 1000"/>
                  <a:gd name="T95" fmla="*/ 147 h 496"/>
                  <a:gd name="T96" fmla="*/ 185 w 1000"/>
                  <a:gd name="T97" fmla="*/ 119 h 496"/>
                  <a:gd name="T98" fmla="*/ 89 w 1000"/>
                  <a:gd name="T99" fmla="*/ 125 h 496"/>
                  <a:gd name="T100" fmla="*/ 34 w 1000"/>
                  <a:gd name="T101" fmla="*/ 161 h 496"/>
                  <a:gd name="T102" fmla="*/ 10 w 1000"/>
                  <a:gd name="T103" fmla="*/ 280 h 496"/>
                  <a:gd name="T104" fmla="*/ 64 w 1000"/>
                  <a:gd name="T105" fmla="*/ 333 h 496"/>
                  <a:gd name="T106" fmla="*/ 200 w 1000"/>
                  <a:gd name="T107" fmla="*/ 382 h 496"/>
                  <a:gd name="T108" fmla="*/ 281 w 1000"/>
                  <a:gd name="T109" fmla="*/ 405 h 496"/>
                  <a:gd name="T110" fmla="*/ 330 w 1000"/>
                  <a:gd name="T111" fmla="*/ 458 h 496"/>
                  <a:gd name="T112" fmla="*/ 330 w 1000"/>
                  <a:gd name="T113" fmla="*/ 487 h 4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000" h="496">
                    <a:moveTo>
                      <a:pt x="338" y="491"/>
                    </a:moveTo>
                    <a:lnTo>
                      <a:pt x="346" y="495"/>
                    </a:lnTo>
                    <a:lnTo>
                      <a:pt x="346" y="484"/>
                    </a:lnTo>
                    <a:cubicBezTo>
                      <a:pt x="346" y="479"/>
                      <a:pt x="342" y="460"/>
                      <a:pt x="337" y="444"/>
                    </a:cubicBezTo>
                    <a:lnTo>
                      <a:pt x="328" y="414"/>
                    </a:lnTo>
                    <a:lnTo>
                      <a:pt x="299" y="394"/>
                    </a:lnTo>
                    <a:lnTo>
                      <a:pt x="270" y="375"/>
                    </a:lnTo>
                    <a:lnTo>
                      <a:pt x="224" y="365"/>
                    </a:lnTo>
                    <a:cubicBezTo>
                      <a:pt x="198" y="359"/>
                      <a:pt x="168" y="353"/>
                      <a:pt x="157" y="351"/>
                    </a:cubicBezTo>
                    <a:cubicBezTo>
                      <a:pt x="147" y="349"/>
                      <a:pt x="121" y="338"/>
                      <a:pt x="101" y="327"/>
                    </a:cubicBezTo>
                    <a:lnTo>
                      <a:pt x="63" y="307"/>
                    </a:lnTo>
                    <a:lnTo>
                      <a:pt x="48" y="286"/>
                    </a:lnTo>
                    <a:lnTo>
                      <a:pt x="32" y="264"/>
                    </a:lnTo>
                    <a:lnTo>
                      <a:pt x="32" y="227"/>
                    </a:lnTo>
                    <a:lnTo>
                      <a:pt x="48" y="200"/>
                    </a:lnTo>
                    <a:lnTo>
                      <a:pt x="64" y="174"/>
                    </a:lnTo>
                    <a:lnTo>
                      <a:pt x="77" y="168"/>
                    </a:lnTo>
                    <a:cubicBezTo>
                      <a:pt x="85" y="165"/>
                      <a:pt x="103" y="160"/>
                      <a:pt x="116" y="158"/>
                    </a:cubicBezTo>
                    <a:lnTo>
                      <a:pt x="142" y="154"/>
                    </a:lnTo>
                    <a:lnTo>
                      <a:pt x="205" y="167"/>
                    </a:lnTo>
                    <a:cubicBezTo>
                      <a:pt x="241" y="175"/>
                      <a:pt x="283" y="185"/>
                      <a:pt x="300" y="191"/>
                    </a:cubicBezTo>
                    <a:lnTo>
                      <a:pt x="330" y="202"/>
                    </a:lnTo>
                    <a:lnTo>
                      <a:pt x="330" y="239"/>
                    </a:lnTo>
                    <a:lnTo>
                      <a:pt x="352" y="263"/>
                    </a:lnTo>
                    <a:cubicBezTo>
                      <a:pt x="364" y="276"/>
                      <a:pt x="381" y="297"/>
                      <a:pt x="390" y="310"/>
                    </a:cubicBezTo>
                    <a:lnTo>
                      <a:pt x="407" y="332"/>
                    </a:lnTo>
                    <a:lnTo>
                      <a:pt x="394" y="349"/>
                    </a:lnTo>
                    <a:lnTo>
                      <a:pt x="422" y="382"/>
                    </a:lnTo>
                    <a:lnTo>
                      <a:pt x="450" y="415"/>
                    </a:lnTo>
                    <a:lnTo>
                      <a:pt x="461" y="399"/>
                    </a:lnTo>
                    <a:lnTo>
                      <a:pt x="477" y="407"/>
                    </a:lnTo>
                    <a:cubicBezTo>
                      <a:pt x="486" y="411"/>
                      <a:pt x="501" y="414"/>
                      <a:pt x="510" y="414"/>
                    </a:cubicBezTo>
                    <a:lnTo>
                      <a:pt x="526" y="414"/>
                    </a:lnTo>
                    <a:lnTo>
                      <a:pt x="526" y="408"/>
                    </a:lnTo>
                    <a:cubicBezTo>
                      <a:pt x="526" y="405"/>
                      <a:pt x="522" y="399"/>
                      <a:pt x="516" y="396"/>
                    </a:cubicBezTo>
                    <a:cubicBezTo>
                      <a:pt x="511" y="392"/>
                      <a:pt x="498" y="388"/>
                      <a:pt x="487" y="385"/>
                    </a:cubicBezTo>
                    <a:lnTo>
                      <a:pt x="467" y="381"/>
                    </a:lnTo>
                    <a:lnTo>
                      <a:pt x="457" y="367"/>
                    </a:lnTo>
                    <a:lnTo>
                      <a:pt x="446" y="353"/>
                    </a:lnTo>
                    <a:lnTo>
                      <a:pt x="462" y="339"/>
                    </a:lnTo>
                    <a:lnTo>
                      <a:pt x="492" y="343"/>
                    </a:lnTo>
                    <a:cubicBezTo>
                      <a:pt x="508" y="345"/>
                      <a:pt x="532" y="349"/>
                      <a:pt x="544" y="351"/>
                    </a:cubicBezTo>
                    <a:lnTo>
                      <a:pt x="565" y="356"/>
                    </a:lnTo>
                    <a:lnTo>
                      <a:pt x="565" y="334"/>
                    </a:lnTo>
                    <a:lnTo>
                      <a:pt x="617" y="334"/>
                    </a:lnTo>
                    <a:lnTo>
                      <a:pt x="661" y="372"/>
                    </a:lnTo>
                    <a:lnTo>
                      <a:pt x="705" y="411"/>
                    </a:lnTo>
                    <a:lnTo>
                      <a:pt x="717" y="432"/>
                    </a:lnTo>
                    <a:lnTo>
                      <a:pt x="730" y="453"/>
                    </a:lnTo>
                    <a:lnTo>
                      <a:pt x="754" y="464"/>
                    </a:lnTo>
                    <a:lnTo>
                      <a:pt x="779" y="474"/>
                    </a:lnTo>
                    <a:lnTo>
                      <a:pt x="774" y="454"/>
                    </a:lnTo>
                    <a:lnTo>
                      <a:pt x="769" y="434"/>
                    </a:lnTo>
                    <a:lnTo>
                      <a:pt x="779" y="436"/>
                    </a:lnTo>
                    <a:lnTo>
                      <a:pt x="789" y="438"/>
                    </a:lnTo>
                    <a:lnTo>
                      <a:pt x="789" y="419"/>
                    </a:lnTo>
                    <a:lnTo>
                      <a:pt x="761" y="411"/>
                    </a:lnTo>
                    <a:lnTo>
                      <a:pt x="734" y="402"/>
                    </a:lnTo>
                    <a:lnTo>
                      <a:pt x="748" y="398"/>
                    </a:lnTo>
                    <a:lnTo>
                      <a:pt x="762" y="393"/>
                    </a:lnTo>
                    <a:lnTo>
                      <a:pt x="794" y="397"/>
                    </a:lnTo>
                    <a:cubicBezTo>
                      <a:pt x="813" y="399"/>
                      <a:pt x="832" y="405"/>
                      <a:pt x="837" y="408"/>
                    </a:cubicBezTo>
                    <a:lnTo>
                      <a:pt x="847" y="415"/>
                    </a:lnTo>
                    <a:lnTo>
                      <a:pt x="855" y="411"/>
                    </a:lnTo>
                    <a:lnTo>
                      <a:pt x="863" y="407"/>
                    </a:lnTo>
                    <a:lnTo>
                      <a:pt x="863" y="381"/>
                    </a:lnTo>
                    <a:lnTo>
                      <a:pt x="849" y="375"/>
                    </a:lnTo>
                    <a:cubicBezTo>
                      <a:pt x="841" y="371"/>
                      <a:pt x="828" y="361"/>
                      <a:pt x="821" y="352"/>
                    </a:cubicBezTo>
                    <a:lnTo>
                      <a:pt x="809" y="335"/>
                    </a:lnTo>
                    <a:lnTo>
                      <a:pt x="823" y="320"/>
                    </a:lnTo>
                    <a:lnTo>
                      <a:pt x="838" y="304"/>
                    </a:lnTo>
                    <a:lnTo>
                      <a:pt x="966" y="296"/>
                    </a:lnTo>
                    <a:lnTo>
                      <a:pt x="982" y="282"/>
                    </a:lnTo>
                    <a:lnTo>
                      <a:pt x="999" y="268"/>
                    </a:lnTo>
                    <a:lnTo>
                      <a:pt x="991" y="252"/>
                    </a:lnTo>
                    <a:cubicBezTo>
                      <a:pt x="986" y="243"/>
                      <a:pt x="971" y="225"/>
                      <a:pt x="957" y="211"/>
                    </a:cubicBezTo>
                    <a:lnTo>
                      <a:pt x="931" y="186"/>
                    </a:lnTo>
                    <a:lnTo>
                      <a:pt x="909" y="176"/>
                    </a:lnTo>
                    <a:lnTo>
                      <a:pt x="887" y="167"/>
                    </a:lnTo>
                    <a:lnTo>
                      <a:pt x="891" y="140"/>
                    </a:lnTo>
                    <a:lnTo>
                      <a:pt x="896" y="114"/>
                    </a:lnTo>
                    <a:lnTo>
                      <a:pt x="854" y="97"/>
                    </a:lnTo>
                    <a:lnTo>
                      <a:pt x="826" y="129"/>
                    </a:lnTo>
                    <a:lnTo>
                      <a:pt x="814" y="121"/>
                    </a:lnTo>
                    <a:lnTo>
                      <a:pt x="803" y="113"/>
                    </a:lnTo>
                    <a:lnTo>
                      <a:pt x="778" y="118"/>
                    </a:lnTo>
                    <a:lnTo>
                      <a:pt x="754" y="122"/>
                    </a:lnTo>
                    <a:lnTo>
                      <a:pt x="705" y="80"/>
                    </a:lnTo>
                    <a:lnTo>
                      <a:pt x="656" y="38"/>
                    </a:lnTo>
                    <a:lnTo>
                      <a:pt x="562" y="0"/>
                    </a:lnTo>
                    <a:lnTo>
                      <a:pt x="490" y="0"/>
                    </a:lnTo>
                    <a:lnTo>
                      <a:pt x="409" y="34"/>
                    </a:lnTo>
                    <a:lnTo>
                      <a:pt x="378" y="64"/>
                    </a:lnTo>
                    <a:lnTo>
                      <a:pt x="348" y="93"/>
                    </a:lnTo>
                    <a:lnTo>
                      <a:pt x="338" y="147"/>
                    </a:lnTo>
                    <a:lnTo>
                      <a:pt x="327" y="147"/>
                    </a:lnTo>
                    <a:cubicBezTo>
                      <a:pt x="321" y="147"/>
                      <a:pt x="287" y="140"/>
                      <a:pt x="251" y="133"/>
                    </a:cubicBezTo>
                    <a:lnTo>
                      <a:pt x="185" y="119"/>
                    </a:lnTo>
                    <a:lnTo>
                      <a:pt x="137" y="122"/>
                    </a:lnTo>
                    <a:lnTo>
                      <a:pt x="89" y="125"/>
                    </a:lnTo>
                    <a:lnTo>
                      <a:pt x="61" y="143"/>
                    </a:lnTo>
                    <a:lnTo>
                      <a:pt x="34" y="161"/>
                    </a:lnTo>
                    <a:lnTo>
                      <a:pt x="0" y="222"/>
                    </a:lnTo>
                    <a:lnTo>
                      <a:pt x="10" y="280"/>
                    </a:lnTo>
                    <a:lnTo>
                      <a:pt x="28" y="300"/>
                    </a:lnTo>
                    <a:cubicBezTo>
                      <a:pt x="38" y="311"/>
                      <a:pt x="54" y="326"/>
                      <a:pt x="64" y="333"/>
                    </a:cubicBezTo>
                    <a:cubicBezTo>
                      <a:pt x="75" y="340"/>
                      <a:pt x="95" y="351"/>
                      <a:pt x="110" y="357"/>
                    </a:cubicBezTo>
                    <a:cubicBezTo>
                      <a:pt x="125" y="364"/>
                      <a:pt x="165" y="375"/>
                      <a:pt x="200" y="382"/>
                    </a:cubicBezTo>
                    <a:lnTo>
                      <a:pt x="263" y="395"/>
                    </a:lnTo>
                    <a:lnTo>
                      <a:pt x="281" y="405"/>
                    </a:lnTo>
                    <a:cubicBezTo>
                      <a:pt x="291" y="410"/>
                      <a:pt x="306" y="425"/>
                      <a:pt x="315" y="436"/>
                    </a:cubicBezTo>
                    <a:lnTo>
                      <a:pt x="330" y="458"/>
                    </a:lnTo>
                    <a:lnTo>
                      <a:pt x="330" y="472"/>
                    </a:lnTo>
                    <a:lnTo>
                      <a:pt x="330" y="487"/>
                    </a:lnTo>
                    <a:lnTo>
                      <a:pt x="338" y="491"/>
                    </a:lnTo>
                  </a:path>
                </a:pathLst>
              </a:custGeom>
              <a:solidFill>
                <a:srgbClr val="4F4F4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4" name="Freeform 34"/>
              <p:cNvSpPr>
                <a:spLocks noChangeArrowheads="1"/>
              </p:cNvSpPr>
              <p:nvPr/>
            </p:nvSpPr>
            <p:spPr bwMode="auto">
              <a:xfrm>
                <a:off x="182" y="1063"/>
                <a:ext cx="378" cy="189"/>
              </a:xfrm>
              <a:custGeom>
                <a:avLst/>
                <a:gdLst>
                  <a:gd name="T0" fmla="*/ 346 w 997"/>
                  <a:gd name="T1" fmla="*/ 484 h 497"/>
                  <a:gd name="T2" fmla="*/ 321 w 997"/>
                  <a:gd name="T3" fmla="*/ 410 h 497"/>
                  <a:gd name="T4" fmla="*/ 250 w 997"/>
                  <a:gd name="T5" fmla="*/ 370 h 497"/>
                  <a:gd name="T6" fmla="*/ 162 w 997"/>
                  <a:gd name="T7" fmla="*/ 356 h 497"/>
                  <a:gd name="T8" fmla="*/ 79 w 997"/>
                  <a:gd name="T9" fmla="*/ 321 h 497"/>
                  <a:gd name="T10" fmla="*/ 38 w 997"/>
                  <a:gd name="T11" fmla="*/ 208 h 497"/>
                  <a:gd name="T12" fmla="*/ 69 w 997"/>
                  <a:gd name="T13" fmla="*/ 172 h 497"/>
                  <a:gd name="T14" fmla="*/ 133 w 997"/>
                  <a:gd name="T15" fmla="*/ 153 h 497"/>
                  <a:gd name="T16" fmla="*/ 300 w 997"/>
                  <a:gd name="T17" fmla="*/ 191 h 497"/>
                  <a:gd name="T18" fmla="*/ 332 w 997"/>
                  <a:gd name="T19" fmla="*/ 226 h 497"/>
                  <a:gd name="T20" fmla="*/ 355 w 997"/>
                  <a:gd name="T21" fmla="*/ 269 h 497"/>
                  <a:gd name="T22" fmla="*/ 404 w 997"/>
                  <a:gd name="T23" fmla="*/ 346 h 497"/>
                  <a:gd name="T24" fmla="*/ 444 w 997"/>
                  <a:gd name="T25" fmla="*/ 409 h 497"/>
                  <a:gd name="T26" fmla="*/ 487 w 997"/>
                  <a:gd name="T27" fmla="*/ 409 h 497"/>
                  <a:gd name="T28" fmla="*/ 502 w 997"/>
                  <a:gd name="T29" fmla="*/ 401 h 497"/>
                  <a:gd name="T30" fmla="*/ 526 w 997"/>
                  <a:gd name="T31" fmla="*/ 418 h 497"/>
                  <a:gd name="T32" fmla="*/ 491 w 997"/>
                  <a:gd name="T33" fmla="*/ 390 h 497"/>
                  <a:gd name="T34" fmla="*/ 448 w 997"/>
                  <a:gd name="T35" fmla="*/ 363 h 497"/>
                  <a:gd name="T36" fmla="*/ 479 w 997"/>
                  <a:gd name="T37" fmla="*/ 341 h 497"/>
                  <a:gd name="T38" fmla="*/ 544 w 997"/>
                  <a:gd name="T39" fmla="*/ 353 h 497"/>
                  <a:gd name="T40" fmla="*/ 565 w 997"/>
                  <a:gd name="T41" fmla="*/ 336 h 497"/>
                  <a:gd name="T42" fmla="*/ 661 w 997"/>
                  <a:gd name="T43" fmla="*/ 373 h 497"/>
                  <a:gd name="T44" fmla="*/ 734 w 997"/>
                  <a:gd name="T45" fmla="*/ 460 h 497"/>
                  <a:gd name="T46" fmla="*/ 744 w 997"/>
                  <a:gd name="T47" fmla="*/ 453 h 497"/>
                  <a:gd name="T48" fmla="*/ 779 w 997"/>
                  <a:gd name="T49" fmla="*/ 480 h 497"/>
                  <a:gd name="T50" fmla="*/ 769 w 997"/>
                  <a:gd name="T51" fmla="*/ 436 h 497"/>
                  <a:gd name="T52" fmla="*/ 776 w 997"/>
                  <a:gd name="T53" fmla="*/ 417 h 497"/>
                  <a:gd name="T54" fmla="*/ 737 w 997"/>
                  <a:gd name="T55" fmla="*/ 413 h 497"/>
                  <a:gd name="T56" fmla="*/ 734 w 997"/>
                  <a:gd name="T57" fmla="*/ 400 h 497"/>
                  <a:gd name="T58" fmla="*/ 850 w 997"/>
                  <a:gd name="T59" fmla="*/ 416 h 497"/>
                  <a:gd name="T60" fmla="*/ 863 w 997"/>
                  <a:gd name="T61" fmla="*/ 392 h 497"/>
                  <a:gd name="T62" fmla="*/ 844 w 997"/>
                  <a:gd name="T63" fmla="*/ 374 h 497"/>
                  <a:gd name="T64" fmla="*/ 808 w 997"/>
                  <a:gd name="T65" fmla="*/ 337 h 497"/>
                  <a:gd name="T66" fmla="*/ 845 w 997"/>
                  <a:gd name="T67" fmla="*/ 300 h 497"/>
                  <a:gd name="T68" fmla="*/ 964 w 997"/>
                  <a:gd name="T69" fmla="*/ 299 h 497"/>
                  <a:gd name="T70" fmla="*/ 996 w 997"/>
                  <a:gd name="T71" fmla="*/ 269 h 497"/>
                  <a:gd name="T72" fmla="*/ 948 w 997"/>
                  <a:gd name="T73" fmla="*/ 201 h 497"/>
                  <a:gd name="T74" fmla="*/ 887 w 997"/>
                  <a:gd name="T75" fmla="*/ 169 h 497"/>
                  <a:gd name="T76" fmla="*/ 897 w 997"/>
                  <a:gd name="T77" fmla="*/ 115 h 497"/>
                  <a:gd name="T78" fmla="*/ 859 w 997"/>
                  <a:gd name="T79" fmla="*/ 104 h 497"/>
                  <a:gd name="T80" fmla="*/ 840 w 997"/>
                  <a:gd name="T81" fmla="*/ 123 h 497"/>
                  <a:gd name="T82" fmla="*/ 813 w 997"/>
                  <a:gd name="T83" fmla="*/ 125 h 497"/>
                  <a:gd name="T84" fmla="*/ 778 w 997"/>
                  <a:gd name="T85" fmla="*/ 122 h 497"/>
                  <a:gd name="T86" fmla="*/ 702 w 997"/>
                  <a:gd name="T87" fmla="*/ 82 h 497"/>
                  <a:gd name="T88" fmla="*/ 600 w 997"/>
                  <a:gd name="T89" fmla="*/ 17 h 497"/>
                  <a:gd name="T90" fmla="*/ 513 w 997"/>
                  <a:gd name="T91" fmla="*/ 4 h 497"/>
                  <a:gd name="T92" fmla="*/ 434 w 997"/>
                  <a:gd name="T93" fmla="*/ 27 h 497"/>
                  <a:gd name="T94" fmla="*/ 372 w 997"/>
                  <a:gd name="T95" fmla="*/ 73 h 497"/>
                  <a:gd name="T96" fmla="*/ 343 w 997"/>
                  <a:gd name="T97" fmla="*/ 127 h 497"/>
                  <a:gd name="T98" fmla="*/ 281 w 997"/>
                  <a:gd name="T99" fmla="*/ 142 h 497"/>
                  <a:gd name="T100" fmla="*/ 142 w 997"/>
                  <a:gd name="T101" fmla="*/ 120 h 497"/>
                  <a:gd name="T102" fmla="*/ 87 w 997"/>
                  <a:gd name="T103" fmla="*/ 129 h 497"/>
                  <a:gd name="T104" fmla="*/ 31 w 997"/>
                  <a:gd name="T105" fmla="*/ 171 h 497"/>
                  <a:gd name="T106" fmla="*/ 0 w 997"/>
                  <a:gd name="T107" fmla="*/ 223 h 497"/>
                  <a:gd name="T108" fmla="*/ 22 w 997"/>
                  <a:gd name="T109" fmla="*/ 291 h 497"/>
                  <a:gd name="T110" fmla="*/ 110 w 997"/>
                  <a:gd name="T111" fmla="*/ 357 h 497"/>
                  <a:gd name="T112" fmla="*/ 271 w 997"/>
                  <a:gd name="T113" fmla="*/ 398 h 497"/>
                  <a:gd name="T114" fmla="*/ 314 w 997"/>
                  <a:gd name="T115" fmla="*/ 426 h 497"/>
                  <a:gd name="T116" fmla="*/ 342 w 997"/>
                  <a:gd name="T117" fmla="*/ 496 h 4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997" h="497">
                    <a:moveTo>
                      <a:pt x="342" y="496"/>
                    </a:moveTo>
                    <a:cubicBezTo>
                      <a:pt x="344" y="496"/>
                      <a:pt x="346" y="491"/>
                      <a:pt x="346" y="484"/>
                    </a:cubicBezTo>
                    <a:cubicBezTo>
                      <a:pt x="346" y="477"/>
                      <a:pt x="340" y="458"/>
                      <a:pt x="333" y="441"/>
                    </a:cubicBezTo>
                    <a:lnTo>
                      <a:pt x="321" y="410"/>
                    </a:lnTo>
                    <a:lnTo>
                      <a:pt x="285" y="390"/>
                    </a:lnTo>
                    <a:lnTo>
                      <a:pt x="250" y="370"/>
                    </a:lnTo>
                    <a:lnTo>
                      <a:pt x="206" y="363"/>
                    </a:lnTo>
                    <a:lnTo>
                      <a:pt x="162" y="356"/>
                    </a:lnTo>
                    <a:lnTo>
                      <a:pt x="120" y="338"/>
                    </a:lnTo>
                    <a:lnTo>
                      <a:pt x="79" y="321"/>
                    </a:lnTo>
                    <a:lnTo>
                      <a:pt x="31" y="274"/>
                    </a:lnTo>
                    <a:lnTo>
                      <a:pt x="38" y="208"/>
                    </a:lnTo>
                    <a:lnTo>
                      <a:pt x="53" y="190"/>
                    </a:lnTo>
                    <a:lnTo>
                      <a:pt x="69" y="172"/>
                    </a:lnTo>
                    <a:lnTo>
                      <a:pt x="101" y="163"/>
                    </a:lnTo>
                    <a:lnTo>
                      <a:pt x="133" y="153"/>
                    </a:lnTo>
                    <a:lnTo>
                      <a:pt x="202" y="167"/>
                    </a:lnTo>
                    <a:cubicBezTo>
                      <a:pt x="240" y="175"/>
                      <a:pt x="284" y="186"/>
                      <a:pt x="300" y="191"/>
                    </a:cubicBezTo>
                    <a:lnTo>
                      <a:pt x="328" y="202"/>
                    </a:lnTo>
                    <a:lnTo>
                      <a:pt x="332" y="226"/>
                    </a:lnTo>
                    <a:lnTo>
                      <a:pt x="337" y="250"/>
                    </a:lnTo>
                    <a:lnTo>
                      <a:pt x="355" y="269"/>
                    </a:lnTo>
                    <a:cubicBezTo>
                      <a:pt x="365" y="279"/>
                      <a:pt x="380" y="298"/>
                      <a:pt x="388" y="310"/>
                    </a:cubicBezTo>
                    <a:cubicBezTo>
                      <a:pt x="396" y="323"/>
                      <a:pt x="403" y="339"/>
                      <a:pt x="404" y="346"/>
                    </a:cubicBezTo>
                    <a:lnTo>
                      <a:pt x="404" y="360"/>
                    </a:lnTo>
                    <a:lnTo>
                      <a:pt x="444" y="409"/>
                    </a:lnTo>
                    <a:lnTo>
                      <a:pt x="470" y="402"/>
                    </a:lnTo>
                    <a:lnTo>
                      <a:pt x="487" y="409"/>
                    </a:lnTo>
                    <a:lnTo>
                      <a:pt x="502" y="417"/>
                    </a:lnTo>
                    <a:lnTo>
                      <a:pt x="502" y="401"/>
                    </a:lnTo>
                    <a:lnTo>
                      <a:pt x="514" y="409"/>
                    </a:lnTo>
                    <a:lnTo>
                      <a:pt x="526" y="418"/>
                    </a:lnTo>
                    <a:lnTo>
                      <a:pt x="526" y="402"/>
                    </a:lnTo>
                    <a:lnTo>
                      <a:pt x="491" y="390"/>
                    </a:lnTo>
                    <a:lnTo>
                      <a:pt x="457" y="377"/>
                    </a:lnTo>
                    <a:lnTo>
                      <a:pt x="448" y="363"/>
                    </a:lnTo>
                    <a:lnTo>
                      <a:pt x="439" y="350"/>
                    </a:lnTo>
                    <a:lnTo>
                      <a:pt x="479" y="341"/>
                    </a:lnTo>
                    <a:lnTo>
                      <a:pt x="501" y="345"/>
                    </a:lnTo>
                    <a:cubicBezTo>
                      <a:pt x="512" y="347"/>
                      <a:pt x="532" y="351"/>
                      <a:pt x="544" y="353"/>
                    </a:cubicBezTo>
                    <a:lnTo>
                      <a:pt x="565" y="358"/>
                    </a:lnTo>
                    <a:lnTo>
                      <a:pt x="565" y="336"/>
                    </a:lnTo>
                    <a:lnTo>
                      <a:pt x="621" y="336"/>
                    </a:lnTo>
                    <a:lnTo>
                      <a:pt x="661" y="373"/>
                    </a:lnTo>
                    <a:cubicBezTo>
                      <a:pt x="684" y="394"/>
                      <a:pt x="710" y="422"/>
                      <a:pt x="718" y="435"/>
                    </a:cubicBezTo>
                    <a:lnTo>
                      <a:pt x="734" y="460"/>
                    </a:lnTo>
                    <a:lnTo>
                      <a:pt x="739" y="456"/>
                    </a:lnTo>
                    <a:lnTo>
                      <a:pt x="744" y="453"/>
                    </a:lnTo>
                    <a:lnTo>
                      <a:pt x="762" y="466"/>
                    </a:lnTo>
                    <a:lnTo>
                      <a:pt x="779" y="480"/>
                    </a:lnTo>
                    <a:lnTo>
                      <a:pt x="774" y="458"/>
                    </a:lnTo>
                    <a:lnTo>
                      <a:pt x="769" y="436"/>
                    </a:lnTo>
                    <a:lnTo>
                      <a:pt x="794" y="436"/>
                    </a:lnTo>
                    <a:lnTo>
                      <a:pt x="776" y="417"/>
                    </a:lnTo>
                    <a:lnTo>
                      <a:pt x="757" y="415"/>
                    </a:lnTo>
                    <a:lnTo>
                      <a:pt x="737" y="413"/>
                    </a:lnTo>
                    <a:lnTo>
                      <a:pt x="736" y="406"/>
                    </a:lnTo>
                    <a:lnTo>
                      <a:pt x="734" y="400"/>
                    </a:lnTo>
                    <a:lnTo>
                      <a:pt x="801" y="395"/>
                    </a:lnTo>
                    <a:lnTo>
                      <a:pt x="850" y="416"/>
                    </a:lnTo>
                    <a:lnTo>
                      <a:pt x="857" y="408"/>
                    </a:lnTo>
                    <a:cubicBezTo>
                      <a:pt x="860" y="403"/>
                      <a:pt x="863" y="396"/>
                      <a:pt x="863" y="392"/>
                    </a:cubicBezTo>
                    <a:lnTo>
                      <a:pt x="863" y="384"/>
                    </a:lnTo>
                    <a:lnTo>
                      <a:pt x="844" y="374"/>
                    </a:lnTo>
                    <a:cubicBezTo>
                      <a:pt x="833" y="368"/>
                      <a:pt x="821" y="357"/>
                      <a:pt x="816" y="350"/>
                    </a:cubicBezTo>
                    <a:lnTo>
                      <a:pt x="808" y="337"/>
                    </a:lnTo>
                    <a:lnTo>
                      <a:pt x="827" y="319"/>
                    </a:lnTo>
                    <a:lnTo>
                      <a:pt x="845" y="300"/>
                    </a:lnTo>
                    <a:lnTo>
                      <a:pt x="905" y="299"/>
                    </a:lnTo>
                    <a:lnTo>
                      <a:pt x="964" y="299"/>
                    </a:lnTo>
                    <a:lnTo>
                      <a:pt x="980" y="286"/>
                    </a:lnTo>
                    <a:cubicBezTo>
                      <a:pt x="989" y="280"/>
                      <a:pt x="996" y="271"/>
                      <a:pt x="996" y="269"/>
                    </a:cubicBezTo>
                    <a:cubicBezTo>
                      <a:pt x="996" y="266"/>
                      <a:pt x="986" y="249"/>
                      <a:pt x="972" y="232"/>
                    </a:cubicBezTo>
                    <a:lnTo>
                      <a:pt x="948" y="201"/>
                    </a:lnTo>
                    <a:lnTo>
                      <a:pt x="917" y="185"/>
                    </a:lnTo>
                    <a:lnTo>
                      <a:pt x="887" y="169"/>
                    </a:lnTo>
                    <a:lnTo>
                      <a:pt x="892" y="142"/>
                    </a:lnTo>
                    <a:lnTo>
                      <a:pt x="897" y="115"/>
                    </a:lnTo>
                    <a:lnTo>
                      <a:pt x="878" y="110"/>
                    </a:lnTo>
                    <a:lnTo>
                      <a:pt x="859" y="104"/>
                    </a:lnTo>
                    <a:lnTo>
                      <a:pt x="840" y="110"/>
                    </a:lnTo>
                    <a:lnTo>
                      <a:pt x="840" y="123"/>
                    </a:lnTo>
                    <a:cubicBezTo>
                      <a:pt x="840" y="130"/>
                      <a:pt x="838" y="135"/>
                      <a:pt x="836" y="135"/>
                    </a:cubicBezTo>
                    <a:cubicBezTo>
                      <a:pt x="833" y="135"/>
                      <a:pt x="823" y="131"/>
                      <a:pt x="813" y="125"/>
                    </a:cubicBezTo>
                    <a:lnTo>
                      <a:pt x="794" y="114"/>
                    </a:lnTo>
                    <a:lnTo>
                      <a:pt x="778" y="122"/>
                    </a:lnTo>
                    <a:lnTo>
                      <a:pt x="761" y="129"/>
                    </a:lnTo>
                    <a:lnTo>
                      <a:pt x="702" y="82"/>
                    </a:lnTo>
                    <a:lnTo>
                      <a:pt x="644" y="34"/>
                    </a:lnTo>
                    <a:lnTo>
                      <a:pt x="600" y="17"/>
                    </a:lnTo>
                    <a:lnTo>
                      <a:pt x="556" y="0"/>
                    </a:lnTo>
                    <a:lnTo>
                      <a:pt x="513" y="4"/>
                    </a:lnTo>
                    <a:lnTo>
                      <a:pt x="471" y="8"/>
                    </a:lnTo>
                    <a:lnTo>
                      <a:pt x="434" y="27"/>
                    </a:lnTo>
                    <a:lnTo>
                      <a:pt x="397" y="46"/>
                    </a:lnTo>
                    <a:lnTo>
                      <a:pt x="372" y="73"/>
                    </a:lnTo>
                    <a:lnTo>
                      <a:pt x="348" y="101"/>
                    </a:lnTo>
                    <a:lnTo>
                      <a:pt x="343" y="127"/>
                    </a:lnTo>
                    <a:lnTo>
                      <a:pt x="338" y="154"/>
                    </a:lnTo>
                    <a:lnTo>
                      <a:pt x="281" y="142"/>
                    </a:lnTo>
                    <a:cubicBezTo>
                      <a:pt x="250" y="135"/>
                      <a:pt x="206" y="127"/>
                      <a:pt x="184" y="125"/>
                    </a:cubicBezTo>
                    <a:lnTo>
                      <a:pt x="142" y="120"/>
                    </a:lnTo>
                    <a:lnTo>
                      <a:pt x="114" y="125"/>
                    </a:lnTo>
                    <a:lnTo>
                      <a:pt x="87" y="129"/>
                    </a:lnTo>
                    <a:lnTo>
                      <a:pt x="59" y="150"/>
                    </a:lnTo>
                    <a:lnTo>
                      <a:pt x="31" y="171"/>
                    </a:lnTo>
                    <a:lnTo>
                      <a:pt x="16" y="197"/>
                    </a:lnTo>
                    <a:lnTo>
                      <a:pt x="0" y="223"/>
                    </a:lnTo>
                    <a:lnTo>
                      <a:pt x="6" y="248"/>
                    </a:lnTo>
                    <a:cubicBezTo>
                      <a:pt x="8" y="262"/>
                      <a:pt x="16" y="281"/>
                      <a:pt x="22" y="291"/>
                    </a:cubicBezTo>
                    <a:cubicBezTo>
                      <a:pt x="28" y="301"/>
                      <a:pt x="42" y="316"/>
                      <a:pt x="54" y="326"/>
                    </a:cubicBezTo>
                    <a:cubicBezTo>
                      <a:pt x="66" y="335"/>
                      <a:pt x="91" y="349"/>
                      <a:pt x="110" y="357"/>
                    </a:cubicBezTo>
                    <a:cubicBezTo>
                      <a:pt x="129" y="365"/>
                      <a:pt x="174" y="377"/>
                      <a:pt x="208" y="384"/>
                    </a:cubicBezTo>
                    <a:lnTo>
                      <a:pt x="271" y="398"/>
                    </a:lnTo>
                    <a:lnTo>
                      <a:pt x="293" y="412"/>
                    </a:lnTo>
                    <a:lnTo>
                      <a:pt x="314" y="426"/>
                    </a:lnTo>
                    <a:lnTo>
                      <a:pt x="326" y="461"/>
                    </a:lnTo>
                    <a:cubicBezTo>
                      <a:pt x="333" y="481"/>
                      <a:pt x="340" y="496"/>
                      <a:pt x="342" y="496"/>
                    </a:cubicBezTo>
                  </a:path>
                </a:pathLst>
              </a:custGeom>
              <a:solidFill>
                <a:srgbClr val="2E2E2E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5" name="Freeform 35"/>
              <p:cNvSpPr>
                <a:spLocks noChangeArrowheads="1"/>
              </p:cNvSpPr>
              <p:nvPr/>
            </p:nvSpPr>
            <p:spPr bwMode="auto">
              <a:xfrm>
                <a:off x="186" y="1066"/>
                <a:ext cx="376" cy="184"/>
              </a:xfrm>
              <a:custGeom>
                <a:avLst/>
                <a:gdLst>
                  <a:gd name="T0" fmla="*/ 325 w 992"/>
                  <a:gd name="T1" fmla="*/ 443 h 485"/>
                  <a:gd name="T2" fmla="*/ 254 w 992"/>
                  <a:gd name="T3" fmla="*/ 374 h 485"/>
                  <a:gd name="T4" fmla="*/ 98 w 992"/>
                  <a:gd name="T5" fmla="*/ 330 h 485"/>
                  <a:gd name="T6" fmla="*/ 21 w 992"/>
                  <a:gd name="T7" fmla="*/ 220 h 485"/>
                  <a:gd name="T8" fmla="*/ 79 w 992"/>
                  <a:gd name="T9" fmla="*/ 157 h 485"/>
                  <a:gd name="T10" fmla="*/ 300 w 992"/>
                  <a:gd name="T11" fmla="*/ 186 h 485"/>
                  <a:gd name="T12" fmla="*/ 345 w 992"/>
                  <a:gd name="T13" fmla="*/ 257 h 485"/>
                  <a:gd name="T14" fmla="*/ 395 w 992"/>
                  <a:gd name="T15" fmla="*/ 337 h 485"/>
                  <a:gd name="T16" fmla="*/ 436 w 992"/>
                  <a:gd name="T17" fmla="*/ 392 h 485"/>
                  <a:gd name="T18" fmla="*/ 486 w 992"/>
                  <a:gd name="T19" fmla="*/ 384 h 485"/>
                  <a:gd name="T20" fmla="*/ 427 w 992"/>
                  <a:gd name="T21" fmla="*/ 349 h 485"/>
                  <a:gd name="T22" fmla="*/ 472 w 992"/>
                  <a:gd name="T23" fmla="*/ 330 h 485"/>
                  <a:gd name="T24" fmla="*/ 549 w 992"/>
                  <a:gd name="T25" fmla="*/ 346 h 485"/>
                  <a:gd name="T26" fmla="*/ 548 w 992"/>
                  <a:gd name="T27" fmla="*/ 330 h 485"/>
                  <a:gd name="T28" fmla="*/ 702 w 992"/>
                  <a:gd name="T29" fmla="*/ 407 h 485"/>
                  <a:gd name="T30" fmla="*/ 730 w 992"/>
                  <a:gd name="T31" fmla="*/ 450 h 485"/>
                  <a:gd name="T32" fmla="*/ 753 w 992"/>
                  <a:gd name="T33" fmla="*/ 451 h 485"/>
                  <a:gd name="T34" fmla="*/ 754 w 992"/>
                  <a:gd name="T35" fmla="*/ 431 h 485"/>
                  <a:gd name="T36" fmla="*/ 771 w 992"/>
                  <a:gd name="T37" fmla="*/ 414 h 485"/>
                  <a:gd name="T38" fmla="*/ 727 w 992"/>
                  <a:gd name="T39" fmla="*/ 401 h 485"/>
                  <a:gd name="T40" fmla="*/ 790 w 992"/>
                  <a:gd name="T41" fmla="*/ 378 h 485"/>
                  <a:gd name="T42" fmla="*/ 831 w 992"/>
                  <a:gd name="T43" fmla="*/ 397 h 485"/>
                  <a:gd name="T44" fmla="*/ 857 w 992"/>
                  <a:gd name="T45" fmla="*/ 391 h 485"/>
                  <a:gd name="T46" fmla="*/ 812 w 992"/>
                  <a:gd name="T47" fmla="*/ 377 h 485"/>
                  <a:gd name="T48" fmla="*/ 799 w 992"/>
                  <a:gd name="T49" fmla="*/ 336 h 485"/>
                  <a:gd name="T50" fmla="*/ 832 w 992"/>
                  <a:gd name="T51" fmla="*/ 299 h 485"/>
                  <a:gd name="T52" fmla="*/ 937 w 992"/>
                  <a:gd name="T53" fmla="*/ 291 h 485"/>
                  <a:gd name="T54" fmla="*/ 991 w 992"/>
                  <a:gd name="T55" fmla="*/ 264 h 485"/>
                  <a:gd name="T56" fmla="*/ 903 w 992"/>
                  <a:gd name="T57" fmla="*/ 179 h 485"/>
                  <a:gd name="T58" fmla="*/ 888 w 992"/>
                  <a:gd name="T59" fmla="*/ 123 h 485"/>
                  <a:gd name="T60" fmla="*/ 833 w 992"/>
                  <a:gd name="T61" fmla="*/ 116 h 485"/>
                  <a:gd name="T62" fmla="*/ 805 w 992"/>
                  <a:gd name="T63" fmla="*/ 114 h 485"/>
                  <a:gd name="T64" fmla="*/ 646 w 992"/>
                  <a:gd name="T65" fmla="*/ 38 h 485"/>
                  <a:gd name="T66" fmla="*/ 517 w 992"/>
                  <a:gd name="T67" fmla="*/ 0 h 485"/>
                  <a:gd name="T68" fmla="*/ 411 w 992"/>
                  <a:gd name="T69" fmla="*/ 28 h 485"/>
                  <a:gd name="T70" fmla="*/ 340 w 992"/>
                  <a:gd name="T71" fmla="*/ 109 h 485"/>
                  <a:gd name="T72" fmla="*/ 268 w 992"/>
                  <a:gd name="T73" fmla="*/ 136 h 485"/>
                  <a:gd name="T74" fmla="*/ 89 w 992"/>
                  <a:gd name="T75" fmla="*/ 126 h 485"/>
                  <a:gd name="T76" fmla="*/ 11 w 992"/>
                  <a:gd name="T77" fmla="*/ 189 h 485"/>
                  <a:gd name="T78" fmla="*/ 12 w 992"/>
                  <a:gd name="T79" fmla="*/ 281 h 485"/>
                  <a:gd name="T80" fmla="*/ 107 w 992"/>
                  <a:gd name="T81" fmla="*/ 352 h 485"/>
                  <a:gd name="T82" fmla="*/ 275 w 992"/>
                  <a:gd name="T83" fmla="*/ 393 h 485"/>
                  <a:gd name="T84" fmla="*/ 322 w 992"/>
                  <a:gd name="T85" fmla="*/ 456 h 485"/>
                  <a:gd name="T86" fmla="*/ 513 w 992"/>
                  <a:gd name="T87" fmla="*/ 397 h 485"/>
                  <a:gd name="T88" fmla="*/ 497 w 992"/>
                  <a:gd name="T89" fmla="*/ 397 h 485"/>
                  <a:gd name="T90" fmla="*/ 493 w 992"/>
                  <a:gd name="T91" fmla="*/ 394 h 4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92" h="485">
                    <a:moveTo>
                      <a:pt x="322" y="456"/>
                    </a:moveTo>
                    <a:cubicBezTo>
                      <a:pt x="330" y="473"/>
                      <a:pt x="336" y="484"/>
                      <a:pt x="336" y="479"/>
                    </a:cubicBezTo>
                    <a:cubicBezTo>
                      <a:pt x="336" y="475"/>
                      <a:pt x="331" y="459"/>
                      <a:pt x="325" y="443"/>
                    </a:cubicBezTo>
                    <a:lnTo>
                      <a:pt x="313" y="414"/>
                    </a:lnTo>
                    <a:lnTo>
                      <a:pt x="296" y="399"/>
                    </a:lnTo>
                    <a:cubicBezTo>
                      <a:pt x="287" y="391"/>
                      <a:pt x="268" y="380"/>
                      <a:pt x="254" y="374"/>
                    </a:cubicBezTo>
                    <a:cubicBezTo>
                      <a:pt x="240" y="368"/>
                      <a:pt x="207" y="360"/>
                      <a:pt x="182" y="356"/>
                    </a:cubicBezTo>
                    <a:lnTo>
                      <a:pt x="137" y="349"/>
                    </a:lnTo>
                    <a:lnTo>
                      <a:pt x="98" y="330"/>
                    </a:lnTo>
                    <a:lnTo>
                      <a:pt x="58" y="311"/>
                    </a:lnTo>
                    <a:lnTo>
                      <a:pt x="21" y="268"/>
                    </a:lnTo>
                    <a:lnTo>
                      <a:pt x="21" y="220"/>
                    </a:lnTo>
                    <a:lnTo>
                      <a:pt x="37" y="192"/>
                    </a:lnTo>
                    <a:lnTo>
                      <a:pt x="54" y="164"/>
                    </a:lnTo>
                    <a:lnTo>
                      <a:pt x="79" y="157"/>
                    </a:lnTo>
                    <a:cubicBezTo>
                      <a:pt x="93" y="153"/>
                      <a:pt x="114" y="149"/>
                      <a:pt x="127" y="149"/>
                    </a:cubicBezTo>
                    <a:cubicBezTo>
                      <a:pt x="140" y="149"/>
                      <a:pt x="177" y="155"/>
                      <a:pt x="210" y="163"/>
                    </a:cubicBezTo>
                    <a:cubicBezTo>
                      <a:pt x="244" y="170"/>
                      <a:pt x="284" y="181"/>
                      <a:pt x="300" y="186"/>
                    </a:cubicBezTo>
                    <a:lnTo>
                      <a:pt x="329" y="196"/>
                    </a:lnTo>
                    <a:lnTo>
                      <a:pt x="329" y="241"/>
                    </a:lnTo>
                    <a:lnTo>
                      <a:pt x="345" y="257"/>
                    </a:lnTo>
                    <a:cubicBezTo>
                      <a:pt x="354" y="266"/>
                      <a:pt x="370" y="285"/>
                      <a:pt x="380" y="299"/>
                    </a:cubicBezTo>
                    <a:lnTo>
                      <a:pt x="400" y="325"/>
                    </a:lnTo>
                    <a:lnTo>
                      <a:pt x="395" y="337"/>
                    </a:lnTo>
                    <a:lnTo>
                      <a:pt x="390" y="350"/>
                    </a:lnTo>
                    <a:lnTo>
                      <a:pt x="412" y="372"/>
                    </a:lnTo>
                    <a:cubicBezTo>
                      <a:pt x="423" y="384"/>
                      <a:pt x="434" y="393"/>
                      <a:pt x="436" y="392"/>
                    </a:cubicBezTo>
                    <a:cubicBezTo>
                      <a:pt x="437" y="392"/>
                      <a:pt x="449" y="394"/>
                      <a:pt x="462" y="397"/>
                    </a:cubicBezTo>
                    <a:lnTo>
                      <a:pt x="486" y="403"/>
                    </a:lnTo>
                    <a:lnTo>
                      <a:pt x="486" y="384"/>
                    </a:lnTo>
                    <a:lnTo>
                      <a:pt x="465" y="384"/>
                    </a:lnTo>
                    <a:lnTo>
                      <a:pt x="446" y="366"/>
                    </a:lnTo>
                    <a:lnTo>
                      <a:pt x="427" y="349"/>
                    </a:lnTo>
                    <a:lnTo>
                      <a:pt x="442" y="340"/>
                    </a:lnTo>
                    <a:lnTo>
                      <a:pt x="457" y="330"/>
                    </a:lnTo>
                    <a:lnTo>
                      <a:pt x="472" y="330"/>
                    </a:lnTo>
                    <a:cubicBezTo>
                      <a:pt x="479" y="330"/>
                      <a:pt x="499" y="335"/>
                      <a:pt x="514" y="340"/>
                    </a:cubicBezTo>
                    <a:lnTo>
                      <a:pt x="542" y="350"/>
                    </a:lnTo>
                    <a:lnTo>
                      <a:pt x="549" y="346"/>
                    </a:lnTo>
                    <a:lnTo>
                      <a:pt x="557" y="342"/>
                    </a:lnTo>
                    <a:lnTo>
                      <a:pt x="552" y="336"/>
                    </a:lnTo>
                    <a:lnTo>
                      <a:pt x="548" y="330"/>
                    </a:lnTo>
                    <a:lnTo>
                      <a:pt x="616" y="330"/>
                    </a:lnTo>
                    <a:lnTo>
                      <a:pt x="659" y="368"/>
                    </a:lnTo>
                    <a:lnTo>
                      <a:pt x="702" y="407"/>
                    </a:lnTo>
                    <a:lnTo>
                      <a:pt x="712" y="429"/>
                    </a:lnTo>
                    <a:lnTo>
                      <a:pt x="723" y="450"/>
                    </a:lnTo>
                    <a:lnTo>
                      <a:pt x="730" y="450"/>
                    </a:lnTo>
                    <a:cubicBezTo>
                      <a:pt x="734" y="450"/>
                      <a:pt x="737" y="447"/>
                      <a:pt x="737" y="443"/>
                    </a:cubicBezTo>
                    <a:lnTo>
                      <a:pt x="737" y="435"/>
                    </a:lnTo>
                    <a:lnTo>
                      <a:pt x="753" y="451"/>
                    </a:lnTo>
                    <a:lnTo>
                      <a:pt x="769" y="467"/>
                    </a:lnTo>
                    <a:lnTo>
                      <a:pt x="764" y="454"/>
                    </a:lnTo>
                    <a:cubicBezTo>
                      <a:pt x="761" y="446"/>
                      <a:pt x="757" y="436"/>
                      <a:pt x="754" y="431"/>
                    </a:cubicBezTo>
                    <a:lnTo>
                      <a:pt x="750" y="421"/>
                    </a:lnTo>
                    <a:lnTo>
                      <a:pt x="777" y="430"/>
                    </a:lnTo>
                    <a:lnTo>
                      <a:pt x="771" y="414"/>
                    </a:lnTo>
                    <a:lnTo>
                      <a:pt x="748" y="410"/>
                    </a:lnTo>
                    <a:lnTo>
                      <a:pt x="726" y="407"/>
                    </a:lnTo>
                    <a:lnTo>
                      <a:pt x="727" y="401"/>
                    </a:lnTo>
                    <a:lnTo>
                      <a:pt x="728" y="394"/>
                    </a:lnTo>
                    <a:lnTo>
                      <a:pt x="759" y="386"/>
                    </a:lnTo>
                    <a:lnTo>
                      <a:pt x="790" y="378"/>
                    </a:lnTo>
                    <a:lnTo>
                      <a:pt x="795" y="388"/>
                    </a:lnTo>
                    <a:lnTo>
                      <a:pt x="799" y="397"/>
                    </a:lnTo>
                    <a:lnTo>
                      <a:pt x="831" y="397"/>
                    </a:lnTo>
                    <a:lnTo>
                      <a:pt x="831" y="413"/>
                    </a:lnTo>
                    <a:lnTo>
                      <a:pt x="844" y="402"/>
                    </a:lnTo>
                    <a:lnTo>
                      <a:pt x="857" y="391"/>
                    </a:lnTo>
                    <a:lnTo>
                      <a:pt x="836" y="370"/>
                    </a:lnTo>
                    <a:lnTo>
                      <a:pt x="824" y="373"/>
                    </a:lnTo>
                    <a:lnTo>
                      <a:pt x="812" y="377"/>
                    </a:lnTo>
                    <a:lnTo>
                      <a:pt x="823" y="368"/>
                    </a:lnTo>
                    <a:lnTo>
                      <a:pt x="811" y="352"/>
                    </a:lnTo>
                    <a:lnTo>
                      <a:pt x="799" y="336"/>
                    </a:lnTo>
                    <a:lnTo>
                      <a:pt x="803" y="323"/>
                    </a:lnTo>
                    <a:lnTo>
                      <a:pt x="808" y="310"/>
                    </a:lnTo>
                    <a:lnTo>
                      <a:pt x="832" y="299"/>
                    </a:lnTo>
                    <a:lnTo>
                      <a:pt x="856" y="289"/>
                    </a:lnTo>
                    <a:lnTo>
                      <a:pt x="888" y="290"/>
                    </a:lnTo>
                    <a:cubicBezTo>
                      <a:pt x="906" y="291"/>
                      <a:pt x="928" y="291"/>
                      <a:pt x="937" y="291"/>
                    </a:cubicBezTo>
                    <a:lnTo>
                      <a:pt x="952" y="290"/>
                    </a:lnTo>
                    <a:lnTo>
                      <a:pt x="972" y="277"/>
                    </a:lnTo>
                    <a:lnTo>
                      <a:pt x="991" y="264"/>
                    </a:lnTo>
                    <a:lnTo>
                      <a:pt x="964" y="230"/>
                    </a:lnTo>
                    <a:lnTo>
                      <a:pt x="937" y="196"/>
                    </a:lnTo>
                    <a:lnTo>
                      <a:pt x="903" y="179"/>
                    </a:lnTo>
                    <a:cubicBezTo>
                      <a:pt x="885" y="170"/>
                      <a:pt x="870" y="161"/>
                      <a:pt x="870" y="159"/>
                    </a:cubicBezTo>
                    <a:cubicBezTo>
                      <a:pt x="870" y="158"/>
                      <a:pt x="874" y="149"/>
                      <a:pt x="879" y="140"/>
                    </a:cubicBezTo>
                    <a:lnTo>
                      <a:pt x="888" y="123"/>
                    </a:lnTo>
                    <a:lnTo>
                      <a:pt x="868" y="103"/>
                    </a:lnTo>
                    <a:lnTo>
                      <a:pt x="837" y="103"/>
                    </a:lnTo>
                    <a:lnTo>
                      <a:pt x="833" y="116"/>
                    </a:lnTo>
                    <a:cubicBezTo>
                      <a:pt x="831" y="123"/>
                      <a:pt x="826" y="129"/>
                      <a:pt x="822" y="129"/>
                    </a:cubicBezTo>
                    <a:cubicBezTo>
                      <a:pt x="819" y="129"/>
                      <a:pt x="814" y="126"/>
                      <a:pt x="810" y="122"/>
                    </a:cubicBezTo>
                    <a:lnTo>
                      <a:pt x="805" y="114"/>
                    </a:lnTo>
                    <a:lnTo>
                      <a:pt x="749" y="122"/>
                    </a:lnTo>
                    <a:lnTo>
                      <a:pt x="698" y="80"/>
                    </a:lnTo>
                    <a:lnTo>
                      <a:pt x="646" y="38"/>
                    </a:lnTo>
                    <a:lnTo>
                      <a:pt x="603" y="19"/>
                    </a:lnTo>
                    <a:lnTo>
                      <a:pt x="560" y="0"/>
                    </a:lnTo>
                    <a:lnTo>
                      <a:pt x="517" y="0"/>
                    </a:lnTo>
                    <a:lnTo>
                      <a:pt x="474" y="0"/>
                    </a:lnTo>
                    <a:lnTo>
                      <a:pt x="443" y="14"/>
                    </a:lnTo>
                    <a:lnTo>
                      <a:pt x="411" y="28"/>
                    </a:lnTo>
                    <a:lnTo>
                      <a:pt x="378" y="56"/>
                    </a:lnTo>
                    <a:lnTo>
                      <a:pt x="344" y="85"/>
                    </a:lnTo>
                    <a:lnTo>
                      <a:pt x="340" y="109"/>
                    </a:lnTo>
                    <a:cubicBezTo>
                      <a:pt x="337" y="123"/>
                      <a:pt x="333" y="137"/>
                      <a:pt x="330" y="141"/>
                    </a:cubicBezTo>
                    <a:lnTo>
                      <a:pt x="325" y="149"/>
                    </a:lnTo>
                    <a:lnTo>
                      <a:pt x="268" y="136"/>
                    </a:lnTo>
                    <a:cubicBezTo>
                      <a:pt x="237" y="130"/>
                      <a:pt x="191" y="122"/>
                      <a:pt x="165" y="119"/>
                    </a:cubicBezTo>
                    <a:lnTo>
                      <a:pt x="120" y="115"/>
                    </a:lnTo>
                    <a:lnTo>
                      <a:pt x="89" y="126"/>
                    </a:lnTo>
                    <a:cubicBezTo>
                      <a:pt x="72" y="132"/>
                      <a:pt x="50" y="143"/>
                      <a:pt x="40" y="151"/>
                    </a:cubicBezTo>
                    <a:lnTo>
                      <a:pt x="22" y="166"/>
                    </a:lnTo>
                    <a:lnTo>
                      <a:pt x="11" y="189"/>
                    </a:lnTo>
                    <a:lnTo>
                      <a:pt x="0" y="212"/>
                    </a:lnTo>
                    <a:lnTo>
                      <a:pt x="0" y="258"/>
                    </a:lnTo>
                    <a:lnTo>
                      <a:pt x="12" y="281"/>
                    </a:lnTo>
                    <a:lnTo>
                      <a:pt x="25" y="303"/>
                    </a:lnTo>
                    <a:lnTo>
                      <a:pt x="54" y="323"/>
                    </a:lnTo>
                    <a:cubicBezTo>
                      <a:pt x="69" y="333"/>
                      <a:pt x="93" y="346"/>
                      <a:pt x="107" y="352"/>
                    </a:cubicBezTo>
                    <a:cubicBezTo>
                      <a:pt x="120" y="358"/>
                      <a:pt x="148" y="366"/>
                      <a:pt x="169" y="370"/>
                    </a:cubicBezTo>
                    <a:cubicBezTo>
                      <a:pt x="190" y="374"/>
                      <a:pt x="223" y="381"/>
                      <a:pt x="241" y="385"/>
                    </a:cubicBezTo>
                    <a:lnTo>
                      <a:pt x="275" y="393"/>
                    </a:lnTo>
                    <a:lnTo>
                      <a:pt x="292" y="409"/>
                    </a:lnTo>
                    <a:lnTo>
                      <a:pt x="309" y="425"/>
                    </a:lnTo>
                    <a:lnTo>
                      <a:pt x="322" y="456"/>
                    </a:lnTo>
                    <a:close/>
                    <a:moveTo>
                      <a:pt x="513" y="403"/>
                    </a:moveTo>
                    <a:cubicBezTo>
                      <a:pt x="515" y="403"/>
                      <a:pt x="517" y="402"/>
                      <a:pt x="517" y="400"/>
                    </a:cubicBezTo>
                    <a:cubicBezTo>
                      <a:pt x="517" y="398"/>
                      <a:pt x="515" y="397"/>
                      <a:pt x="513" y="397"/>
                    </a:cubicBezTo>
                    <a:cubicBezTo>
                      <a:pt x="511" y="397"/>
                      <a:pt x="509" y="398"/>
                      <a:pt x="509" y="400"/>
                    </a:cubicBezTo>
                    <a:cubicBezTo>
                      <a:pt x="509" y="402"/>
                      <a:pt x="511" y="403"/>
                      <a:pt x="513" y="403"/>
                    </a:cubicBezTo>
                    <a:close/>
                    <a:moveTo>
                      <a:pt x="497" y="397"/>
                    </a:moveTo>
                    <a:cubicBezTo>
                      <a:pt x="499" y="397"/>
                      <a:pt x="501" y="395"/>
                      <a:pt x="501" y="394"/>
                    </a:cubicBezTo>
                    <a:cubicBezTo>
                      <a:pt x="501" y="392"/>
                      <a:pt x="499" y="390"/>
                      <a:pt x="497" y="390"/>
                    </a:cubicBezTo>
                    <a:cubicBezTo>
                      <a:pt x="495" y="390"/>
                      <a:pt x="493" y="392"/>
                      <a:pt x="493" y="394"/>
                    </a:cubicBezTo>
                    <a:cubicBezTo>
                      <a:pt x="493" y="395"/>
                      <a:pt x="495" y="397"/>
                      <a:pt x="497" y="397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16" name="Group 36"/>
            <p:cNvGrpSpPr>
              <a:grpSpLocks/>
            </p:cNvGrpSpPr>
            <p:nvPr/>
          </p:nvGrpSpPr>
          <p:grpSpPr bwMode="auto">
            <a:xfrm>
              <a:off x="2253756" y="5149988"/>
              <a:ext cx="4250767" cy="694150"/>
              <a:chOff x="835" y="788"/>
              <a:chExt cx="1782" cy="291"/>
            </a:xfrm>
          </p:grpSpPr>
          <p:grpSp>
            <p:nvGrpSpPr>
              <p:cNvPr id="217" name="Group 37"/>
              <p:cNvGrpSpPr>
                <a:grpSpLocks/>
              </p:cNvGrpSpPr>
              <p:nvPr/>
            </p:nvGrpSpPr>
            <p:grpSpPr bwMode="auto">
              <a:xfrm>
                <a:off x="835" y="788"/>
                <a:ext cx="214" cy="291"/>
                <a:chOff x="835" y="788"/>
                <a:chExt cx="214" cy="291"/>
              </a:xfrm>
            </p:grpSpPr>
            <p:sp>
              <p:nvSpPr>
                <p:cNvPr id="236" name="Freeform 38"/>
                <p:cNvSpPr>
                  <a:spLocks noChangeArrowheads="1"/>
                </p:cNvSpPr>
                <p:nvPr/>
              </p:nvSpPr>
              <p:spPr bwMode="auto">
                <a:xfrm>
                  <a:off x="835" y="788"/>
                  <a:ext cx="214" cy="291"/>
                </a:xfrm>
                <a:custGeom>
                  <a:avLst/>
                  <a:gdLst>
                    <a:gd name="G0" fmla="+- 1 0 0"/>
                    <a:gd name="G1" fmla="*/ 1 39693 55456"/>
                    <a:gd name="G2" fmla="*/ 1 35987 55552"/>
                    <a:gd name="G3" fmla="*/ G2 1 180"/>
                    <a:gd name="G4" fmla="*/ G1 1 G3"/>
                    <a:gd name="G5" fmla="+- 1 0 0"/>
                    <a:gd name="G6" fmla="+- 1 0 0"/>
                    <a:gd name="G7" fmla="+- 1 0 0"/>
                    <a:gd name="G8" fmla="+- 1 0 0"/>
                    <a:gd name="G9" fmla="*/ 1 25611 45568"/>
                    <a:gd name="G10" fmla="*/ 1 35987 55552"/>
                    <a:gd name="G11" fmla="*/ G10 1 180"/>
                    <a:gd name="G12" fmla="*/ G9 1 G11"/>
                    <a:gd name="G13" fmla="+- 1 0 0"/>
                    <a:gd name="G14" fmla="+- 1 0 0"/>
                    <a:gd name="G15" fmla="+- 1 0 0"/>
                    <a:gd name="G16" fmla="+- 1 0 0"/>
                    <a:gd name="G17" fmla="+- 340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T0" fmla="*/ 8 256 1"/>
                    <a:gd name="T1" fmla="*/ 0 256 1"/>
                    <a:gd name="G30" fmla="+- 0 T0 T1"/>
                    <a:gd name="G31" fmla="cos 753 G30"/>
                    <a:gd name="G32" fmla="+- 755 0 0"/>
                    <a:gd name="G33" fmla="+- 0 0 0"/>
                    <a:gd name="G34" fmla="+- 2 0 0"/>
                    <a:gd name="G35" fmla="+- 1 0 0"/>
                    <a:gd name="G36" fmla="+- 1 0 0"/>
                    <a:gd name="G37" fmla="+- 1 0 0"/>
                    <a:gd name="G38" fmla="+- 1 0 0"/>
                    <a:gd name="G39" fmla="+- 1 0 0"/>
                    <a:gd name="G40" fmla="+- 1 0 0"/>
                    <a:gd name="G41" fmla="+- 1 0 0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*/ 1 24577 2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+- 1 0 0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84 0 0"/>
                    <a:gd name="G84" fmla="+- 0 0 0"/>
                    <a:gd name="G85" fmla="+- 169 0 0"/>
                    <a:gd name="G86" fmla="+- 148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 0 0"/>
                    <a:gd name="G101" fmla="+- 1 0 0"/>
                    <a:gd name="G102" fmla="+- 1 0 0"/>
                    <a:gd name="G103" fmla="+- 1 0 0"/>
                    <a:gd name="G104" fmla="+- 1 0 0"/>
                    <a:gd name="G105" fmla="+- 1 0 0"/>
                    <a:gd name="T2" fmla="*/ 443 w 570"/>
                    <a:gd name="T3" fmla="*/ 3 h 758"/>
                    <a:gd name="T4" fmla="*/ 548 w 570"/>
                    <a:gd name="T5" fmla="*/ 55 h 758"/>
                    <a:gd name="T6" fmla="*/ 566 w 570"/>
                    <a:gd name="T7" fmla="*/ 84 h 758"/>
                    <a:gd name="T8" fmla="*/ 568 w 570"/>
                    <a:gd name="T9" fmla="*/ 101 h 758"/>
                    <a:gd name="T10" fmla="*/ 520 w 570"/>
                    <a:gd name="T11" fmla="*/ 108 h 758"/>
                    <a:gd name="T12" fmla="*/ 511 w 570"/>
                    <a:gd name="T13" fmla="*/ 106 h 758"/>
                    <a:gd name="T14" fmla="*/ 500 w 570"/>
                    <a:gd name="T15" fmla="*/ 119 h 758"/>
                    <a:gd name="T16" fmla="*/ 497 w 570"/>
                    <a:gd name="T17" fmla="*/ 143 h 758"/>
                    <a:gd name="T18" fmla="*/ 504 w 570"/>
                    <a:gd name="T19" fmla="*/ 190 h 758"/>
                    <a:gd name="T20" fmla="*/ 471 w 570"/>
                    <a:gd name="T21" fmla="*/ 192 h 758"/>
                    <a:gd name="T22" fmla="*/ 464 w 570"/>
                    <a:gd name="T23" fmla="*/ 191 h 758"/>
                    <a:gd name="T24" fmla="*/ 327 w 570"/>
                    <a:gd name="T25" fmla="*/ 384 h 758"/>
                    <a:gd name="T26" fmla="*/ 186 w 570"/>
                    <a:gd name="T27" fmla="*/ 580 h 758"/>
                    <a:gd name="T28" fmla="*/ 147 w 570"/>
                    <a:gd name="T29" fmla="*/ 587 h 758"/>
                    <a:gd name="T30" fmla="*/ 139 w 570"/>
                    <a:gd name="T31" fmla="*/ 587 h 758"/>
                    <a:gd name="T32" fmla="*/ 75 w 570"/>
                    <a:gd name="T33" fmla="*/ 670 h 758"/>
                    <a:gd name="T34" fmla="*/ 10 w 570"/>
                    <a:gd name="T35" fmla="*/ 753 h 758"/>
                    <a:gd name="T36" fmla="*/ 3 w 570"/>
                    <a:gd name="T37" fmla="*/ 756 h 758"/>
                    <a:gd name="T38" fmla="*/ 0 w 570"/>
                    <a:gd name="T39" fmla="*/ 756 h 758"/>
                    <a:gd name="T40" fmla="*/ 61 w 570"/>
                    <a:gd name="T41" fmla="*/ 666 h 758"/>
                    <a:gd name="T42" fmla="*/ 121 w 570"/>
                    <a:gd name="T43" fmla="*/ 576 h 758"/>
                    <a:gd name="T44" fmla="*/ 115 w 570"/>
                    <a:gd name="T45" fmla="*/ 569 h 758"/>
                    <a:gd name="T46" fmla="*/ 101 w 570"/>
                    <a:gd name="T47" fmla="*/ 544 h 758"/>
                    <a:gd name="T48" fmla="*/ 106 w 570"/>
                    <a:gd name="T49" fmla="*/ 519 h 758"/>
                    <a:gd name="T50" fmla="*/ 243 w 570"/>
                    <a:gd name="T51" fmla="*/ 324 h 758"/>
                    <a:gd name="T52" fmla="*/ 377 w 570"/>
                    <a:gd name="T53" fmla="*/ 134 h 758"/>
                    <a:gd name="T54" fmla="*/ 374 w 570"/>
                    <a:gd name="T55" fmla="*/ 125 h 758"/>
                    <a:gd name="T56" fmla="*/ 365 w 570"/>
                    <a:gd name="T57" fmla="*/ 97 h 758"/>
                    <a:gd name="T58" fmla="*/ 409 w 570"/>
                    <a:gd name="T59" fmla="*/ 86 h 758"/>
                    <a:gd name="T60" fmla="*/ 420 w 570"/>
                    <a:gd name="T61" fmla="*/ 89 h 758"/>
                    <a:gd name="T62" fmla="*/ 429 w 570"/>
                    <a:gd name="T63" fmla="*/ 74 h 758"/>
                    <a:gd name="T64" fmla="*/ 438 w 570"/>
                    <a:gd name="T65" fmla="*/ 57 h 758"/>
                    <a:gd name="T66" fmla="*/ 433 w 570"/>
                    <a:gd name="T67" fmla="*/ 48 h 758"/>
                    <a:gd name="T68" fmla="*/ 424 w 570"/>
                    <a:gd name="T69" fmla="*/ 11 h 758"/>
                    <a:gd name="T70" fmla="*/ 443 w 570"/>
                    <a:gd name="T71" fmla="*/ 3 h 758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70" h="758">
                      <a:moveTo>
                        <a:pt x="443" y="3"/>
                      </a:moveTo>
                      <a:cubicBezTo>
                        <a:pt x="471" y="0"/>
                        <a:pt x="520" y="25"/>
                        <a:pt x="548" y="55"/>
                      </a:cubicBezTo>
                      <a:cubicBezTo>
                        <a:pt x="555" y="64"/>
                        <a:pt x="564" y="76"/>
                        <a:pt x="566" y="84"/>
                      </a:cubicBezTo>
                      <a:cubicBezTo>
                        <a:pt x="568" y="89"/>
                        <a:pt x="569" y="97"/>
                        <a:pt x="568" y="101"/>
                      </a:cubicBezTo>
                      <a:cubicBezTo>
                        <a:pt x="563" y="113"/>
                        <a:pt x="544" y="116"/>
                        <a:pt x="520" y="108"/>
                      </a:cubicBezTo>
                      <a:cubicBezTo>
                        <a:pt x="516" y="107"/>
                        <a:pt x="511" y="106"/>
                        <a:pt x="511" y="106"/>
                      </a:cubicBezTo>
                      <a:cubicBezTo>
                        <a:pt x="511" y="106"/>
                        <a:pt x="506" y="112"/>
                        <a:pt x="500" y="119"/>
                      </a:cubicBezTo>
                      <a:cubicBezTo>
                        <a:pt x="487" y="133"/>
                        <a:pt x="487" y="132"/>
                        <a:pt x="497" y="143"/>
                      </a:cubicBezTo>
                      <a:cubicBezTo>
                        <a:pt x="514" y="163"/>
                        <a:pt x="517" y="183"/>
                        <a:pt x="504" y="190"/>
                      </a:cubicBezTo>
                      <a:cubicBezTo>
                        <a:pt x="497" y="194"/>
                        <a:pt x="484" y="195"/>
                        <a:pt x="471" y="192"/>
                      </a:cubicBezTo>
                      <a:cubicBezTo>
                        <a:pt x="468" y="191"/>
                        <a:pt x="465" y="190"/>
                        <a:pt x="464" y="191"/>
                      </a:cubicBezTo>
                      <a:cubicBezTo>
                        <a:pt x="464" y="191"/>
                        <a:pt x="402" y="278"/>
                        <a:pt x="327" y="384"/>
                      </a:cubicBezTo>
                      <a:cubicBezTo>
                        <a:pt x="251" y="490"/>
                        <a:pt x="188" y="578"/>
                        <a:pt x="186" y="580"/>
                      </a:cubicBezTo>
                      <a:cubicBezTo>
                        <a:pt x="177" y="587"/>
                        <a:pt x="162" y="590"/>
                        <a:pt x="147" y="587"/>
                      </a:cubicBezTo>
                      <a:cubicBezTo>
                        <a:pt x="144" y="586"/>
                        <a:pt x="140" y="586"/>
                        <a:pt x="139" y="587"/>
                      </a:cubicBezTo>
                      <a:cubicBezTo>
                        <a:pt x="138" y="588"/>
                        <a:pt x="109" y="625"/>
                        <a:pt x="75" y="670"/>
                      </a:cubicBezTo>
                      <a:cubicBezTo>
                        <a:pt x="30" y="729"/>
                        <a:pt x="12" y="752"/>
                        <a:pt x="10" y="753"/>
                      </a:cubicBezTo>
                      <a:cubicBezTo>
                        <a:pt x="8" y="753"/>
                        <a:pt x="5" y="755"/>
                        <a:pt x="3" y="756"/>
                      </a:cubicBezTo>
                      <a:cubicBezTo>
                        <a:pt x="1" y="757"/>
                        <a:pt x="0" y="757"/>
                        <a:pt x="0" y="756"/>
                      </a:cubicBezTo>
                      <a:cubicBezTo>
                        <a:pt x="1" y="755"/>
                        <a:pt x="28" y="715"/>
                        <a:pt x="61" y="666"/>
                      </a:cubicBezTo>
                      <a:cubicBezTo>
                        <a:pt x="94" y="617"/>
                        <a:pt x="121" y="577"/>
                        <a:pt x="121" y="576"/>
                      </a:cubicBezTo>
                      <a:cubicBezTo>
                        <a:pt x="121" y="575"/>
                        <a:pt x="118" y="572"/>
                        <a:pt x="115" y="569"/>
                      </a:cubicBezTo>
                      <a:cubicBezTo>
                        <a:pt x="107" y="560"/>
                        <a:pt x="103" y="552"/>
                        <a:pt x="101" y="544"/>
                      </a:cubicBezTo>
                      <a:cubicBezTo>
                        <a:pt x="100" y="534"/>
                        <a:pt x="101" y="529"/>
                        <a:pt x="106" y="519"/>
                      </a:cubicBezTo>
                      <a:cubicBezTo>
                        <a:pt x="108" y="515"/>
                        <a:pt x="170" y="427"/>
                        <a:pt x="243" y="324"/>
                      </a:cubicBezTo>
                      <a:cubicBezTo>
                        <a:pt x="316" y="220"/>
                        <a:pt x="377" y="135"/>
                        <a:pt x="377" y="134"/>
                      </a:cubicBezTo>
                      <a:cubicBezTo>
                        <a:pt x="378" y="132"/>
                        <a:pt x="377" y="130"/>
                        <a:pt x="374" y="125"/>
                      </a:cubicBezTo>
                      <a:cubicBezTo>
                        <a:pt x="368" y="117"/>
                        <a:pt x="364" y="104"/>
                        <a:pt x="365" y="97"/>
                      </a:cubicBezTo>
                      <a:cubicBezTo>
                        <a:pt x="368" y="84"/>
                        <a:pt x="385" y="80"/>
                        <a:pt x="409" y="86"/>
                      </a:cubicBezTo>
                      <a:lnTo>
                        <a:pt x="420" y="89"/>
                      </a:lnTo>
                      <a:lnTo>
                        <a:pt x="429" y="74"/>
                      </a:lnTo>
                      <a:cubicBezTo>
                        <a:pt x="434" y="65"/>
                        <a:pt x="438" y="58"/>
                        <a:pt x="438" y="57"/>
                      </a:cubicBezTo>
                      <a:cubicBezTo>
                        <a:pt x="438" y="56"/>
                        <a:pt x="436" y="52"/>
                        <a:pt x="433" y="48"/>
                      </a:cubicBezTo>
                      <a:cubicBezTo>
                        <a:pt x="422" y="33"/>
                        <a:pt x="419" y="19"/>
                        <a:pt x="424" y="11"/>
                      </a:cubicBezTo>
                      <a:cubicBezTo>
                        <a:pt x="427" y="7"/>
                        <a:pt x="435" y="3"/>
                        <a:pt x="443" y="3"/>
                      </a:cubicBezTo>
                    </a:path>
                  </a:pathLst>
                </a:custGeom>
                <a:solidFill>
                  <a:srgbClr val="CDCDC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37" name="Freeform 39"/>
                <p:cNvSpPr>
                  <a:spLocks noChangeArrowheads="1"/>
                </p:cNvSpPr>
                <p:nvPr/>
              </p:nvSpPr>
              <p:spPr bwMode="auto">
                <a:xfrm>
                  <a:off x="835" y="789"/>
                  <a:ext cx="214" cy="289"/>
                </a:xfrm>
                <a:custGeom>
                  <a:avLst/>
                  <a:gdLst>
                    <a:gd name="G0" fmla="+- 1 0 0"/>
                    <a:gd name="G1" fmla="+- 1 0 0"/>
                    <a:gd name="G2" fmla="+- 1 0 0"/>
                    <a:gd name="G3" fmla="+- 1 0 0"/>
                    <a:gd name="G4" fmla="+- 1 0 0"/>
                    <a:gd name="G5" fmla="+- 1 0 0"/>
                    <a:gd name="G6" fmla="+- 1 0 0"/>
                    <a:gd name="G7" fmla="+- 1 0 0"/>
                    <a:gd name="G8" fmla="+- 1 0 0"/>
                    <a:gd name="G9" fmla="+- 1 0 0"/>
                    <a:gd name="G10" fmla="+- 1 0 0"/>
                    <a:gd name="G11" fmla="+- 1 0 0"/>
                    <a:gd name="G12" fmla="+- 1 0 0"/>
                    <a:gd name="G13" fmla="+- 1 0 0"/>
                    <a:gd name="G14" fmla="+- 1 0 0"/>
                    <a:gd name="G15" fmla="+- 522 0 0"/>
                    <a:gd name="G16" fmla="+- 103 0 0"/>
                    <a:gd name="G17" fmla="+- 1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G30" fmla="+- 1 0 0"/>
                    <a:gd name="G31" fmla="+- 1 0 0"/>
                    <a:gd name="G32" fmla="+- 1 0 0"/>
                    <a:gd name="G33" fmla="+- 1 0 0"/>
                    <a:gd name="G34" fmla="+- 1 0 0"/>
                    <a:gd name="G35" fmla="+- 1 0 0"/>
                    <a:gd name="G36" fmla="+- 0 0 0"/>
                    <a:gd name="G37" fmla="*/ 1 54239 35328"/>
                    <a:gd name="T0" fmla="*/ 5 256 1"/>
                    <a:gd name="T1" fmla="*/ 0 256 1"/>
                    <a:gd name="G38" fmla="+- 0 T0 T1"/>
                    <a:gd name="G39" fmla="sin 750 G38"/>
                    <a:gd name="G40" fmla="+- 376 0 0"/>
                    <a:gd name="G41" fmla="*/ 1 46283 55552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+- 1 0 0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*/ 1 24577 2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1 0 0"/>
                    <a:gd name="G84" fmla="+- 1 0 0"/>
                    <a:gd name="G85" fmla="+- 1 0 0"/>
                    <a:gd name="G86" fmla="+- 1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63 0 0"/>
                    <a:gd name="G101" fmla="*/ 1 167 2"/>
                    <a:gd name="G102" fmla="+- 0 0 0"/>
                    <a:gd name="G103" fmla="+- 168 0 0"/>
                    <a:gd name="G104" fmla="+- 1 0 0"/>
                    <a:gd name="G105" fmla="+- 1 0 0"/>
                    <a:gd name="G106" fmla="+- 1 0 0"/>
                    <a:gd name="G107" fmla="+- 1 0 0"/>
                    <a:gd name="G108" fmla="+- 1 0 0"/>
                    <a:gd name="G109" fmla="+- 1 0 0"/>
                    <a:gd name="G110" fmla="+- 1 0 0"/>
                    <a:gd name="G111" fmla="+- 1 0 0"/>
                    <a:gd name="G112" fmla="+- 1 0 0"/>
                    <a:gd name="G113" fmla="+- 1 0 0"/>
                    <a:gd name="G114" fmla="+- 1 0 0"/>
                    <a:gd name="G115" fmla="+- 1 0 0"/>
                    <a:gd name="G116" fmla="+- 1 0 0"/>
                    <a:gd name="G117" fmla="+- 1 0 0"/>
                    <a:gd name="G118" fmla="+- 1 0 0"/>
                    <a:gd name="G119" fmla="+- 1 0 0"/>
                    <a:gd name="G120" fmla="+- 1 0 0"/>
                    <a:gd name="G121" fmla="+- 1 0 0"/>
                    <a:gd name="G122" fmla="+- 1 0 0"/>
                    <a:gd name="G123" fmla="+- 1 0 0"/>
                    <a:gd name="T2" fmla="*/ 437 w 569"/>
                    <a:gd name="T3" fmla="*/ 0 h 753"/>
                    <a:gd name="T4" fmla="*/ 441 w 569"/>
                    <a:gd name="T5" fmla="*/ 0 h 753"/>
                    <a:gd name="T6" fmla="*/ 450 w 569"/>
                    <a:gd name="T7" fmla="*/ 2 h 753"/>
                    <a:gd name="T8" fmla="*/ 490 w 569"/>
                    <a:gd name="T9" fmla="*/ 14 h 753"/>
                    <a:gd name="T10" fmla="*/ 536 w 569"/>
                    <a:gd name="T11" fmla="*/ 44 h 753"/>
                    <a:gd name="T12" fmla="*/ 557 w 569"/>
                    <a:gd name="T13" fmla="*/ 69 h 753"/>
                    <a:gd name="T14" fmla="*/ 559 w 569"/>
                    <a:gd name="T15" fmla="*/ 70 h 753"/>
                    <a:gd name="T16" fmla="*/ 562 w 569"/>
                    <a:gd name="T17" fmla="*/ 75 h 753"/>
                    <a:gd name="T18" fmla="*/ 566 w 569"/>
                    <a:gd name="T19" fmla="*/ 90 h 753"/>
                    <a:gd name="T20" fmla="*/ 565 w 569"/>
                    <a:gd name="T21" fmla="*/ 94 h 753"/>
                    <a:gd name="T22" fmla="*/ 526 w 569"/>
                    <a:gd name="T23" fmla="*/ 105 h 753"/>
                    <a:gd name="T24" fmla="*/ 513 w 569"/>
                    <a:gd name="T25" fmla="*/ 102 h 753"/>
                    <a:gd name="T26" fmla="*/ 509 w 569"/>
                    <a:gd name="T27" fmla="*/ 101 h 753"/>
                    <a:gd name="T28" fmla="*/ 497 w 569"/>
                    <a:gd name="T29" fmla="*/ 114 h 753"/>
                    <a:gd name="T30" fmla="*/ 485 w 569"/>
                    <a:gd name="T31" fmla="*/ 129 h 753"/>
                    <a:gd name="T32" fmla="*/ 494 w 569"/>
                    <a:gd name="T33" fmla="*/ 141 h 753"/>
                    <a:gd name="T34" fmla="*/ 506 w 569"/>
                    <a:gd name="T35" fmla="*/ 160 h 753"/>
                    <a:gd name="T36" fmla="*/ 505 w 569"/>
                    <a:gd name="T37" fmla="*/ 183 h 753"/>
                    <a:gd name="T38" fmla="*/ 470 w 569"/>
                    <a:gd name="T39" fmla="*/ 187 h 753"/>
                    <a:gd name="T40" fmla="*/ 463 w 569"/>
                    <a:gd name="T41" fmla="*/ 186 h 753"/>
                    <a:gd name="T42" fmla="*/ 325 w 569"/>
                    <a:gd name="T43" fmla="*/ 378 h 753"/>
                    <a:gd name="T44" fmla="*/ 185 w 569"/>
                    <a:gd name="T45" fmla="*/ 574 h 753"/>
                    <a:gd name="T46" fmla="*/ 146 w 569"/>
                    <a:gd name="T47" fmla="*/ 582 h 753"/>
                    <a:gd name="T48" fmla="*/ 137 w 569"/>
                    <a:gd name="T49" fmla="*/ 582 h 753"/>
                    <a:gd name="T50" fmla="*/ 85 w 569"/>
                    <a:gd name="T51" fmla="*/ 650 h 753"/>
                    <a:gd name="T52" fmla="*/ 22 w 569"/>
                    <a:gd name="T53" fmla="*/ 732 h 753"/>
                    <a:gd name="T54" fmla="*/ 11 w 569"/>
                    <a:gd name="T55" fmla="*/ 748 h 753"/>
                    <a:gd name="T56" fmla="*/ 5 w 569"/>
                    <a:gd name="T57" fmla="*/ 751 h 753"/>
                    <a:gd name="T58" fmla="*/ 1 w 569"/>
                    <a:gd name="T59" fmla="*/ 751 h 753"/>
                    <a:gd name="T60" fmla="*/ 122 w 569"/>
                    <a:gd name="T61" fmla="*/ 572 h 753"/>
                    <a:gd name="T62" fmla="*/ 117 w 569"/>
                    <a:gd name="T63" fmla="*/ 565 h 753"/>
                    <a:gd name="T64" fmla="*/ 106 w 569"/>
                    <a:gd name="T65" fmla="*/ 519 h 753"/>
                    <a:gd name="T66" fmla="*/ 243 w 569"/>
                    <a:gd name="T67" fmla="*/ 323 h 753"/>
                    <a:gd name="T68" fmla="*/ 379 w 569"/>
                    <a:gd name="T69" fmla="*/ 131 h 753"/>
                    <a:gd name="T70" fmla="*/ 376 w 569"/>
                    <a:gd name="T71" fmla="*/ 123 h 753"/>
                    <a:gd name="T72" fmla="*/ 366 w 569"/>
                    <a:gd name="T73" fmla="*/ 97 h 753"/>
                    <a:gd name="T74" fmla="*/ 377 w 569"/>
                    <a:gd name="T75" fmla="*/ 85 h 753"/>
                    <a:gd name="T76" fmla="*/ 410 w 569"/>
                    <a:gd name="T77" fmla="*/ 86 h 753"/>
                    <a:gd name="T78" fmla="*/ 421 w 569"/>
                    <a:gd name="T79" fmla="*/ 86 h 753"/>
                    <a:gd name="T80" fmla="*/ 440 w 569"/>
                    <a:gd name="T81" fmla="*/ 53 h 753"/>
                    <a:gd name="T82" fmla="*/ 434 w 569"/>
                    <a:gd name="T83" fmla="*/ 45 h 753"/>
                    <a:gd name="T84" fmla="*/ 422 w 569"/>
                    <a:gd name="T85" fmla="*/ 20 h 753"/>
                    <a:gd name="T86" fmla="*/ 437 w 569"/>
                    <a:gd name="T87" fmla="*/ 0 h 753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569" h="753">
                      <a:moveTo>
                        <a:pt x="437" y="0"/>
                      </a:moveTo>
                      <a:cubicBezTo>
                        <a:pt x="439" y="0"/>
                        <a:pt x="440" y="0"/>
                        <a:pt x="441" y="0"/>
                      </a:cubicBezTo>
                      <a:cubicBezTo>
                        <a:pt x="441" y="1"/>
                        <a:pt x="445" y="1"/>
                        <a:pt x="450" y="2"/>
                      </a:cubicBezTo>
                      <a:cubicBezTo>
                        <a:pt x="462" y="3"/>
                        <a:pt x="473" y="6"/>
                        <a:pt x="490" y="14"/>
                      </a:cubicBezTo>
                      <a:cubicBezTo>
                        <a:pt x="505" y="21"/>
                        <a:pt x="525" y="34"/>
                        <a:pt x="536" y="44"/>
                      </a:cubicBezTo>
                      <a:cubicBezTo>
                        <a:pt x="543" y="51"/>
                        <a:pt x="556" y="66"/>
                        <a:pt x="557" y="69"/>
                      </a:cubicBezTo>
                      <a:cubicBezTo>
                        <a:pt x="558" y="70"/>
                        <a:pt x="558" y="71"/>
                        <a:pt x="559" y="70"/>
                      </a:cubicBezTo>
                      <a:cubicBezTo>
                        <a:pt x="559" y="70"/>
                        <a:pt x="561" y="72"/>
                        <a:pt x="562" y="75"/>
                      </a:cubicBezTo>
                      <a:cubicBezTo>
                        <a:pt x="565" y="81"/>
                        <a:pt x="568" y="90"/>
                        <a:pt x="566" y="90"/>
                      </a:cubicBezTo>
                      <a:cubicBezTo>
                        <a:pt x="566" y="90"/>
                        <a:pt x="565" y="92"/>
                        <a:pt x="565" y="94"/>
                      </a:cubicBezTo>
                      <a:cubicBezTo>
                        <a:pt x="564" y="106"/>
                        <a:pt x="548" y="111"/>
                        <a:pt x="526" y="105"/>
                      </a:cubicBezTo>
                      <a:cubicBezTo>
                        <a:pt x="521" y="104"/>
                        <a:pt x="515" y="103"/>
                        <a:pt x="513" y="102"/>
                      </a:cubicBezTo>
                      <a:lnTo>
                        <a:pt x="509" y="101"/>
                      </a:lnTo>
                      <a:lnTo>
                        <a:pt x="497" y="114"/>
                      </a:lnTo>
                      <a:cubicBezTo>
                        <a:pt x="491" y="121"/>
                        <a:pt x="486" y="128"/>
                        <a:pt x="485" y="129"/>
                      </a:cubicBezTo>
                      <a:cubicBezTo>
                        <a:pt x="485" y="130"/>
                        <a:pt x="489" y="135"/>
                        <a:pt x="494" y="141"/>
                      </a:cubicBezTo>
                      <a:cubicBezTo>
                        <a:pt x="501" y="149"/>
                        <a:pt x="503" y="152"/>
                        <a:pt x="506" y="160"/>
                      </a:cubicBezTo>
                      <a:cubicBezTo>
                        <a:pt x="510" y="172"/>
                        <a:pt x="510" y="178"/>
                        <a:pt x="505" y="183"/>
                      </a:cubicBezTo>
                      <a:cubicBezTo>
                        <a:pt x="499" y="189"/>
                        <a:pt x="485" y="190"/>
                        <a:pt x="470" y="187"/>
                      </a:cubicBezTo>
                      <a:cubicBezTo>
                        <a:pt x="467" y="186"/>
                        <a:pt x="463" y="185"/>
                        <a:pt x="463" y="186"/>
                      </a:cubicBezTo>
                      <a:cubicBezTo>
                        <a:pt x="462" y="186"/>
                        <a:pt x="400" y="272"/>
                        <a:pt x="325" y="378"/>
                      </a:cubicBezTo>
                      <a:cubicBezTo>
                        <a:pt x="250" y="483"/>
                        <a:pt x="187" y="572"/>
                        <a:pt x="185" y="574"/>
                      </a:cubicBezTo>
                      <a:cubicBezTo>
                        <a:pt x="177" y="582"/>
                        <a:pt x="162" y="586"/>
                        <a:pt x="146" y="582"/>
                      </a:cubicBezTo>
                      <a:cubicBezTo>
                        <a:pt x="142" y="581"/>
                        <a:pt x="138" y="581"/>
                        <a:pt x="137" y="582"/>
                      </a:cubicBezTo>
                      <a:cubicBezTo>
                        <a:pt x="136" y="582"/>
                        <a:pt x="113" y="613"/>
                        <a:pt x="85" y="650"/>
                      </a:cubicBezTo>
                      <a:cubicBezTo>
                        <a:pt x="57" y="686"/>
                        <a:pt x="29" y="723"/>
                        <a:pt x="22" y="732"/>
                      </a:cubicBezTo>
                      <a:cubicBezTo>
                        <a:pt x="15" y="741"/>
                        <a:pt x="10" y="748"/>
                        <a:pt x="11" y="748"/>
                      </a:cubicBezTo>
                      <a:cubicBezTo>
                        <a:pt x="11" y="748"/>
                        <a:pt x="9" y="750"/>
                        <a:pt x="5" y="751"/>
                      </a:cubicBezTo>
                      <a:cubicBezTo>
                        <a:pt x="2" y="752"/>
                        <a:pt x="0" y="752"/>
                        <a:pt x="1" y="751"/>
                      </a:cubicBezTo>
                      <a:cubicBezTo>
                        <a:pt x="5" y="749"/>
                        <a:pt x="123" y="574"/>
                        <a:pt x="122" y="572"/>
                      </a:cubicBezTo>
                      <a:cubicBezTo>
                        <a:pt x="122" y="571"/>
                        <a:pt x="119" y="568"/>
                        <a:pt x="117" y="565"/>
                      </a:cubicBezTo>
                      <a:cubicBezTo>
                        <a:pt x="102" y="551"/>
                        <a:pt x="98" y="534"/>
                        <a:pt x="106" y="519"/>
                      </a:cubicBezTo>
                      <a:cubicBezTo>
                        <a:pt x="107" y="515"/>
                        <a:pt x="169" y="427"/>
                        <a:pt x="243" y="323"/>
                      </a:cubicBezTo>
                      <a:cubicBezTo>
                        <a:pt x="317" y="219"/>
                        <a:pt x="378" y="133"/>
                        <a:pt x="379" y="131"/>
                      </a:cubicBezTo>
                      <a:cubicBezTo>
                        <a:pt x="380" y="129"/>
                        <a:pt x="380" y="129"/>
                        <a:pt x="376" y="123"/>
                      </a:cubicBezTo>
                      <a:cubicBezTo>
                        <a:pt x="371" y="116"/>
                        <a:pt x="366" y="103"/>
                        <a:pt x="366" y="97"/>
                      </a:cubicBezTo>
                      <a:cubicBezTo>
                        <a:pt x="367" y="90"/>
                        <a:pt x="369" y="88"/>
                        <a:pt x="377" y="85"/>
                      </a:cubicBezTo>
                      <a:cubicBezTo>
                        <a:pt x="386" y="81"/>
                        <a:pt x="395" y="82"/>
                        <a:pt x="410" y="86"/>
                      </a:cubicBezTo>
                      <a:cubicBezTo>
                        <a:pt x="418" y="88"/>
                        <a:pt x="420" y="88"/>
                        <a:pt x="421" y="86"/>
                      </a:cubicBezTo>
                      <a:cubicBezTo>
                        <a:pt x="427" y="78"/>
                        <a:pt x="440" y="54"/>
                        <a:pt x="440" y="53"/>
                      </a:cubicBezTo>
                      <a:cubicBezTo>
                        <a:pt x="439" y="52"/>
                        <a:pt x="437" y="48"/>
                        <a:pt x="434" y="45"/>
                      </a:cubicBezTo>
                      <a:cubicBezTo>
                        <a:pt x="428" y="37"/>
                        <a:pt x="423" y="26"/>
                        <a:pt x="422" y="20"/>
                      </a:cubicBezTo>
                      <a:cubicBezTo>
                        <a:pt x="422" y="10"/>
                        <a:pt x="428" y="2"/>
                        <a:pt x="437" y="0"/>
                      </a:cubicBezTo>
                    </a:path>
                  </a:pathLst>
                </a:custGeom>
                <a:solidFill>
                  <a:srgbClr val="BCBCB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18" name="Group 217"/>
              <p:cNvGrpSpPr>
                <a:grpSpLocks/>
              </p:cNvGrpSpPr>
              <p:nvPr/>
            </p:nvGrpSpPr>
            <p:grpSpPr bwMode="auto">
              <a:xfrm>
                <a:off x="1620" y="788"/>
                <a:ext cx="214" cy="291"/>
                <a:chOff x="1620" y="788"/>
                <a:chExt cx="214" cy="291"/>
              </a:xfrm>
            </p:grpSpPr>
            <p:sp>
              <p:nvSpPr>
                <p:cNvPr id="234" name="Freeform 41"/>
                <p:cNvSpPr>
                  <a:spLocks noChangeArrowheads="1"/>
                </p:cNvSpPr>
                <p:nvPr/>
              </p:nvSpPr>
              <p:spPr bwMode="auto">
                <a:xfrm>
                  <a:off x="1620" y="788"/>
                  <a:ext cx="214" cy="291"/>
                </a:xfrm>
                <a:custGeom>
                  <a:avLst/>
                  <a:gdLst>
                    <a:gd name="G0" fmla="+- 1 0 0"/>
                    <a:gd name="G1" fmla="*/ 1 39693 55456"/>
                    <a:gd name="G2" fmla="*/ 1 35987 55552"/>
                    <a:gd name="G3" fmla="*/ G2 1 180"/>
                    <a:gd name="G4" fmla="*/ G1 1 G3"/>
                    <a:gd name="G5" fmla="+- 1 0 0"/>
                    <a:gd name="G6" fmla="+- 1 0 0"/>
                    <a:gd name="G7" fmla="+- 1 0 0"/>
                    <a:gd name="G8" fmla="+- 1 0 0"/>
                    <a:gd name="G9" fmla="*/ 1 25611 45568"/>
                    <a:gd name="G10" fmla="*/ 1 35987 55552"/>
                    <a:gd name="G11" fmla="*/ G10 1 180"/>
                    <a:gd name="G12" fmla="*/ G9 1 G11"/>
                    <a:gd name="G13" fmla="+- 1 0 0"/>
                    <a:gd name="G14" fmla="+- 1 0 0"/>
                    <a:gd name="G15" fmla="+- 1 0 0"/>
                    <a:gd name="G16" fmla="+- 1 0 0"/>
                    <a:gd name="G17" fmla="+- 340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T0" fmla="*/ 8 256 1"/>
                    <a:gd name="T1" fmla="*/ 0 256 1"/>
                    <a:gd name="G30" fmla="+- 0 T0 T1"/>
                    <a:gd name="G31" fmla="cos 753 G30"/>
                    <a:gd name="G32" fmla="+- 755 0 0"/>
                    <a:gd name="G33" fmla="+- 0 0 0"/>
                    <a:gd name="G34" fmla="+- 2 0 0"/>
                    <a:gd name="G35" fmla="+- 1 0 0"/>
                    <a:gd name="G36" fmla="+- 1 0 0"/>
                    <a:gd name="G37" fmla="+- 1 0 0"/>
                    <a:gd name="G38" fmla="+- 1 0 0"/>
                    <a:gd name="G39" fmla="+- 1 0 0"/>
                    <a:gd name="G40" fmla="+- 1 0 0"/>
                    <a:gd name="G41" fmla="+- 1 0 0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*/ 1 24577 2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+- 1 0 0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84 0 0"/>
                    <a:gd name="G84" fmla="+- 0 0 0"/>
                    <a:gd name="G85" fmla="+- 169 0 0"/>
                    <a:gd name="G86" fmla="+- 148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 0 0"/>
                    <a:gd name="G101" fmla="+- 1 0 0"/>
                    <a:gd name="G102" fmla="+- 1 0 0"/>
                    <a:gd name="G103" fmla="+- 1 0 0"/>
                    <a:gd name="G104" fmla="+- 1 0 0"/>
                    <a:gd name="G105" fmla="+- 1 0 0"/>
                    <a:gd name="T2" fmla="*/ 443 w 570"/>
                    <a:gd name="T3" fmla="*/ 3 h 758"/>
                    <a:gd name="T4" fmla="*/ 548 w 570"/>
                    <a:gd name="T5" fmla="*/ 55 h 758"/>
                    <a:gd name="T6" fmla="*/ 566 w 570"/>
                    <a:gd name="T7" fmla="*/ 84 h 758"/>
                    <a:gd name="T8" fmla="*/ 568 w 570"/>
                    <a:gd name="T9" fmla="*/ 101 h 758"/>
                    <a:gd name="T10" fmla="*/ 520 w 570"/>
                    <a:gd name="T11" fmla="*/ 108 h 758"/>
                    <a:gd name="T12" fmla="*/ 511 w 570"/>
                    <a:gd name="T13" fmla="*/ 106 h 758"/>
                    <a:gd name="T14" fmla="*/ 500 w 570"/>
                    <a:gd name="T15" fmla="*/ 119 h 758"/>
                    <a:gd name="T16" fmla="*/ 497 w 570"/>
                    <a:gd name="T17" fmla="*/ 143 h 758"/>
                    <a:gd name="T18" fmla="*/ 504 w 570"/>
                    <a:gd name="T19" fmla="*/ 190 h 758"/>
                    <a:gd name="T20" fmla="*/ 471 w 570"/>
                    <a:gd name="T21" fmla="*/ 192 h 758"/>
                    <a:gd name="T22" fmla="*/ 464 w 570"/>
                    <a:gd name="T23" fmla="*/ 191 h 758"/>
                    <a:gd name="T24" fmla="*/ 327 w 570"/>
                    <a:gd name="T25" fmla="*/ 384 h 758"/>
                    <a:gd name="T26" fmla="*/ 186 w 570"/>
                    <a:gd name="T27" fmla="*/ 580 h 758"/>
                    <a:gd name="T28" fmla="*/ 147 w 570"/>
                    <a:gd name="T29" fmla="*/ 587 h 758"/>
                    <a:gd name="T30" fmla="*/ 139 w 570"/>
                    <a:gd name="T31" fmla="*/ 587 h 758"/>
                    <a:gd name="T32" fmla="*/ 75 w 570"/>
                    <a:gd name="T33" fmla="*/ 670 h 758"/>
                    <a:gd name="T34" fmla="*/ 10 w 570"/>
                    <a:gd name="T35" fmla="*/ 753 h 758"/>
                    <a:gd name="T36" fmla="*/ 3 w 570"/>
                    <a:gd name="T37" fmla="*/ 756 h 758"/>
                    <a:gd name="T38" fmla="*/ 0 w 570"/>
                    <a:gd name="T39" fmla="*/ 756 h 758"/>
                    <a:gd name="T40" fmla="*/ 61 w 570"/>
                    <a:gd name="T41" fmla="*/ 666 h 758"/>
                    <a:gd name="T42" fmla="*/ 121 w 570"/>
                    <a:gd name="T43" fmla="*/ 576 h 758"/>
                    <a:gd name="T44" fmla="*/ 115 w 570"/>
                    <a:gd name="T45" fmla="*/ 569 h 758"/>
                    <a:gd name="T46" fmla="*/ 101 w 570"/>
                    <a:gd name="T47" fmla="*/ 544 h 758"/>
                    <a:gd name="T48" fmla="*/ 106 w 570"/>
                    <a:gd name="T49" fmla="*/ 519 h 758"/>
                    <a:gd name="T50" fmla="*/ 243 w 570"/>
                    <a:gd name="T51" fmla="*/ 324 h 758"/>
                    <a:gd name="T52" fmla="*/ 377 w 570"/>
                    <a:gd name="T53" fmla="*/ 134 h 758"/>
                    <a:gd name="T54" fmla="*/ 374 w 570"/>
                    <a:gd name="T55" fmla="*/ 125 h 758"/>
                    <a:gd name="T56" fmla="*/ 365 w 570"/>
                    <a:gd name="T57" fmla="*/ 97 h 758"/>
                    <a:gd name="T58" fmla="*/ 409 w 570"/>
                    <a:gd name="T59" fmla="*/ 86 h 758"/>
                    <a:gd name="T60" fmla="*/ 420 w 570"/>
                    <a:gd name="T61" fmla="*/ 89 h 758"/>
                    <a:gd name="T62" fmla="*/ 429 w 570"/>
                    <a:gd name="T63" fmla="*/ 74 h 758"/>
                    <a:gd name="T64" fmla="*/ 438 w 570"/>
                    <a:gd name="T65" fmla="*/ 57 h 758"/>
                    <a:gd name="T66" fmla="*/ 433 w 570"/>
                    <a:gd name="T67" fmla="*/ 48 h 758"/>
                    <a:gd name="T68" fmla="*/ 424 w 570"/>
                    <a:gd name="T69" fmla="*/ 11 h 758"/>
                    <a:gd name="T70" fmla="*/ 443 w 570"/>
                    <a:gd name="T71" fmla="*/ 3 h 758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70" h="758">
                      <a:moveTo>
                        <a:pt x="443" y="3"/>
                      </a:moveTo>
                      <a:cubicBezTo>
                        <a:pt x="471" y="0"/>
                        <a:pt x="520" y="25"/>
                        <a:pt x="548" y="55"/>
                      </a:cubicBezTo>
                      <a:cubicBezTo>
                        <a:pt x="555" y="64"/>
                        <a:pt x="564" y="76"/>
                        <a:pt x="566" y="84"/>
                      </a:cubicBezTo>
                      <a:cubicBezTo>
                        <a:pt x="568" y="89"/>
                        <a:pt x="569" y="97"/>
                        <a:pt x="568" y="101"/>
                      </a:cubicBezTo>
                      <a:cubicBezTo>
                        <a:pt x="563" y="113"/>
                        <a:pt x="544" y="116"/>
                        <a:pt x="520" y="108"/>
                      </a:cubicBezTo>
                      <a:cubicBezTo>
                        <a:pt x="516" y="107"/>
                        <a:pt x="511" y="106"/>
                        <a:pt x="511" y="106"/>
                      </a:cubicBezTo>
                      <a:cubicBezTo>
                        <a:pt x="511" y="106"/>
                        <a:pt x="506" y="112"/>
                        <a:pt x="500" y="119"/>
                      </a:cubicBezTo>
                      <a:cubicBezTo>
                        <a:pt x="487" y="133"/>
                        <a:pt x="487" y="132"/>
                        <a:pt x="497" y="143"/>
                      </a:cubicBezTo>
                      <a:cubicBezTo>
                        <a:pt x="514" y="163"/>
                        <a:pt x="517" y="183"/>
                        <a:pt x="504" y="190"/>
                      </a:cubicBezTo>
                      <a:cubicBezTo>
                        <a:pt x="497" y="194"/>
                        <a:pt x="484" y="195"/>
                        <a:pt x="471" y="192"/>
                      </a:cubicBezTo>
                      <a:cubicBezTo>
                        <a:pt x="468" y="191"/>
                        <a:pt x="465" y="190"/>
                        <a:pt x="464" y="191"/>
                      </a:cubicBezTo>
                      <a:cubicBezTo>
                        <a:pt x="464" y="191"/>
                        <a:pt x="402" y="278"/>
                        <a:pt x="327" y="384"/>
                      </a:cubicBezTo>
                      <a:cubicBezTo>
                        <a:pt x="251" y="490"/>
                        <a:pt x="188" y="578"/>
                        <a:pt x="186" y="580"/>
                      </a:cubicBezTo>
                      <a:cubicBezTo>
                        <a:pt x="177" y="587"/>
                        <a:pt x="162" y="590"/>
                        <a:pt x="147" y="587"/>
                      </a:cubicBezTo>
                      <a:cubicBezTo>
                        <a:pt x="144" y="586"/>
                        <a:pt x="140" y="586"/>
                        <a:pt x="139" y="587"/>
                      </a:cubicBezTo>
                      <a:cubicBezTo>
                        <a:pt x="138" y="588"/>
                        <a:pt x="109" y="625"/>
                        <a:pt x="75" y="670"/>
                      </a:cubicBezTo>
                      <a:cubicBezTo>
                        <a:pt x="30" y="729"/>
                        <a:pt x="12" y="752"/>
                        <a:pt x="10" y="753"/>
                      </a:cubicBezTo>
                      <a:cubicBezTo>
                        <a:pt x="8" y="753"/>
                        <a:pt x="5" y="755"/>
                        <a:pt x="3" y="756"/>
                      </a:cubicBezTo>
                      <a:cubicBezTo>
                        <a:pt x="1" y="757"/>
                        <a:pt x="0" y="757"/>
                        <a:pt x="0" y="756"/>
                      </a:cubicBezTo>
                      <a:cubicBezTo>
                        <a:pt x="1" y="755"/>
                        <a:pt x="28" y="715"/>
                        <a:pt x="61" y="666"/>
                      </a:cubicBezTo>
                      <a:cubicBezTo>
                        <a:pt x="94" y="617"/>
                        <a:pt x="121" y="577"/>
                        <a:pt x="121" y="576"/>
                      </a:cubicBezTo>
                      <a:cubicBezTo>
                        <a:pt x="121" y="575"/>
                        <a:pt x="118" y="572"/>
                        <a:pt x="115" y="569"/>
                      </a:cubicBezTo>
                      <a:cubicBezTo>
                        <a:pt x="107" y="560"/>
                        <a:pt x="103" y="552"/>
                        <a:pt x="101" y="544"/>
                      </a:cubicBezTo>
                      <a:cubicBezTo>
                        <a:pt x="100" y="534"/>
                        <a:pt x="101" y="529"/>
                        <a:pt x="106" y="519"/>
                      </a:cubicBezTo>
                      <a:cubicBezTo>
                        <a:pt x="108" y="515"/>
                        <a:pt x="170" y="427"/>
                        <a:pt x="243" y="324"/>
                      </a:cubicBezTo>
                      <a:cubicBezTo>
                        <a:pt x="316" y="220"/>
                        <a:pt x="377" y="135"/>
                        <a:pt x="377" y="134"/>
                      </a:cubicBezTo>
                      <a:cubicBezTo>
                        <a:pt x="378" y="132"/>
                        <a:pt x="377" y="130"/>
                        <a:pt x="374" y="125"/>
                      </a:cubicBezTo>
                      <a:cubicBezTo>
                        <a:pt x="368" y="117"/>
                        <a:pt x="364" y="104"/>
                        <a:pt x="365" y="97"/>
                      </a:cubicBezTo>
                      <a:cubicBezTo>
                        <a:pt x="368" y="84"/>
                        <a:pt x="385" y="80"/>
                        <a:pt x="409" y="86"/>
                      </a:cubicBezTo>
                      <a:lnTo>
                        <a:pt x="420" y="89"/>
                      </a:lnTo>
                      <a:lnTo>
                        <a:pt x="429" y="74"/>
                      </a:lnTo>
                      <a:cubicBezTo>
                        <a:pt x="434" y="65"/>
                        <a:pt x="438" y="58"/>
                        <a:pt x="438" y="57"/>
                      </a:cubicBezTo>
                      <a:cubicBezTo>
                        <a:pt x="438" y="56"/>
                        <a:pt x="436" y="52"/>
                        <a:pt x="433" y="48"/>
                      </a:cubicBezTo>
                      <a:cubicBezTo>
                        <a:pt x="422" y="33"/>
                        <a:pt x="419" y="19"/>
                        <a:pt x="424" y="11"/>
                      </a:cubicBezTo>
                      <a:cubicBezTo>
                        <a:pt x="427" y="7"/>
                        <a:pt x="435" y="3"/>
                        <a:pt x="443" y="3"/>
                      </a:cubicBezTo>
                    </a:path>
                  </a:pathLst>
                </a:custGeom>
                <a:solidFill>
                  <a:srgbClr val="CDCDC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35" name="Freeform 42"/>
                <p:cNvSpPr>
                  <a:spLocks noChangeArrowheads="1"/>
                </p:cNvSpPr>
                <p:nvPr/>
              </p:nvSpPr>
              <p:spPr bwMode="auto">
                <a:xfrm>
                  <a:off x="1620" y="789"/>
                  <a:ext cx="214" cy="289"/>
                </a:xfrm>
                <a:custGeom>
                  <a:avLst/>
                  <a:gdLst>
                    <a:gd name="G0" fmla="+- 1 0 0"/>
                    <a:gd name="G1" fmla="+- 1 0 0"/>
                    <a:gd name="G2" fmla="+- 1 0 0"/>
                    <a:gd name="G3" fmla="+- 1 0 0"/>
                    <a:gd name="G4" fmla="+- 1 0 0"/>
                    <a:gd name="G5" fmla="+- 1 0 0"/>
                    <a:gd name="G6" fmla="+- 1 0 0"/>
                    <a:gd name="G7" fmla="+- 1 0 0"/>
                    <a:gd name="G8" fmla="+- 1 0 0"/>
                    <a:gd name="G9" fmla="+- 1 0 0"/>
                    <a:gd name="G10" fmla="+- 1 0 0"/>
                    <a:gd name="G11" fmla="+- 1 0 0"/>
                    <a:gd name="G12" fmla="+- 1 0 0"/>
                    <a:gd name="G13" fmla="+- 1 0 0"/>
                    <a:gd name="G14" fmla="+- 1 0 0"/>
                    <a:gd name="G15" fmla="+- 522 0 0"/>
                    <a:gd name="G16" fmla="+- 103 0 0"/>
                    <a:gd name="G17" fmla="+- 1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G30" fmla="+- 1 0 0"/>
                    <a:gd name="G31" fmla="+- 1 0 0"/>
                    <a:gd name="G32" fmla="+- 1 0 0"/>
                    <a:gd name="G33" fmla="+- 1 0 0"/>
                    <a:gd name="G34" fmla="+- 1 0 0"/>
                    <a:gd name="G35" fmla="+- 1 0 0"/>
                    <a:gd name="G36" fmla="+- 0 0 0"/>
                    <a:gd name="G37" fmla="*/ 1 54239 35328"/>
                    <a:gd name="T0" fmla="*/ 5 256 1"/>
                    <a:gd name="T1" fmla="*/ 0 256 1"/>
                    <a:gd name="G38" fmla="+- 0 T0 T1"/>
                    <a:gd name="G39" fmla="sin 750 G38"/>
                    <a:gd name="G40" fmla="+- 376 0 0"/>
                    <a:gd name="G41" fmla="*/ 1 46283 55552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+- 1 0 0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*/ 1 24577 2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1 0 0"/>
                    <a:gd name="G84" fmla="+- 1 0 0"/>
                    <a:gd name="G85" fmla="+- 1 0 0"/>
                    <a:gd name="G86" fmla="+- 1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63 0 0"/>
                    <a:gd name="G101" fmla="*/ 1 167 2"/>
                    <a:gd name="G102" fmla="+- 0 0 0"/>
                    <a:gd name="G103" fmla="+- 168 0 0"/>
                    <a:gd name="G104" fmla="+- 1 0 0"/>
                    <a:gd name="G105" fmla="+- 1 0 0"/>
                    <a:gd name="G106" fmla="+- 1 0 0"/>
                    <a:gd name="G107" fmla="+- 1 0 0"/>
                    <a:gd name="G108" fmla="+- 1 0 0"/>
                    <a:gd name="G109" fmla="+- 1 0 0"/>
                    <a:gd name="G110" fmla="+- 1 0 0"/>
                    <a:gd name="G111" fmla="+- 1 0 0"/>
                    <a:gd name="G112" fmla="+- 1 0 0"/>
                    <a:gd name="G113" fmla="+- 1 0 0"/>
                    <a:gd name="G114" fmla="+- 1 0 0"/>
                    <a:gd name="G115" fmla="+- 1 0 0"/>
                    <a:gd name="G116" fmla="+- 1 0 0"/>
                    <a:gd name="G117" fmla="+- 1 0 0"/>
                    <a:gd name="G118" fmla="+- 1 0 0"/>
                    <a:gd name="G119" fmla="+- 1 0 0"/>
                    <a:gd name="G120" fmla="+- 1 0 0"/>
                    <a:gd name="G121" fmla="+- 1 0 0"/>
                    <a:gd name="G122" fmla="+- 1 0 0"/>
                    <a:gd name="G123" fmla="+- 1 0 0"/>
                    <a:gd name="T2" fmla="*/ 437 w 569"/>
                    <a:gd name="T3" fmla="*/ 0 h 753"/>
                    <a:gd name="T4" fmla="*/ 441 w 569"/>
                    <a:gd name="T5" fmla="*/ 0 h 753"/>
                    <a:gd name="T6" fmla="*/ 450 w 569"/>
                    <a:gd name="T7" fmla="*/ 2 h 753"/>
                    <a:gd name="T8" fmla="*/ 490 w 569"/>
                    <a:gd name="T9" fmla="*/ 14 h 753"/>
                    <a:gd name="T10" fmla="*/ 536 w 569"/>
                    <a:gd name="T11" fmla="*/ 44 h 753"/>
                    <a:gd name="T12" fmla="*/ 557 w 569"/>
                    <a:gd name="T13" fmla="*/ 69 h 753"/>
                    <a:gd name="T14" fmla="*/ 559 w 569"/>
                    <a:gd name="T15" fmla="*/ 70 h 753"/>
                    <a:gd name="T16" fmla="*/ 562 w 569"/>
                    <a:gd name="T17" fmla="*/ 75 h 753"/>
                    <a:gd name="T18" fmla="*/ 566 w 569"/>
                    <a:gd name="T19" fmla="*/ 90 h 753"/>
                    <a:gd name="T20" fmla="*/ 565 w 569"/>
                    <a:gd name="T21" fmla="*/ 94 h 753"/>
                    <a:gd name="T22" fmla="*/ 526 w 569"/>
                    <a:gd name="T23" fmla="*/ 105 h 753"/>
                    <a:gd name="T24" fmla="*/ 513 w 569"/>
                    <a:gd name="T25" fmla="*/ 102 h 753"/>
                    <a:gd name="T26" fmla="*/ 509 w 569"/>
                    <a:gd name="T27" fmla="*/ 101 h 753"/>
                    <a:gd name="T28" fmla="*/ 497 w 569"/>
                    <a:gd name="T29" fmla="*/ 114 h 753"/>
                    <a:gd name="T30" fmla="*/ 485 w 569"/>
                    <a:gd name="T31" fmla="*/ 129 h 753"/>
                    <a:gd name="T32" fmla="*/ 494 w 569"/>
                    <a:gd name="T33" fmla="*/ 141 h 753"/>
                    <a:gd name="T34" fmla="*/ 506 w 569"/>
                    <a:gd name="T35" fmla="*/ 160 h 753"/>
                    <a:gd name="T36" fmla="*/ 505 w 569"/>
                    <a:gd name="T37" fmla="*/ 183 h 753"/>
                    <a:gd name="T38" fmla="*/ 470 w 569"/>
                    <a:gd name="T39" fmla="*/ 187 h 753"/>
                    <a:gd name="T40" fmla="*/ 463 w 569"/>
                    <a:gd name="T41" fmla="*/ 186 h 753"/>
                    <a:gd name="T42" fmla="*/ 325 w 569"/>
                    <a:gd name="T43" fmla="*/ 378 h 753"/>
                    <a:gd name="T44" fmla="*/ 185 w 569"/>
                    <a:gd name="T45" fmla="*/ 574 h 753"/>
                    <a:gd name="T46" fmla="*/ 146 w 569"/>
                    <a:gd name="T47" fmla="*/ 582 h 753"/>
                    <a:gd name="T48" fmla="*/ 137 w 569"/>
                    <a:gd name="T49" fmla="*/ 582 h 753"/>
                    <a:gd name="T50" fmla="*/ 85 w 569"/>
                    <a:gd name="T51" fmla="*/ 650 h 753"/>
                    <a:gd name="T52" fmla="*/ 22 w 569"/>
                    <a:gd name="T53" fmla="*/ 732 h 753"/>
                    <a:gd name="T54" fmla="*/ 11 w 569"/>
                    <a:gd name="T55" fmla="*/ 748 h 753"/>
                    <a:gd name="T56" fmla="*/ 5 w 569"/>
                    <a:gd name="T57" fmla="*/ 751 h 753"/>
                    <a:gd name="T58" fmla="*/ 1 w 569"/>
                    <a:gd name="T59" fmla="*/ 751 h 753"/>
                    <a:gd name="T60" fmla="*/ 122 w 569"/>
                    <a:gd name="T61" fmla="*/ 572 h 753"/>
                    <a:gd name="T62" fmla="*/ 117 w 569"/>
                    <a:gd name="T63" fmla="*/ 565 h 753"/>
                    <a:gd name="T64" fmla="*/ 106 w 569"/>
                    <a:gd name="T65" fmla="*/ 519 h 753"/>
                    <a:gd name="T66" fmla="*/ 243 w 569"/>
                    <a:gd name="T67" fmla="*/ 323 h 753"/>
                    <a:gd name="T68" fmla="*/ 379 w 569"/>
                    <a:gd name="T69" fmla="*/ 131 h 753"/>
                    <a:gd name="T70" fmla="*/ 376 w 569"/>
                    <a:gd name="T71" fmla="*/ 123 h 753"/>
                    <a:gd name="T72" fmla="*/ 366 w 569"/>
                    <a:gd name="T73" fmla="*/ 97 h 753"/>
                    <a:gd name="T74" fmla="*/ 377 w 569"/>
                    <a:gd name="T75" fmla="*/ 85 h 753"/>
                    <a:gd name="T76" fmla="*/ 410 w 569"/>
                    <a:gd name="T77" fmla="*/ 86 h 753"/>
                    <a:gd name="T78" fmla="*/ 421 w 569"/>
                    <a:gd name="T79" fmla="*/ 86 h 753"/>
                    <a:gd name="T80" fmla="*/ 440 w 569"/>
                    <a:gd name="T81" fmla="*/ 53 h 753"/>
                    <a:gd name="T82" fmla="*/ 434 w 569"/>
                    <a:gd name="T83" fmla="*/ 45 h 753"/>
                    <a:gd name="T84" fmla="*/ 422 w 569"/>
                    <a:gd name="T85" fmla="*/ 20 h 753"/>
                    <a:gd name="T86" fmla="*/ 437 w 569"/>
                    <a:gd name="T87" fmla="*/ 0 h 753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569" h="753">
                      <a:moveTo>
                        <a:pt x="437" y="0"/>
                      </a:moveTo>
                      <a:cubicBezTo>
                        <a:pt x="439" y="0"/>
                        <a:pt x="440" y="0"/>
                        <a:pt x="441" y="0"/>
                      </a:cubicBezTo>
                      <a:cubicBezTo>
                        <a:pt x="441" y="1"/>
                        <a:pt x="445" y="1"/>
                        <a:pt x="450" y="2"/>
                      </a:cubicBezTo>
                      <a:cubicBezTo>
                        <a:pt x="462" y="3"/>
                        <a:pt x="473" y="6"/>
                        <a:pt x="490" y="14"/>
                      </a:cubicBezTo>
                      <a:cubicBezTo>
                        <a:pt x="505" y="21"/>
                        <a:pt x="525" y="34"/>
                        <a:pt x="536" y="44"/>
                      </a:cubicBezTo>
                      <a:cubicBezTo>
                        <a:pt x="543" y="51"/>
                        <a:pt x="556" y="66"/>
                        <a:pt x="557" y="69"/>
                      </a:cubicBezTo>
                      <a:cubicBezTo>
                        <a:pt x="558" y="70"/>
                        <a:pt x="558" y="71"/>
                        <a:pt x="559" y="70"/>
                      </a:cubicBezTo>
                      <a:cubicBezTo>
                        <a:pt x="559" y="70"/>
                        <a:pt x="561" y="72"/>
                        <a:pt x="562" y="75"/>
                      </a:cubicBezTo>
                      <a:cubicBezTo>
                        <a:pt x="565" y="81"/>
                        <a:pt x="568" y="90"/>
                        <a:pt x="566" y="90"/>
                      </a:cubicBezTo>
                      <a:cubicBezTo>
                        <a:pt x="566" y="90"/>
                        <a:pt x="565" y="92"/>
                        <a:pt x="565" y="94"/>
                      </a:cubicBezTo>
                      <a:cubicBezTo>
                        <a:pt x="564" y="106"/>
                        <a:pt x="548" y="111"/>
                        <a:pt x="526" y="105"/>
                      </a:cubicBezTo>
                      <a:cubicBezTo>
                        <a:pt x="521" y="104"/>
                        <a:pt x="515" y="103"/>
                        <a:pt x="513" y="102"/>
                      </a:cubicBezTo>
                      <a:lnTo>
                        <a:pt x="509" y="101"/>
                      </a:lnTo>
                      <a:lnTo>
                        <a:pt x="497" y="114"/>
                      </a:lnTo>
                      <a:cubicBezTo>
                        <a:pt x="491" y="121"/>
                        <a:pt x="486" y="128"/>
                        <a:pt x="485" y="129"/>
                      </a:cubicBezTo>
                      <a:cubicBezTo>
                        <a:pt x="485" y="130"/>
                        <a:pt x="489" y="135"/>
                        <a:pt x="494" y="141"/>
                      </a:cubicBezTo>
                      <a:cubicBezTo>
                        <a:pt x="501" y="149"/>
                        <a:pt x="503" y="152"/>
                        <a:pt x="506" y="160"/>
                      </a:cubicBezTo>
                      <a:cubicBezTo>
                        <a:pt x="510" y="172"/>
                        <a:pt x="510" y="178"/>
                        <a:pt x="505" y="183"/>
                      </a:cubicBezTo>
                      <a:cubicBezTo>
                        <a:pt x="499" y="189"/>
                        <a:pt x="485" y="190"/>
                        <a:pt x="470" y="187"/>
                      </a:cubicBezTo>
                      <a:cubicBezTo>
                        <a:pt x="467" y="186"/>
                        <a:pt x="463" y="185"/>
                        <a:pt x="463" y="186"/>
                      </a:cubicBezTo>
                      <a:cubicBezTo>
                        <a:pt x="462" y="186"/>
                        <a:pt x="400" y="272"/>
                        <a:pt x="325" y="378"/>
                      </a:cubicBezTo>
                      <a:cubicBezTo>
                        <a:pt x="250" y="483"/>
                        <a:pt x="187" y="572"/>
                        <a:pt x="185" y="574"/>
                      </a:cubicBezTo>
                      <a:cubicBezTo>
                        <a:pt x="177" y="582"/>
                        <a:pt x="162" y="586"/>
                        <a:pt x="146" y="582"/>
                      </a:cubicBezTo>
                      <a:cubicBezTo>
                        <a:pt x="142" y="581"/>
                        <a:pt x="138" y="581"/>
                        <a:pt x="137" y="582"/>
                      </a:cubicBezTo>
                      <a:cubicBezTo>
                        <a:pt x="136" y="582"/>
                        <a:pt x="113" y="613"/>
                        <a:pt x="85" y="650"/>
                      </a:cubicBezTo>
                      <a:cubicBezTo>
                        <a:pt x="57" y="686"/>
                        <a:pt x="29" y="723"/>
                        <a:pt x="22" y="732"/>
                      </a:cubicBezTo>
                      <a:cubicBezTo>
                        <a:pt x="15" y="741"/>
                        <a:pt x="10" y="748"/>
                        <a:pt x="11" y="748"/>
                      </a:cubicBezTo>
                      <a:cubicBezTo>
                        <a:pt x="11" y="748"/>
                        <a:pt x="9" y="750"/>
                        <a:pt x="5" y="751"/>
                      </a:cubicBezTo>
                      <a:cubicBezTo>
                        <a:pt x="2" y="752"/>
                        <a:pt x="0" y="752"/>
                        <a:pt x="1" y="751"/>
                      </a:cubicBezTo>
                      <a:cubicBezTo>
                        <a:pt x="5" y="749"/>
                        <a:pt x="123" y="574"/>
                        <a:pt x="122" y="572"/>
                      </a:cubicBezTo>
                      <a:cubicBezTo>
                        <a:pt x="122" y="571"/>
                        <a:pt x="119" y="568"/>
                        <a:pt x="117" y="565"/>
                      </a:cubicBezTo>
                      <a:cubicBezTo>
                        <a:pt x="102" y="551"/>
                        <a:pt x="98" y="534"/>
                        <a:pt x="106" y="519"/>
                      </a:cubicBezTo>
                      <a:cubicBezTo>
                        <a:pt x="107" y="515"/>
                        <a:pt x="169" y="427"/>
                        <a:pt x="243" y="323"/>
                      </a:cubicBezTo>
                      <a:cubicBezTo>
                        <a:pt x="317" y="219"/>
                        <a:pt x="378" y="133"/>
                        <a:pt x="379" y="131"/>
                      </a:cubicBezTo>
                      <a:cubicBezTo>
                        <a:pt x="380" y="129"/>
                        <a:pt x="380" y="129"/>
                        <a:pt x="376" y="123"/>
                      </a:cubicBezTo>
                      <a:cubicBezTo>
                        <a:pt x="371" y="116"/>
                        <a:pt x="366" y="103"/>
                        <a:pt x="366" y="97"/>
                      </a:cubicBezTo>
                      <a:cubicBezTo>
                        <a:pt x="367" y="90"/>
                        <a:pt x="369" y="88"/>
                        <a:pt x="377" y="85"/>
                      </a:cubicBezTo>
                      <a:cubicBezTo>
                        <a:pt x="386" y="81"/>
                        <a:pt x="395" y="82"/>
                        <a:pt x="410" y="86"/>
                      </a:cubicBezTo>
                      <a:cubicBezTo>
                        <a:pt x="418" y="88"/>
                        <a:pt x="420" y="88"/>
                        <a:pt x="421" y="86"/>
                      </a:cubicBezTo>
                      <a:cubicBezTo>
                        <a:pt x="427" y="78"/>
                        <a:pt x="440" y="54"/>
                        <a:pt x="440" y="53"/>
                      </a:cubicBezTo>
                      <a:cubicBezTo>
                        <a:pt x="439" y="52"/>
                        <a:pt x="437" y="48"/>
                        <a:pt x="434" y="45"/>
                      </a:cubicBezTo>
                      <a:cubicBezTo>
                        <a:pt x="428" y="37"/>
                        <a:pt x="423" y="26"/>
                        <a:pt x="422" y="20"/>
                      </a:cubicBezTo>
                      <a:cubicBezTo>
                        <a:pt x="422" y="10"/>
                        <a:pt x="428" y="2"/>
                        <a:pt x="437" y="0"/>
                      </a:cubicBezTo>
                    </a:path>
                  </a:pathLst>
                </a:custGeom>
                <a:solidFill>
                  <a:srgbClr val="BCBCB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19" name="Group 43"/>
              <p:cNvGrpSpPr>
                <a:grpSpLocks/>
              </p:cNvGrpSpPr>
              <p:nvPr/>
            </p:nvGrpSpPr>
            <p:grpSpPr bwMode="auto">
              <a:xfrm>
                <a:off x="1882" y="788"/>
                <a:ext cx="214" cy="291"/>
                <a:chOff x="1882" y="788"/>
                <a:chExt cx="214" cy="291"/>
              </a:xfrm>
            </p:grpSpPr>
            <p:sp>
              <p:nvSpPr>
                <p:cNvPr id="232" name="Freeform 44"/>
                <p:cNvSpPr>
                  <a:spLocks noChangeArrowheads="1"/>
                </p:cNvSpPr>
                <p:nvPr/>
              </p:nvSpPr>
              <p:spPr bwMode="auto">
                <a:xfrm>
                  <a:off x="1882" y="788"/>
                  <a:ext cx="214" cy="291"/>
                </a:xfrm>
                <a:custGeom>
                  <a:avLst/>
                  <a:gdLst>
                    <a:gd name="G0" fmla="+- 1 0 0"/>
                    <a:gd name="G1" fmla="*/ 1 39693 55456"/>
                    <a:gd name="G2" fmla="*/ 1 35987 55552"/>
                    <a:gd name="G3" fmla="*/ G2 1 180"/>
                    <a:gd name="G4" fmla="*/ G1 1 G3"/>
                    <a:gd name="G5" fmla="+- 1 0 0"/>
                    <a:gd name="G6" fmla="+- 1 0 0"/>
                    <a:gd name="G7" fmla="+- 1 0 0"/>
                    <a:gd name="G8" fmla="+- 1 0 0"/>
                    <a:gd name="G9" fmla="*/ 1 25611 45568"/>
                    <a:gd name="G10" fmla="*/ 1 35987 55552"/>
                    <a:gd name="G11" fmla="*/ G10 1 180"/>
                    <a:gd name="G12" fmla="*/ G9 1 G11"/>
                    <a:gd name="G13" fmla="+- 1 0 0"/>
                    <a:gd name="G14" fmla="+- 1 0 0"/>
                    <a:gd name="G15" fmla="+- 1 0 0"/>
                    <a:gd name="G16" fmla="+- 1 0 0"/>
                    <a:gd name="G17" fmla="+- 340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T0" fmla="*/ 8 256 1"/>
                    <a:gd name="T1" fmla="*/ 0 256 1"/>
                    <a:gd name="G30" fmla="+- 0 T0 T1"/>
                    <a:gd name="G31" fmla="cos 753 G30"/>
                    <a:gd name="G32" fmla="+- 755 0 0"/>
                    <a:gd name="G33" fmla="+- 0 0 0"/>
                    <a:gd name="G34" fmla="+- 2 0 0"/>
                    <a:gd name="G35" fmla="+- 1 0 0"/>
                    <a:gd name="G36" fmla="+- 1 0 0"/>
                    <a:gd name="G37" fmla="+- 1 0 0"/>
                    <a:gd name="G38" fmla="+- 1 0 0"/>
                    <a:gd name="G39" fmla="+- 1 0 0"/>
                    <a:gd name="G40" fmla="+- 1 0 0"/>
                    <a:gd name="G41" fmla="+- 1 0 0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*/ 1 24577 2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+- 1 0 0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84 0 0"/>
                    <a:gd name="G84" fmla="+- 0 0 0"/>
                    <a:gd name="G85" fmla="+- 169 0 0"/>
                    <a:gd name="G86" fmla="+- 148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 0 0"/>
                    <a:gd name="G101" fmla="+- 1 0 0"/>
                    <a:gd name="G102" fmla="+- 1 0 0"/>
                    <a:gd name="G103" fmla="+- 1 0 0"/>
                    <a:gd name="G104" fmla="+- 1 0 0"/>
                    <a:gd name="G105" fmla="+- 1 0 0"/>
                    <a:gd name="T2" fmla="*/ 443 w 570"/>
                    <a:gd name="T3" fmla="*/ 3 h 758"/>
                    <a:gd name="T4" fmla="*/ 548 w 570"/>
                    <a:gd name="T5" fmla="*/ 55 h 758"/>
                    <a:gd name="T6" fmla="*/ 566 w 570"/>
                    <a:gd name="T7" fmla="*/ 84 h 758"/>
                    <a:gd name="T8" fmla="*/ 568 w 570"/>
                    <a:gd name="T9" fmla="*/ 101 h 758"/>
                    <a:gd name="T10" fmla="*/ 520 w 570"/>
                    <a:gd name="T11" fmla="*/ 108 h 758"/>
                    <a:gd name="T12" fmla="*/ 511 w 570"/>
                    <a:gd name="T13" fmla="*/ 106 h 758"/>
                    <a:gd name="T14" fmla="*/ 500 w 570"/>
                    <a:gd name="T15" fmla="*/ 119 h 758"/>
                    <a:gd name="T16" fmla="*/ 497 w 570"/>
                    <a:gd name="T17" fmla="*/ 143 h 758"/>
                    <a:gd name="T18" fmla="*/ 504 w 570"/>
                    <a:gd name="T19" fmla="*/ 190 h 758"/>
                    <a:gd name="T20" fmla="*/ 471 w 570"/>
                    <a:gd name="T21" fmla="*/ 192 h 758"/>
                    <a:gd name="T22" fmla="*/ 464 w 570"/>
                    <a:gd name="T23" fmla="*/ 191 h 758"/>
                    <a:gd name="T24" fmla="*/ 327 w 570"/>
                    <a:gd name="T25" fmla="*/ 384 h 758"/>
                    <a:gd name="T26" fmla="*/ 186 w 570"/>
                    <a:gd name="T27" fmla="*/ 580 h 758"/>
                    <a:gd name="T28" fmla="*/ 147 w 570"/>
                    <a:gd name="T29" fmla="*/ 587 h 758"/>
                    <a:gd name="T30" fmla="*/ 139 w 570"/>
                    <a:gd name="T31" fmla="*/ 587 h 758"/>
                    <a:gd name="T32" fmla="*/ 75 w 570"/>
                    <a:gd name="T33" fmla="*/ 670 h 758"/>
                    <a:gd name="T34" fmla="*/ 10 w 570"/>
                    <a:gd name="T35" fmla="*/ 753 h 758"/>
                    <a:gd name="T36" fmla="*/ 3 w 570"/>
                    <a:gd name="T37" fmla="*/ 756 h 758"/>
                    <a:gd name="T38" fmla="*/ 0 w 570"/>
                    <a:gd name="T39" fmla="*/ 756 h 758"/>
                    <a:gd name="T40" fmla="*/ 61 w 570"/>
                    <a:gd name="T41" fmla="*/ 666 h 758"/>
                    <a:gd name="T42" fmla="*/ 121 w 570"/>
                    <a:gd name="T43" fmla="*/ 576 h 758"/>
                    <a:gd name="T44" fmla="*/ 115 w 570"/>
                    <a:gd name="T45" fmla="*/ 569 h 758"/>
                    <a:gd name="T46" fmla="*/ 101 w 570"/>
                    <a:gd name="T47" fmla="*/ 544 h 758"/>
                    <a:gd name="T48" fmla="*/ 106 w 570"/>
                    <a:gd name="T49" fmla="*/ 519 h 758"/>
                    <a:gd name="T50" fmla="*/ 243 w 570"/>
                    <a:gd name="T51" fmla="*/ 324 h 758"/>
                    <a:gd name="T52" fmla="*/ 377 w 570"/>
                    <a:gd name="T53" fmla="*/ 134 h 758"/>
                    <a:gd name="T54" fmla="*/ 374 w 570"/>
                    <a:gd name="T55" fmla="*/ 125 h 758"/>
                    <a:gd name="T56" fmla="*/ 365 w 570"/>
                    <a:gd name="T57" fmla="*/ 97 h 758"/>
                    <a:gd name="T58" fmla="*/ 409 w 570"/>
                    <a:gd name="T59" fmla="*/ 86 h 758"/>
                    <a:gd name="T60" fmla="*/ 420 w 570"/>
                    <a:gd name="T61" fmla="*/ 89 h 758"/>
                    <a:gd name="T62" fmla="*/ 429 w 570"/>
                    <a:gd name="T63" fmla="*/ 74 h 758"/>
                    <a:gd name="T64" fmla="*/ 438 w 570"/>
                    <a:gd name="T65" fmla="*/ 57 h 758"/>
                    <a:gd name="T66" fmla="*/ 433 w 570"/>
                    <a:gd name="T67" fmla="*/ 48 h 758"/>
                    <a:gd name="T68" fmla="*/ 424 w 570"/>
                    <a:gd name="T69" fmla="*/ 11 h 758"/>
                    <a:gd name="T70" fmla="*/ 443 w 570"/>
                    <a:gd name="T71" fmla="*/ 3 h 758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70" h="758">
                      <a:moveTo>
                        <a:pt x="443" y="3"/>
                      </a:moveTo>
                      <a:cubicBezTo>
                        <a:pt x="471" y="0"/>
                        <a:pt x="520" y="25"/>
                        <a:pt x="548" y="55"/>
                      </a:cubicBezTo>
                      <a:cubicBezTo>
                        <a:pt x="555" y="64"/>
                        <a:pt x="564" y="76"/>
                        <a:pt x="566" y="84"/>
                      </a:cubicBezTo>
                      <a:cubicBezTo>
                        <a:pt x="568" y="89"/>
                        <a:pt x="569" y="97"/>
                        <a:pt x="568" y="101"/>
                      </a:cubicBezTo>
                      <a:cubicBezTo>
                        <a:pt x="563" y="113"/>
                        <a:pt x="544" y="116"/>
                        <a:pt x="520" y="108"/>
                      </a:cubicBezTo>
                      <a:cubicBezTo>
                        <a:pt x="516" y="107"/>
                        <a:pt x="511" y="106"/>
                        <a:pt x="511" y="106"/>
                      </a:cubicBezTo>
                      <a:cubicBezTo>
                        <a:pt x="511" y="106"/>
                        <a:pt x="506" y="112"/>
                        <a:pt x="500" y="119"/>
                      </a:cubicBezTo>
                      <a:cubicBezTo>
                        <a:pt x="487" y="133"/>
                        <a:pt x="487" y="132"/>
                        <a:pt x="497" y="143"/>
                      </a:cubicBezTo>
                      <a:cubicBezTo>
                        <a:pt x="514" y="163"/>
                        <a:pt x="517" y="183"/>
                        <a:pt x="504" y="190"/>
                      </a:cubicBezTo>
                      <a:cubicBezTo>
                        <a:pt x="497" y="194"/>
                        <a:pt x="484" y="195"/>
                        <a:pt x="471" y="192"/>
                      </a:cubicBezTo>
                      <a:cubicBezTo>
                        <a:pt x="468" y="191"/>
                        <a:pt x="465" y="190"/>
                        <a:pt x="464" y="191"/>
                      </a:cubicBezTo>
                      <a:cubicBezTo>
                        <a:pt x="464" y="191"/>
                        <a:pt x="402" y="278"/>
                        <a:pt x="327" y="384"/>
                      </a:cubicBezTo>
                      <a:cubicBezTo>
                        <a:pt x="251" y="490"/>
                        <a:pt x="188" y="578"/>
                        <a:pt x="186" y="580"/>
                      </a:cubicBezTo>
                      <a:cubicBezTo>
                        <a:pt x="177" y="587"/>
                        <a:pt x="162" y="590"/>
                        <a:pt x="147" y="587"/>
                      </a:cubicBezTo>
                      <a:cubicBezTo>
                        <a:pt x="144" y="586"/>
                        <a:pt x="140" y="586"/>
                        <a:pt x="139" y="587"/>
                      </a:cubicBezTo>
                      <a:cubicBezTo>
                        <a:pt x="138" y="588"/>
                        <a:pt x="109" y="625"/>
                        <a:pt x="75" y="670"/>
                      </a:cubicBezTo>
                      <a:cubicBezTo>
                        <a:pt x="30" y="729"/>
                        <a:pt x="12" y="752"/>
                        <a:pt x="10" y="753"/>
                      </a:cubicBezTo>
                      <a:cubicBezTo>
                        <a:pt x="8" y="753"/>
                        <a:pt x="5" y="755"/>
                        <a:pt x="3" y="756"/>
                      </a:cubicBezTo>
                      <a:cubicBezTo>
                        <a:pt x="1" y="757"/>
                        <a:pt x="0" y="757"/>
                        <a:pt x="0" y="756"/>
                      </a:cubicBezTo>
                      <a:cubicBezTo>
                        <a:pt x="1" y="755"/>
                        <a:pt x="28" y="715"/>
                        <a:pt x="61" y="666"/>
                      </a:cubicBezTo>
                      <a:cubicBezTo>
                        <a:pt x="94" y="617"/>
                        <a:pt x="121" y="577"/>
                        <a:pt x="121" y="576"/>
                      </a:cubicBezTo>
                      <a:cubicBezTo>
                        <a:pt x="121" y="575"/>
                        <a:pt x="118" y="572"/>
                        <a:pt x="115" y="569"/>
                      </a:cubicBezTo>
                      <a:cubicBezTo>
                        <a:pt x="107" y="560"/>
                        <a:pt x="103" y="552"/>
                        <a:pt x="101" y="544"/>
                      </a:cubicBezTo>
                      <a:cubicBezTo>
                        <a:pt x="100" y="534"/>
                        <a:pt x="101" y="529"/>
                        <a:pt x="106" y="519"/>
                      </a:cubicBezTo>
                      <a:cubicBezTo>
                        <a:pt x="108" y="515"/>
                        <a:pt x="170" y="427"/>
                        <a:pt x="243" y="324"/>
                      </a:cubicBezTo>
                      <a:cubicBezTo>
                        <a:pt x="316" y="220"/>
                        <a:pt x="377" y="135"/>
                        <a:pt x="377" y="134"/>
                      </a:cubicBezTo>
                      <a:cubicBezTo>
                        <a:pt x="378" y="132"/>
                        <a:pt x="377" y="130"/>
                        <a:pt x="374" y="125"/>
                      </a:cubicBezTo>
                      <a:cubicBezTo>
                        <a:pt x="368" y="117"/>
                        <a:pt x="364" y="104"/>
                        <a:pt x="365" y="97"/>
                      </a:cubicBezTo>
                      <a:cubicBezTo>
                        <a:pt x="368" y="84"/>
                        <a:pt x="385" y="80"/>
                        <a:pt x="409" y="86"/>
                      </a:cubicBezTo>
                      <a:lnTo>
                        <a:pt x="420" y="89"/>
                      </a:lnTo>
                      <a:lnTo>
                        <a:pt x="429" y="74"/>
                      </a:lnTo>
                      <a:cubicBezTo>
                        <a:pt x="434" y="65"/>
                        <a:pt x="438" y="58"/>
                        <a:pt x="438" y="57"/>
                      </a:cubicBezTo>
                      <a:cubicBezTo>
                        <a:pt x="438" y="56"/>
                        <a:pt x="436" y="52"/>
                        <a:pt x="433" y="48"/>
                      </a:cubicBezTo>
                      <a:cubicBezTo>
                        <a:pt x="422" y="33"/>
                        <a:pt x="419" y="19"/>
                        <a:pt x="424" y="11"/>
                      </a:cubicBezTo>
                      <a:cubicBezTo>
                        <a:pt x="427" y="7"/>
                        <a:pt x="435" y="3"/>
                        <a:pt x="443" y="3"/>
                      </a:cubicBezTo>
                    </a:path>
                  </a:pathLst>
                </a:custGeom>
                <a:solidFill>
                  <a:srgbClr val="CDCDC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33" name="Freeform 45"/>
                <p:cNvSpPr>
                  <a:spLocks noChangeArrowheads="1"/>
                </p:cNvSpPr>
                <p:nvPr/>
              </p:nvSpPr>
              <p:spPr bwMode="auto">
                <a:xfrm>
                  <a:off x="1882" y="789"/>
                  <a:ext cx="214" cy="289"/>
                </a:xfrm>
                <a:custGeom>
                  <a:avLst/>
                  <a:gdLst>
                    <a:gd name="G0" fmla="+- 1 0 0"/>
                    <a:gd name="G1" fmla="+- 1 0 0"/>
                    <a:gd name="G2" fmla="+- 1 0 0"/>
                    <a:gd name="G3" fmla="+- 1 0 0"/>
                    <a:gd name="G4" fmla="+- 1 0 0"/>
                    <a:gd name="G5" fmla="+- 1 0 0"/>
                    <a:gd name="G6" fmla="+- 1 0 0"/>
                    <a:gd name="G7" fmla="+- 1 0 0"/>
                    <a:gd name="G8" fmla="+- 1 0 0"/>
                    <a:gd name="G9" fmla="+- 1 0 0"/>
                    <a:gd name="G10" fmla="+- 1 0 0"/>
                    <a:gd name="G11" fmla="+- 1 0 0"/>
                    <a:gd name="G12" fmla="+- 1 0 0"/>
                    <a:gd name="G13" fmla="+- 1 0 0"/>
                    <a:gd name="G14" fmla="+- 1 0 0"/>
                    <a:gd name="G15" fmla="+- 522 0 0"/>
                    <a:gd name="G16" fmla="+- 103 0 0"/>
                    <a:gd name="G17" fmla="+- 1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G30" fmla="+- 1 0 0"/>
                    <a:gd name="G31" fmla="+- 1 0 0"/>
                    <a:gd name="G32" fmla="+- 1 0 0"/>
                    <a:gd name="G33" fmla="+- 1 0 0"/>
                    <a:gd name="G34" fmla="+- 1 0 0"/>
                    <a:gd name="G35" fmla="+- 1 0 0"/>
                    <a:gd name="G36" fmla="+- 0 0 0"/>
                    <a:gd name="G37" fmla="*/ 1 54239 35328"/>
                    <a:gd name="T0" fmla="*/ 5 256 1"/>
                    <a:gd name="T1" fmla="*/ 0 256 1"/>
                    <a:gd name="G38" fmla="+- 0 T0 T1"/>
                    <a:gd name="G39" fmla="sin 750 G38"/>
                    <a:gd name="G40" fmla="+- 376 0 0"/>
                    <a:gd name="G41" fmla="*/ 1 46283 55552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+- 1 0 0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*/ 1 24577 2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1 0 0"/>
                    <a:gd name="G84" fmla="+- 1 0 0"/>
                    <a:gd name="G85" fmla="+- 1 0 0"/>
                    <a:gd name="G86" fmla="+- 1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63 0 0"/>
                    <a:gd name="G101" fmla="*/ 1 167 2"/>
                    <a:gd name="G102" fmla="+- 0 0 0"/>
                    <a:gd name="G103" fmla="+- 168 0 0"/>
                    <a:gd name="G104" fmla="+- 1 0 0"/>
                    <a:gd name="G105" fmla="+- 1 0 0"/>
                    <a:gd name="G106" fmla="+- 1 0 0"/>
                    <a:gd name="G107" fmla="+- 1 0 0"/>
                    <a:gd name="G108" fmla="+- 1 0 0"/>
                    <a:gd name="G109" fmla="+- 1 0 0"/>
                    <a:gd name="G110" fmla="+- 1 0 0"/>
                    <a:gd name="G111" fmla="+- 1 0 0"/>
                    <a:gd name="G112" fmla="+- 1 0 0"/>
                    <a:gd name="G113" fmla="+- 1 0 0"/>
                    <a:gd name="G114" fmla="+- 1 0 0"/>
                    <a:gd name="G115" fmla="+- 1 0 0"/>
                    <a:gd name="G116" fmla="+- 1 0 0"/>
                    <a:gd name="G117" fmla="+- 1 0 0"/>
                    <a:gd name="G118" fmla="+- 1 0 0"/>
                    <a:gd name="G119" fmla="+- 1 0 0"/>
                    <a:gd name="G120" fmla="+- 1 0 0"/>
                    <a:gd name="G121" fmla="+- 1 0 0"/>
                    <a:gd name="G122" fmla="+- 1 0 0"/>
                    <a:gd name="G123" fmla="+- 1 0 0"/>
                    <a:gd name="T2" fmla="*/ 437 w 569"/>
                    <a:gd name="T3" fmla="*/ 0 h 753"/>
                    <a:gd name="T4" fmla="*/ 441 w 569"/>
                    <a:gd name="T5" fmla="*/ 0 h 753"/>
                    <a:gd name="T6" fmla="*/ 450 w 569"/>
                    <a:gd name="T7" fmla="*/ 2 h 753"/>
                    <a:gd name="T8" fmla="*/ 490 w 569"/>
                    <a:gd name="T9" fmla="*/ 14 h 753"/>
                    <a:gd name="T10" fmla="*/ 536 w 569"/>
                    <a:gd name="T11" fmla="*/ 44 h 753"/>
                    <a:gd name="T12" fmla="*/ 557 w 569"/>
                    <a:gd name="T13" fmla="*/ 69 h 753"/>
                    <a:gd name="T14" fmla="*/ 559 w 569"/>
                    <a:gd name="T15" fmla="*/ 70 h 753"/>
                    <a:gd name="T16" fmla="*/ 562 w 569"/>
                    <a:gd name="T17" fmla="*/ 75 h 753"/>
                    <a:gd name="T18" fmla="*/ 566 w 569"/>
                    <a:gd name="T19" fmla="*/ 90 h 753"/>
                    <a:gd name="T20" fmla="*/ 565 w 569"/>
                    <a:gd name="T21" fmla="*/ 94 h 753"/>
                    <a:gd name="T22" fmla="*/ 526 w 569"/>
                    <a:gd name="T23" fmla="*/ 105 h 753"/>
                    <a:gd name="T24" fmla="*/ 513 w 569"/>
                    <a:gd name="T25" fmla="*/ 102 h 753"/>
                    <a:gd name="T26" fmla="*/ 509 w 569"/>
                    <a:gd name="T27" fmla="*/ 101 h 753"/>
                    <a:gd name="T28" fmla="*/ 497 w 569"/>
                    <a:gd name="T29" fmla="*/ 114 h 753"/>
                    <a:gd name="T30" fmla="*/ 485 w 569"/>
                    <a:gd name="T31" fmla="*/ 129 h 753"/>
                    <a:gd name="T32" fmla="*/ 494 w 569"/>
                    <a:gd name="T33" fmla="*/ 141 h 753"/>
                    <a:gd name="T34" fmla="*/ 506 w 569"/>
                    <a:gd name="T35" fmla="*/ 160 h 753"/>
                    <a:gd name="T36" fmla="*/ 505 w 569"/>
                    <a:gd name="T37" fmla="*/ 183 h 753"/>
                    <a:gd name="T38" fmla="*/ 470 w 569"/>
                    <a:gd name="T39" fmla="*/ 187 h 753"/>
                    <a:gd name="T40" fmla="*/ 463 w 569"/>
                    <a:gd name="T41" fmla="*/ 186 h 753"/>
                    <a:gd name="T42" fmla="*/ 325 w 569"/>
                    <a:gd name="T43" fmla="*/ 378 h 753"/>
                    <a:gd name="T44" fmla="*/ 185 w 569"/>
                    <a:gd name="T45" fmla="*/ 574 h 753"/>
                    <a:gd name="T46" fmla="*/ 146 w 569"/>
                    <a:gd name="T47" fmla="*/ 582 h 753"/>
                    <a:gd name="T48" fmla="*/ 137 w 569"/>
                    <a:gd name="T49" fmla="*/ 582 h 753"/>
                    <a:gd name="T50" fmla="*/ 85 w 569"/>
                    <a:gd name="T51" fmla="*/ 650 h 753"/>
                    <a:gd name="T52" fmla="*/ 22 w 569"/>
                    <a:gd name="T53" fmla="*/ 732 h 753"/>
                    <a:gd name="T54" fmla="*/ 11 w 569"/>
                    <a:gd name="T55" fmla="*/ 748 h 753"/>
                    <a:gd name="T56" fmla="*/ 5 w 569"/>
                    <a:gd name="T57" fmla="*/ 751 h 753"/>
                    <a:gd name="T58" fmla="*/ 1 w 569"/>
                    <a:gd name="T59" fmla="*/ 751 h 753"/>
                    <a:gd name="T60" fmla="*/ 122 w 569"/>
                    <a:gd name="T61" fmla="*/ 572 h 753"/>
                    <a:gd name="T62" fmla="*/ 117 w 569"/>
                    <a:gd name="T63" fmla="*/ 565 h 753"/>
                    <a:gd name="T64" fmla="*/ 106 w 569"/>
                    <a:gd name="T65" fmla="*/ 519 h 753"/>
                    <a:gd name="T66" fmla="*/ 243 w 569"/>
                    <a:gd name="T67" fmla="*/ 323 h 753"/>
                    <a:gd name="T68" fmla="*/ 379 w 569"/>
                    <a:gd name="T69" fmla="*/ 131 h 753"/>
                    <a:gd name="T70" fmla="*/ 376 w 569"/>
                    <a:gd name="T71" fmla="*/ 123 h 753"/>
                    <a:gd name="T72" fmla="*/ 366 w 569"/>
                    <a:gd name="T73" fmla="*/ 97 h 753"/>
                    <a:gd name="T74" fmla="*/ 377 w 569"/>
                    <a:gd name="T75" fmla="*/ 85 h 753"/>
                    <a:gd name="T76" fmla="*/ 410 w 569"/>
                    <a:gd name="T77" fmla="*/ 86 h 753"/>
                    <a:gd name="T78" fmla="*/ 421 w 569"/>
                    <a:gd name="T79" fmla="*/ 86 h 753"/>
                    <a:gd name="T80" fmla="*/ 440 w 569"/>
                    <a:gd name="T81" fmla="*/ 53 h 753"/>
                    <a:gd name="T82" fmla="*/ 434 w 569"/>
                    <a:gd name="T83" fmla="*/ 45 h 753"/>
                    <a:gd name="T84" fmla="*/ 422 w 569"/>
                    <a:gd name="T85" fmla="*/ 20 h 753"/>
                    <a:gd name="T86" fmla="*/ 437 w 569"/>
                    <a:gd name="T87" fmla="*/ 0 h 753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569" h="753">
                      <a:moveTo>
                        <a:pt x="437" y="0"/>
                      </a:moveTo>
                      <a:cubicBezTo>
                        <a:pt x="439" y="0"/>
                        <a:pt x="440" y="0"/>
                        <a:pt x="441" y="0"/>
                      </a:cubicBezTo>
                      <a:cubicBezTo>
                        <a:pt x="441" y="1"/>
                        <a:pt x="445" y="1"/>
                        <a:pt x="450" y="2"/>
                      </a:cubicBezTo>
                      <a:cubicBezTo>
                        <a:pt x="462" y="3"/>
                        <a:pt x="473" y="6"/>
                        <a:pt x="490" y="14"/>
                      </a:cubicBezTo>
                      <a:cubicBezTo>
                        <a:pt x="505" y="21"/>
                        <a:pt x="525" y="34"/>
                        <a:pt x="536" y="44"/>
                      </a:cubicBezTo>
                      <a:cubicBezTo>
                        <a:pt x="543" y="51"/>
                        <a:pt x="556" y="66"/>
                        <a:pt x="557" y="69"/>
                      </a:cubicBezTo>
                      <a:cubicBezTo>
                        <a:pt x="558" y="70"/>
                        <a:pt x="558" y="71"/>
                        <a:pt x="559" y="70"/>
                      </a:cubicBezTo>
                      <a:cubicBezTo>
                        <a:pt x="559" y="70"/>
                        <a:pt x="561" y="72"/>
                        <a:pt x="562" y="75"/>
                      </a:cubicBezTo>
                      <a:cubicBezTo>
                        <a:pt x="565" y="81"/>
                        <a:pt x="568" y="90"/>
                        <a:pt x="566" y="90"/>
                      </a:cubicBezTo>
                      <a:cubicBezTo>
                        <a:pt x="566" y="90"/>
                        <a:pt x="565" y="92"/>
                        <a:pt x="565" y="94"/>
                      </a:cubicBezTo>
                      <a:cubicBezTo>
                        <a:pt x="564" y="106"/>
                        <a:pt x="548" y="111"/>
                        <a:pt x="526" y="105"/>
                      </a:cubicBezTo>
                      <a:cubicBezTo>
                        <a:pt x="521" y="104"/>
                        <a:pt x="515" y="103"/>
                        <a:pt x="513" y="102"/>
                      </a:cubicBezTo>
                      <a:lnTo>
                        <a:pt x="509" y="101"/>
                      </a:lnTo>
                      <a:lnTo>
                        <a:pt x="497" y="114"/>
                      </a:lnTo>
                      <a:cubicBezTo>
                        <a:pt x="491" y="121"/>
                        <a:pt x="486" y="128"/>
                        <a:pt x="485" y="129"/>
                      </a:cubicBezTo>
                      <a:cubicBezTo>
                        <a:pt x="485" y="130"/>
                        <a:pt x="489" y="135"/>
                        <a:pt x="494" y="141"/>
                      </a:cubicBezTo>
                      <a:cubicBezTo>
                        <a:pt x="501" y="149"/>
                        <a:pt x="503" y="152"/>
                        <a:pt x="506" y="160"/>
                      </a:cubicBezTo>
                      <a:cubicBezTo>
                        <a:pt x="510" y="172"/>
                        <a:pt x="510" y="178"/>
                        <a:pt x="505" y="183"/>
                      </a:cubicBezTo>
                      <a:cubicBezTo>
                        <a:pt x="499" y="189"/>
                        <a:pt x="485" y="190"/>
                        <a:pt x="470" y="187"/>
                      </a:cubicBezTo>
                      <a:cubicBezTo>
                        <a:pt x="467" y="186"/>
                        <a:pt x="463" y="185"/>
                        <a:pt x="463" y="186"/>
                      </a:cubicBezTo>
                      <a:cubicBezTo>
                        <a:pt x="462" y="186"/>
                        <a:pt x="400" y="272"/>
                        <a:pt x="325" y="378"/>
                      </a:cubicBezTo>
                      <a:cubicBezTo>
                        <a:pt x="250" y="483"/>
                        <a:pt x="187" y="572"/>
                        <a:pt x="185" y="574"/>
                      </a:cubicBezTo>
                      <a:cubicBezTo>
                        <a:pt x="177" y="582"/>
                        <a:pt x="162" y="586"/>
                        <a:pt x="146" y="582"/>
                      </a:cubicBezTo>
                      <a:cubicBezTo>
                        <a:pt x="142" y="581"/>
                        <a:pt x="138" y="581"/>
                        <a:pt x="137" y="582"/>
                      </a:cubicBezTo>
                      <a:cubicBezTo>
                        <a:pt x="136" y="582"/>
                        <a:pt x="113" y="613"/>
                        <a:pt x="85" y="650"/>
                      </a:cubicBezTo>
                      <a:cubicBezTo>
                        <a:pt x="57" y="686"/>
                        <a:pt x="29" y="723"/>
                        <a:pt x="22" y="732"/>
                      </a:cubicBezTo>
                      <a:cubicBezTo>
                        <a:pt x="15" y="741"/>
                        <a:pt x="10" y="748"/>
                        <a:pt x="11" y="748"/>
                      </a:cubicBezTo>
                      <a:cubicBezTo>
                        <a:pt x="11" y="748"/>
                        <a:pt x="9" y="750"/>
                        <a:pt x="5" y="751"/>
                      </a:cubicBezTo>
                      <a:cubicBezTo>
                        <a:pt x="2" y="752"/>
                        <a:pt x="0" y="752"/>
                        <a:pt x="1" y="751"/>
                      </a:cubicBezTo>
                      <a:cubicBezTo>
                        <a:pt x="5" y="749"/>
                        <a:pt x="123" y="574"/>
                        <a:pt x="122" y="572"/>
                      </a:cubicBezTo>
                      <a:cubicBezTo>
                        <a:pt x="122" y="571"/>
                        <a:pt x="119" y="568"/>
                        <a:pt x="117" y="565"/>
                      </a:cubicBezTo>
                      <a:cubicBezTo>
                        <a:pt x="102" y="551"/>
                        <a:pt x="98" y="534"/>
                        <a:pt x="106" y="519"/>
                      </a:cubicBezTo>
                      <a:cubicBezTo>
                        <a:pt x="107" y="515"/>
                        <a:pt x="169" y="427"/>
                        <a:pt x="243" y="323"/>
                      </a:cubicBezTo>
                      <a:cubicBezTo>
                        <a:pt x="317" y="219"/>
                        <a:pt x="378" y="133"/>
                        <a:pt x="379" y="131"/>
                      </a:cubicBezTo>
                      <a:cubicBezTo>
                        <a:pt x="380" y="129"/>
                        <a:pt x="380" y="129"/>
                        <a:pt x="376" y="123"/>
                      </a:cubicBezTo>
                      <a:cubicBezTo>
                        <a:pt x="371" y="116"/>
                        <a:pt x="366" y="103"/>
                        <a:pt x="366" y="97"/>
                      </a:cubicBezTo>
                      <a:cubicBezTo>
                        <a:pt x="367" y="90"/>
                        <a:pt x="369" y="88"/>
                        <a:pt x="377" y="85"/>
                      </a:cubicBezTo>
                      <a:cubicBezTo>
                        <a:pt x="386" y="81"/>
                        <a:pt x="395" y="82"/>
                        <a:pt x="410" y="86"/>
                      </a:cubicBezTo>
                      <a:cubicBezTo>
                        <a:pt x="418" y="88"/>
                        <a:pt x="420" y="88"/>
                        <a:pt x="421" y="86"/>
                      </a:cubicBezTo>
                      <a:cubicBezTo>
                        <a:pt x="427" y="78"/>
                        <a:pt x="440" y="54"/>
                        <a:pt x="440" y="53"/>
                      </a:cubicBezTo>
                      <a:cubicBezTo>
                        <a:pt x="439" y="52"/>
                        <a:pt x="437" y="48"/>
                        <a:pt x="434" y="45"/>
                      </a:cubicBezTo>
                      <a:cubicBezTo>
                        <a:pt x="428" y="37"/>
                        <a:pt x="423" y="26"/>
                        <a:pt x="422" y="20"/>
                      </a:cubicBezTo>
                      <a:cubicBezTo>
                        <a:pt x="422" y="10"/>
                        <a:pt x="428" y="2"/>
                        <a:pt x="437" y="0"/>
                      </a:cubicBezTo>
                    </a:path>
                  </a:pathLst>
                </a:custGeom>
                <a:solidFill>
                  <a:srgbClr val="BCBCB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20" name="Group 46"/>
              <p:cNvGrpSpPr>
                <a:grpSpLocks/>
              </p:cNvGrpSpPr>
              <p:nvPr/>
            </p:nvGrpSpPr>
            <p:grpSpPr bwMode="auto">
              <a:xfrm>
                <a:off x="2143" y="788"/>
                <a:ext cx="214" cy="291"/>
                <a:chOff x="2143" y="788"/>
                <a:chExt cx="214" cy="291"/>
              </a:xfrm>
            </p:grpSpPr>
            <p:sp>
              <p:nvSpPr>
                <p:cNvPr id="230" name="Freeform 47"/>
                <p:cNvSpPr>
                  <a:spLocks noChangeArrowheads="1"/>
                </p:cNvSpPr>
                <p:nvPr/>
              </p:nvSpPr>
              <p:spPr bwMode="auto">
                <a:xfrm>
                  <a:off x="2143" y="788"/>
                  <a:ext cx="214" cy="291"/>
                </a:xfrm>
                <a:custGeom>
                  <a:avLst/>
                  <a:gdLst>
                    <a:gd name="G0" fmla="+- 1 0 0"/>
                    <a:gd name="G1" fmla="*/ 1 39693 55456"/>
                    <a:gd name="G2" fmla="*/ 1 35987 55552"/>
                    <a:gd name="G3" fmla="*/ G2 1 180"/>
                    <a:gd name="G4" fmla="*/ G1 1 G3"/>
                    <a:gd name="G5" fmla="+- 1 0 0"/>
                    <a:gd name="G6" fmla="+- 1 0 0"/>
                    <a:gd name="G7" fmla="+- 1 0 0"/>
                    <a:gd name="G8" fmla="+- 1 0 0"/>
                    <a:gd name="G9" fmla="*/ 1 25611 45568"/>
                    <a:gd name="G10" fmla="*/ 1 35987 55552"/>
                    <a:gd name="G11" fmla="*/ G10 1 180"/>
                    <a:gd name="G12" fmla="*/ G9 1 G11"/>
                    <a:gd name="G13" fmla="+- 1 0 0"/>
                    <a:gd name="G14" fmla="+- 1 0 0"/>
                    <a:gd name="G15" fmla="+- 1 0 0"/>
                    <a:gd name="G16" fmla="+- 1 0 0"/>
                    <a:gd name="G17" fmla="+- 340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T0" fmla="*/ 8 256 1"/>
                    <a:gd name="T1" fmla="*/ 0 256 1"/>
                    <a:gd name="G30" fmla="+- 0 T0 T1"/>
                    <a:gd name="G31" fmla="cos 753 G30"/>
                    <a:gd name="G32" fmla="+- 755 0 0"/>
                    <a:gd name="G33" fmla="+- 0 0 0"/>
                    <a:gd name="G34" fmla="+- 2 0 0"/>
                    <a:gd name="G35" fmla="+- 1 0 0"/>
                    <a:gd name="G36" fmla="+- 1 0 0"/>
                    <a:gd name="G37" fmla="+- 1 0 0"/>
                    <a:gd name="G38" fmla="+- 1 0 0"/>
                    <a:gd name="G39" fmla="+- 1 0 0"/>
                    <a:gd name="G40" fmla="+- 1 0 0"/>
                    <a:gd name="G41" fmla="+- 1 0 0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*/ 1 24577 2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+- 1 0 0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84 0 0"/>
                    <a:gd name="G84" fmla="+- 0 0 0"/>
                    <a:gd name="G85" fmla="+- 169 0 0"/>
                    <a:gd name="G86" fmla="+- 148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 0 0"/>
                    <a:gd name="G101" fmla="+- 1 0 0"/>
                    <a:gd name="G102" fmla="+- 1 0 0"/>
                    <a:gd name="G103" fmla="+- 1 0 0"/>
                    <a:gd name="G104" fmla="+- 1 0 0"/>
                    <a:gd name="G105" fmla="+- 1 0 0"/>
                    <a:gd name="T2" fmla="*/ 443 w 570"/>
                    <a:gd name="T3" fmla="*/ 3 h 758"/>
                    <a:gd name="T4" fmla="*/ 548 w 570"/>
                    <a:gd name="T5" fmla="*/ 55 h 758"/>
                    <a:gd name="T6" fmla="*/ 566 w 570"/>
                    <a:gd name="T7" fmla="*/ 84 h 758"/>
                    <a:gd name="T8" fmla="*/ 568 w 570"/>
                    <a:gd name="T9" fmla="*/ 101 h 758"/>
                    <a:gd name="T10" fmla="*/ 520 w 570"/>
                    <a:gd name="T11" fmla="*/ 108 h 758"/>
                    <a:gd name="T12" fmla="*/ 511 w 570"/>
                    <a:gd name="T13" fmla="*/ 106 h 758"/>
                    <a:gd name="T14" fmla="*/ 500 w 570"/>
                    <a:gd name="T15" fmla="*/ 119 h 758"/>
                    <a:gd name="T16" fmla="*/ 497 w 570"/>
                    <a:gd name="T17" fmla="*/ 143 h 758"/>
                    <a:gd name="T18" fmla="*/ 504 w 570"/>
                    <a:gd name="T19" fmla="*/ 190 h 758"/>
                    <a:gd name="T20" fmla="*/ 471 w 570"/>
                    <a:gd name="T21" fmla="*/ 192 h 758"/>
                    <a:gd name="T22" fmla="*/ 464 w 570"/>
                    <a:gd name="T23" fmla="*/ 191 h 758"/>
                    <a:gd name="T24" fmla="*/ 327 w 570"/>
                    <a:gd name="T25" fmla="*/ 384 h 758"/>
                    <a:gd name="T26" fmla="*/ 186 w 570"/>
                    <a:gd name="T27" fmla="*/ 580 h 758"/>
                    <a:gd name="T28" fmla="*/ 147 w 570"/>
                    <a:gd name="T29" fmla="*/ 587 h 758"/>
                    <a:gd name="T30" fmla="*/ 139 w 570"/>
                    <a:gd name="T31" fmla="*/ 587 h 758"/>
                    <a:gd name="T32" fmla="*/ 75 w 570"/>
                    <a:gd name="T33" fmla="*/ 670 h 758"/>
                    <a:gd name="T34" fmla="*/ 10 w 570"/>
                    <a:gd name="T35" fmla="*/ 753 h 758"/>
                    <a:gd name="T36" fmla="*/ 3 w 570"/>
                    <a:gd name="T37" fmla="*/ 756 h 758"/>
                    <a:gd name="T38" fmla="*/ 0 w 570"/>
                    <a:gd name="T39" fmla="*/ 756 h 758"/>
                    <a:gd name="T40" fmla="*/ 61 w 570"/>
                    <a:gd name="T41" fmla="*/ 666 h 758"/>
                    <a:gd name="T42" fmla="*/ 121 w 570"/>
                    <a:gd name="T43" fmla="*/ 576 h 758"/>
                    <a:gd name="T44" fmla="*/ 115 w 570"/>
                    <a:gd name="T45" fmla="*/ 569 h 758"/>
                    <a:gd name="T46" fmla="*/ 101 w 570"/>
                    <a:gd name="T47" fmla="*/ 544 h 758"/>
                    <a:gd name="T48" fmla="*/ 106 w 570"/>
                    <a:gd name="T49" fmla="*/ 519 h 758"/>
                    <a:gd name="T50" fmla="*/ 243 w 570"/>
                    <a:gd name="T51" fmla="*/ 324 h 758"/>
                    <a:gd name="T52" fmla="*/ 377 w 570"/>
                    <a:gd name="T53" fmla="*/ 134 h 758"/>
                    <a:gd name="T54" fmla="*/ 374 w 570"/>
                    <a:gd name="T55" fmla="*/ 125 h 758"/>
                    <a:gd name="T56" fmla="*/ 365 w 570"/>
                    <a:gd name="T57" fmla="*/ 97 h 758"/>
                    <a:gd name="T58" fmla="*/ 409 w 570"/>
                    <a:gd name="T59" fmla="*/ 86 h 758"/>
                    <a:gd name="T60" fmla="*/ 420 w 570"/>
                    <a:gd name="T61" fmla="*/ 89 h 758"/>
                    <a:gd name="T62" fmla="*/ 429 w 570"/>
                    <a:gd name="T63" fmla="*/ 74 h 758"/>
                    <a:gd name="T64" fmla="*/ 438 w 570"/>
                    <a:gd name="T65" fmla="*/ 57 h 758"/>
                    <a:gd name="T66" fmla="*/ 433 w 570"/>
                    <a:gd name="T67" fmla="*/ 48 h 758"/>
                    <a:gd name="T68" fmla="*/ 424 w 570"/>
                    <a:gd name="T69" fmla="*/ 11 h 758"/>
                    <a:gd name="T70" fmla="*/ 443 w 570"/>
                    <a:gd name="T71" fmla="*/ 3 h 758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70" h="758">
                      <a:moveTo>
                        <a:pt x="443" y="3"/>
                      </a:moveTo>
                      <a:cubicBezTo>
                        <a:pt x="471" y="0"/>
                        <a:pt x="520" y="25"/>
                        <a:pt x="548" y="55"/>
                      </a:cubicBezTo>
                      <a:cubicBezTo>
                        <a:pt x="555" y="64"/>
                        <a:pt x="564" y="76"/>
                        <a:pt x="566" y="84"/>
                      </a:cubicBezTo>
                      <a:cubicBezTo>
                        <a:pt x="568" y="89"/>
                        <a:pt x="569" y="97"/>
                        <a:pt x="568" y="101"/>
                      </a:cubicBezTo>
                      <a:cubicBezTo>
                        <a:pt x="563" y="113"/>
                        <a:pt x="544" y="116"/>
                        <a:pt x="520" y="108"/>
                      </a:cubicBezTo>
                      <a:cubicBezTo>
                        <a:pt x="516" y="107"/>
                        <a:pt x="511" y="106"/>
                        <a:pt x="511" y="106"/>
                      </a:cubicBezTo>
                      <a:cubicBezTo>
                        <a:pt x="511" y="106"/>
                        <a:pt x="506" y="112"/>
                        <a:pt x="500" y="119"/>
                      </a:cubicBezTo>
                      <a:cubicBezTo>
                        <a:pt x="487" y="133"/>
                        <a:pt x="487" y="132"/>
                        <a:pt x="497" y="143"/>
                      </a:cubicBezTo>
                      <a:cubicBezTo>
                        <a:pt x="514" y="163"/>
                        <a:pt x="517" y="183"/>
                        <a:pt x="504" y="190"/>
                      </a:cubicBezTo>
                      <a:cubicBezTo>
                        <a:pt x="497" y="194"/>
                        <a:pt x="484" y="195"/>
                        <a:pt x="471" y="192"/>
                      </a:cubicBezTo>
                      <a:cubicBezTo>
                        <a:pt x="468" y="191"/>
                        <a:pt x="465" y="190"/>
                        <a:pt x="464" y="191"/>
                      </a:cubicBezTo>
                      <a:cubicBezTo>
                        <a:pt x="464" y="191"/>
                        <a:pt x="402" y="278"/>
                        <a:pt x="327" y="384"/>
                      </a:cubicBezTo>
                      <a:cubicBezTo>
                        <a:pt x="251" y="490"/>
                        <a:pt x="188" y="578"/>
                        <a:pt x="186" y="580"/>
                      </a:cubicBezTo>
                      <a:cubicBezTo>
                        <a:pt x="177" y="587"/>
                        <a:pt x="162" y="590"/>
                        <a:pt x="147" y="587"/>
                      </a:cubicBezTo>
                      <a:cubicBezTo>
                        <a:pt x="144" y="586"/>
                        <a:pt x="140" y="586"/>
                        <a:pt x="139" y="587"/>
                      </a:cubicBezTo>
                      <a:cubicBezTo>
                        <a:pt x="138" y="588"/>
                        <a:pt x="109" y="625"/>
                        <a:pt x="75" y="670"/>
                      </a:cubicBezTo>
                      <a:cubicBezTo>
                        <a:pt x="30" y="729"/>
                        <a:pt x="12" y="752"/>
                        <a:pt x="10" y="753"/>
                      </a:cubicBezTo>
                      <a:cubicBezTo>
                        <a:pt x="8" y="753"/>
                        <a:pt x="5" y="755"/>
                        <a:pt x="3" y="756"/>
                      </a:cubicBezTo>
                      <a:cubicBezTo>
                        <a:pt x="1" y="757"/>
                        <a:pt x="0" y="757"/>
                        <a:pt x="0" y="756"/>
                      </a:cubicBezTo>
                      <a:cubicBezTo>
                        <a:pt x="1" y="755"/>
                        <a:pt x="28" y="715"/>
                        <a:pt x="61" y="666"/>
                      </a:cubicBezTo>
                      <a:cubicBezTo>
                        <a:pt x="94" y="617"/>
                        <a:pt x="121" y="577"/>
                        <a:pt x="121" y="576"/>
                      </a:cubicBezTo>
                      <a:cubicBezTo>
                        <a:pt x="121" y="575"/>
                        <a:pt x="118" y="572"/>
                        <a:pt x="115" y="569"/>
                      </a:cubicBezTo>
                      <a:cubicBezTo>
                        <a:pt x="107" y="560"/>
                        <a:pt x="103" y="552"/>
                        <a:pt x="101" y="544"/>
                      </a:cubicBezTo>
                      <a:cubicBezTo>
                        <a:pt x="100" y="534"/>
                        <a:pt x="101" y="529"/>
                        <a:pt x="106" y="519"/>
                      </a:cubicBezTo>
                      <a:cubicBezTo>
                        <a:pt x="108" y="515"/>
                        <a:pt x="170" y="427"/>
                        <a:pt x="243" y="324"/>
                      </a:cubicBezTo>
                      <a:cubicBezTo>
                        <a:pt x="316" y="220"/>
                        <a:pt x="377" y="135"/>
                        <a:pt x="377" y="134"/>
                      </a:cubicBezTo>
                      <a:cubicBezTo>
                        <a:pt x="378" y="132"/>
                        <a:pt x="377" y="130"/>
                        <a:pt x="374" y="125"/>
                      </a:cubicBezTo>
                      <a:cubicBezTo>
                        <a:pt x="368" y="117"/>
                        <a:pt x="364" y="104"/>
                        <a:pt x="365" y="97"/>
                      </a:cubicBezTo>
                      <a:cubicBezTo>
                        <a:pt x="368" y="84"/>
                        <a:pt x="385" y="80"/>
                        <a:pt x="409" y="86"/>
                      </a:cubicBezTo>
                      <a:lnTo>
                        <a:pt x="420" y="89"/>
                      </a:lnTo>
                      <a:lnTo>
                        <a:pt x="429" y="74"/>
                      </a:lnTo>
                      <a:cubicBezTo>
                        <a:pt x="434" y="65"/>
                        <a:pt x="438" y="58"/>
                        <a:pt x="438" y="57"/>
                      </a:cubicBezTo>
                      <a:cubicBezTo>
                        <a:pt x="438" y="56"/>
                        <a:pt x="436" y="52"/>
                        <a:pt x="433" y="48"/>
                      </a:cubicBezTo>
                      <a:cubicBezTo>
                        <a:pt x="422" y="33"/>
                        <a:pt x="419" y="19"/>
                        <a:pt x="424" y="11"/>
                      </a:cubicBezTo>
                      <a:cubicBezTo>
                        <a:pt x="427" y="7"/>
                        <a:pt x="435" y="3"/>
                        <a:pt x="443" y="3"/>
                      </a:cubicBezTo>
                    </a:path>
                  </a:pathLst>
                </a:custGeom>
                <a:solidFill>
                  <a:srgbClr val="CDCDC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31" name="Freeform 48"/>
                <p:cNvSpPr>
                  <a:spLocks noChangeArrowheads="1"/>
                </p:cNvSpPr>
                <p:nvPr/>
              </p:nvSpPr>
              <p:spPr bwMode="auto">
                <a:xfrm>
                  <a:off x="2143" y="789"/>
                  <a:ext cx="214" cy="289"/>
                </a:xfrm>
                <a:custGeom>
                  <a:avLst/>
                  <a:gdLst>
                    <a:gd name="G0" fmla="+- 1 0 0"/>
                    <a:gd name="G1" fmla="+- 1 0 0"/>
                    <a:gd name="G2" fmla="+- 1 0 0"/>
                    <a:gd name="G3" fmla="+- 1 0 0"/>
                    <a:gd name="G4" fmla="+- 1 0 0"/>
                    <a:gd name="G5" fmla="+- 1 0 0"/>
                    <a:gd name="G6" fmla="+- 1 0 0"/>
                    <a:gd name="G7" fmla="+- 1 0 0"/>
                    <a:gd name="G8" fmla="+- 1 0 0"/>
                    <a:gd name="G9" fmla="+- 1 0 0"/>
                    <a:gd name="G10" fmla="+- 1 0 0"/>
                    <a:gd name="G11" fmla="+- 1 0 0"/>
                    <a:gd name="G12" fmla="+- 1 0 0"/>
                    <a:gd name="G13" fmla="+- 1 0 0"/>
                    <a:gd name="G14" fmla="+- 1 0 0"/>
                    <a:gd name="G15" fmla="+- 522 0 0"/>
                    <a:gd name="G16" fmla="+- 103 0 0"/>
                    <a:gd name="G17" fmla="+- 1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G30" fmla="+- 1 0 0"/>
                    <a:gd name="G31" fmla="+- 1 0 0"/>
                    <a:gd name="G32" fmla="+- 1 0 0"/>
                    <a:gd name="G33" fmla="+- 1 0 0"/>
                    <a:gd name="G34" fmla="+- 1 0 0"/>
                    <a:gd name="G35" fmla="+- 1 0 0"/>
                    <a:gd name="G36" fmla="+- 0 0 0"/>
                    <a:gd name="G37" fmla="*/ 1 54239 35328"/>
                    <a:gd name="T0" fmla="*/ 5 256 1"/>
                    <a:gd name="T1" fmla="*/ 0 256 1"/>
                    <a:gd name="G38" fmla="+- 0 T0 T1"/>
                    <a:gd name="G39" fmla="sin 750 G38"/>
                    <a:gd name="G40" fmla="+- 376 0 0"/>
                    <a:gd name="G41" fmla="*/ 1 46283 55552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+- 1 0 0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*/ 1 24577 2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1 0 0"/>
                    <a:gd name="G84" fmla="+- 1 0 0"/>
                    <a:gd name="G85" fmla="+- 1 0 0"/>
                    <a:gd name="G86" fmla="+- 1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63 0 0"/>
                    <a:gd name="G101" fmla="*/ 1 167 2"/>
                    <a:gd name="G102" fmla="+- 0 0 0"/>
                    <a:gd name="G103" fmla="+- 168 0 0"/>
                    <a:gd name="G104" fmla="+- 1 0 0"/>
                    <a:gd name="G105" fmla="+- 1 0 0"/>
                    <a:gd name="G106" fmla="+- 1 0 0"/>
                    <a:gd name="G107" fmla="+- 1 0 0"/>
                    <a:gd name="G108" fmla="+- 1 0 0"/>
                    <a:gd name="G109" fmla="+- 1 0 0"/>
                    <a:gd name="G110" fmla="+- 1 0 0"/>
                    <a:gd name="G111" fmla="+- 1 0 0"/>
                    <a:gd name="G112" fmla="+- 1 0 0"/>
                    <a:gd name="G113" fmla="+- 1 0 0"/>
                    <a:gd name="G114" fmla="+- 1 0 0"/>
                    <a:gd name="G115" fmla="+- 1 0 0"/>
                    <a:gd name="G116" fmla="+- 1 0 0"/>
                    <a:gd name="G117" fmla="+- 1 0 0"/>
                    <a:gd name="G118" fmla="+- 1 0 0"/>
                    <a:gd name="G119" fmla="+- 1 0 0"/>
                    <a:gd name="G120" fmla="+- 1 0 0"/>
                    <a:gd name="G121" fmla="+- 1 0 0"/>
                    <a:gd name="G122" fmla="+- 1 0 0"/>
                    <a:gd name="G123" fmla="+- 1 0 0"/>
                    <a:gd name="T2" fmla="*/ 437 w 569"/>
                    <a:gd name="T3" fmla="*/ 0 h 753"/>
                    <a:gd name="T4" fmla="*/ 441 w 569"/>
                    <a:gd name="T5" fmla="*/ 0 h 753"/>
                    <a:gd name="T6" fmla="*/ 450 w 569"/>
                    <a:gd name="T7" fmla="*/ 2 h 753"/>
                    <a:gd name="T8" fmla="*/ 490 w 569"/>
                    <a:gd name="T9" fmla="*/ 14 h 753"/>
                    <a:gd name="T10" fmla="*/ 536 w 569"/>
                    <a:gd name="T11" fmla="*/ 44 h 753"/>
                    <a:gd name="T12" fmla="*/ 557 w 569"/>
                    <a:gd name="T13" fmla="*/ 69 h 753"/>
                    <a:gd name="T14" fmla="*/ 559 w 569"/>
                    <a:gd name="T15" fmla="*/ 70 h 753"/>
                    <a:gd name="T16" fmla="*/ 562 w 569"/>
                    <a:gd name="T17" fmla="*/ 75 h 753"/>
                    <a:gd name="T18" fmla="*/ 566 w 569"/>
                    <a:gd name="T19" fmla="*/ 90 h 753"/>
                    <a:gd name="T20" fmla="*/ 565 w 569"/>
                    <a:gd name="T21" fmla="*/ 94 h 753"/>
                    <a:gd name="T22" fmla="*/ 526 w 569"/>
                    <a:gd name="T23" fmla="*/ 105 h 753"/>
                    <a:gd name="T24" fmla="*/ 513 w 569"/>
                    <a:gd name="T25" fmla="*/ 102 h 753"/>
                    <a:gd name="T26" fmla="*/ 509 w 569"/>
                    <a:gd name="T27" fmla="*/ 101 h 753"/>
                    <a:gd name="T28" fmla="*/ 497 w 569"/>
                    <a:gd name="T29" fmla="*/ 114 h 753"/>
                    <a:gd name="T30" fmla="*/ 485 w 569"/>
                    <a:gd name="T31" fmla="*/ 129 h 753"/>
                    <a:gd name="T32" fmla="*/ 494 w 569"/>
                    <a:gd name="T33" fmla="*/ 141 h 753"/>
                    <a:gd name="T34" fmla="*/ 506 w 569"/>
                    <a:gd name="T35" fmla="*/ 160 h 753"/>
                    <a:gd name="T36" fmla="*/ 505 w 569"/>
                    <a:gd name="T37" fmla="*/ 183 h 753"/>
                    <a:gd name="T38" fmla="*/ 470 w 569"/>
                    <a:gd name="T39" fmla="*/ 187 h 753"/>
                    <a:gd name="T40" fmla="*/ 463 w 569"/>
                    <a:gd name="T41" fmla="*/ 186 h 753"/>
                    <a:gd name="T42" fmla="*/ 325 w 569"/>
                    <a:gd name="T43" fmla="*/ 378 h 753"/>
                    <a:gd name="T44" fmla="*/ 185 w 569"/>
                    <a:gd name="T45" fmla="*/ 574 h 753"/>
                    <a:gd name="T46" fmla="*/ 146 w 569"/>
                    <a:gd name="T47" fmla="*/ 582 h 753"/>
                    <a:gd name="T48" fmla="*/ 137 w 569"/>
                    <a:gd name="T49" fmla="*/ 582 h 753"/>
                    <a:gd name="T50" fmla="*/ 85 w 569"/>
                    <a:gd name="T51" fmla="*/ 650 h 753"/>
                    <a:gd name="T52" fmla="*/ 22 w 569"/>
                    <a:gd name="T53" fmla="*/ 732 h 753"/>
                    <a:gd name="T54" fmla="*/ 11 w 569"/>
                    <a:gd name="T55" fmla="*/ 748 h 753"/>
                    <a:gd name="T56" fmla="*/ 5 w 569"/>
                    <a:gd name="T57" fmla="*/ 751 h 753"/>
                    <a:gd name="T58" fmla="*/ 1 w 569"/>
                    <a:gd name="T59" fmla="*/ 751 h 753"/>
                    <a:gd name="T60" fmla="*/ 122 w 569"/>
                    <a:gd name="T61" fmla="*/ 572 h 753"/>
                    <a:gd name="T62" fmla="*/ 117 w 569"/>
                    <a:gd name="T63" fmla="*/ 565 h 753"/>
                    <a:gd name="T64" fmla="*/ 106 w 569"/>
                    <a:gd name="T65" fmla="*/ 519 h 753"/>
                    <a:gd name="T66" fmla="*/ 243 w 569"/>
                    <a:gd name="T67" fmla="*/ 323 h 753"/>
                    <a:gd name="T68" fmla="*/ 379 w 569"/>
                    <a:gd name="T69" fmla="*/ 131 h 753"/>
                    <a:gd name="T70" fmla="*/ 376 w 569"/>
                    <a:gd name="T71" fmla="*/ 123 h 753"/>
                    <a:gd name="T72" fmla="*/ 366 w 569"/>
                    <a:gd name="T73" fmla="*/ 97 h 753"/>
                    <a:gd name="T74" fmla="*/ 377 w 569"/>
                    <a:gd name="T75" fmla="*/ 85 h 753"/>
                    <a:gd name="T76" fmla="*/ 410 w 569"/>
                    <a:gd name="T77" fmla="*/ 86 h 753"/>
                    <a:gd name="T78" fmla="*/ 421 w 569"/>
                    <a:gd name="T79" fmla="*/ 86 h 753"/>
                    <a:gd name="T80" fmla="*/ 440 w 569"/>
                    <a:gd name="T81" fmla="*/ 53 h 753"/>
                    <a:gd name="T82" fmla="*/ 434 w 569"/>
                    <a:gd name="T83" fmla="*/ 45 h 753"/>
                    <a:gd name="T84" fmla="*/ 422 w 569"/>
                    <a:gd name="T85" fmla="*/ 20 h 753"/>
                    <a:gd name="T86" fmla="*/ 437 w 569"/>
                    <a:gd name="T87" fmla="*/ 0 h 753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569" h="753">
                      <a:moveTo>
                        <a:pt x="437" y="0"/>
                      </a:moveTo>
                      <a:cubicBezTo>
                        <a:pt x="439" y="0"/>
                        <a:pt x="440" y="0"/>
                        <a:pt x="441" y="0"/>
                      </a:cubicBezTo>
                      <a:cubicBezTo>
                        <a:pt x="441" y="1"/>
                        <a:pt x="445" y="1"/>
                        <a:pt x="450" y="2"/>
                      </a:cubicBezTo>
                      <a:cubicBezTo>
                        <a:pt x="462" y="3"/>
                        <a:pt x="473" y="6"/>
                        <a:pt x="490" y="14"/>
                      </a:cubicBezTo>
                      <a:cubicBezTo>
                        <a:pt x="505" y="21"/>
                        <a:pt x="525" y="34"/>
                        <a:pt x="536" y="44"/>
                      </a:cubicBezTo>
                      <a:cubicBezTo>
                        <a:pt x="543" y="51"/>
                        <a:pt x="556" y="66"/>
                        <a:pt x="557" y="69"/>
                      </a:cubicBezTo>
                      <a:cubicBezTo>
                        <a:pt x="558" y="70"/>
                        <a:pt x="558" y="71"/>
                        <a:pt x="559" y="70"/>
                      </a:cubicBezTo>
                      <a:cubicBezTo>
                        <a:pt x="559" y="70"/>
                        <a:pt x="561" y="72"/>
                        <a:pt x="562" y="75"/>
                      </a:cubicBezTo>
                      <a:cubicBezTo>
                        <a:pt x="565" y="81"/>
                        <a:pt x="568" y="90"/>
                        <a:pt x="566" y="90"/>
                      </a:cubicBezTo>
                      <a:cubicBezTo>
                        <a:pt x="566" y="90"/>
                        <a:pt x="565" y="92"/>
                        <a:pt x="565" y="94"/>
                      </a:cubicBezTo>
                      <a:cubicBezTo>
                        <a:pt x="564" y="106"/>
                        <a:pt x="548" y="111"/>
                        <a:pt x="526" y="105"/>
                      </a:cubicBezTo>
                      <a:cubicBezTo>
                        <a:pt x="521" y="104"/>
                        <a:pt x="515" y="103"/>
                        <a:pt x="513" y="102"/>
                      </a:cubicBezTo>
                      <a:lnTo>
                        <a:pt x="509" y="101"/>
                      </a:lnTo>
                      <a:lnTo>
                        <a:pt x="497" y="114"/>
                      </a:lnTo>
                      <a:cubicBezTo>
                        <a:pt x="491" y="121"/>
                        <a:pt x="486" y="128"/>
                        <a:pt x="485" y="129"/>
                      </a:cubicBezTo>
                      <a:cubicBezTo>
                        <a:pt x="485" y="130"/>
                        <a:pt x="489" y="135"/>
                        <a:pt x="494" y="141"/>
                      </a:cubicBezTo>
                      <a:cubicBezTo>
                        <a:pt x="501" y="149"/>
                        <a:pt x="503" y="152"/>
                        <a:pt x="506" y="160"/>
                      </a:cubicBezTo>
                      <a:cubicBezTo>
                        <a:pt x="510" y="172"/>
                        <a:pt x="510" y="178"/>
                        <a:pt x="505" y="183"/>
                      </a:cubicBezTo>
                      <a:cubicBezTo>
                        <a:pt x="499" y="189"/>
                        <a:pt x="485" y="190"/>
                        <a:pt x="470" y="187"/>
                      </a:cubicBezTo>
                      <a:cubicBezTo>
                        <a:pt x="467" y="186"/>
                        <a:pt x="463" y="185"/>
                        <a:pt x="463" y="186"/>
                      </a:cubicBezTo>
                      <a:cubicBezTo>
                        <a:pt x="462" y="186"/>
                        <a:pt x="400" y="272"/>
                        <a:pt x="325" y="378"/>
                      </a:cubicBezTo>
                      <a:cubicBezTo>
                        <a:pt x="250" y="483"/>
                        <a:pt x="187" y="572"/>
                        <a:pt x="185" y="574"/>
                      </a:cubicBezTo>
                      <a:cubicBezTo>
                        <a:pt x="177" y="582"/>
                        <a:pt x="162" y="586"/>
                        <a:pt x="146" y="582"/>
                      </a:cubicBezTo>
                      <a:cubicBezTo>
                        <a:pt x="142" y="581"/>
                        <a:pt x="138" y="581"/>
                        <a:pt x="137" y="582"/>
                      </a:cubicBezTo>
                      <a:cubicBezTo>
                        <a:pt x="136" y="582"/>
                        <a:pt x="113" y="613"/>
                        <a:pt x="85" y="650"/>
                      </a:cubicBezTo>
                      <a:cubicBezTo>
                        <a:pt x="57" y="686"/>
                        <a:pt x="29" y="723"/>
                        <a:pt x="22" y="732"/>
                      </a:cubicBezTo>
                      <a:cubicBezTo>
                        <a:pt x="15" y="741"/>
                        <a:pt x="10" y="748"/>
                        <a:pt x="11" y="748"/>
                      </a:cubicBezTo>
                      <a:cubicBezTo>
                        <a:pt x="11" y="748"/>
                        <a:pt x="9" y="750"/>
                        <a:pt x="5" y="751"/>
                      </a:cubicBezTo>
                      <a:cubicBezTo>
                        <a:pt x="2" y="752"/>
                        <a:pt x="0" y="752"/>
                        <a:pt x="1" y="751"/>
                      </a:cubicBezTo>
                      <a:cubicBezTo>
                        <a:pt x="5" y="749"/>
                        <a:pt x="123" y="574"/>
                        <a:pt x="122" y="572"/>
                      </a:cubicBezTo>
                      <a:cubicBezTo>
                        <a:pt x="122" y="571"/>
                        <a:pt x="119" y="568"/>
                        <a:pt x="117" y="565"/>
                      </a:cubicBezTo>
                      <a:cubicBezTo>
                        <a:pt x="102" y="551"/>
                        <a:pt x="98" y="534"/>
                        <a:pt x="106" y="519"/>
                      </a:cubicBezTo>
                      <a:cubicBezTo>
                        <a:pt x="107" y="515"/>
                        <a:pt x="169" y="427"/>
                        <a:pt x="243" y="323"/>
                      </a:cubicBezTo>
                      <a:cubicBezTo>
                        <a:pt x="317" y="219"/>
                        <a:pt x="378" y="133"/>
                        <a:pt x="379" y="131"/>
                      </a:cubicBezTo>
                      <a:cubicBezTo>
                        <a:pt x="380" y="129"/>
                        <a:pt x="380" y="129"/>
                        <a:pt x="376" y="123"/>
                      </a:cubicBezTo>
                      <a:cubicBezTo>
                        <a:pt x="371" y="116"/>
                        <a:pt x="366" y="103"/>
                        <a:pt x="366" y="97"/>
                      </a:cubicBezTo>
                      <a:cubicBezTo>
                        <a:pt x="367" y="90"/>
                        <a:pt x="369" y="88"/>
                        <a:pt x="377" y="85"/>
                      </a:cubicBezTo>
                      <a:cubicBezTo>
                        <a:pt x="386" y="81"/>
                        <a:pt x="395" y="82"/>
                        <a:pt x="410" y="86"/>
                      </a:cubicBezTo>
                      <a:cubicBezTo>
                        <a:pt x="418" y="88"/>
                        <a:pt x="420" y="88"/>
                        <a:pt x="421" y="86"/>
                      </a:cubicBezTo>
                      <a:cubicBezTo>
                        <a:pt x="427" y="78"/>
                        <a:pt x="440" y="54"/>
                        <a:pt x="440" y="53"/>
                      </a:cubicBezTo>
                      <a:cubicBezTo>
                        <a:pt x="439" y="52"/>
                        <a:pt x="437" y="48"/>
                        <a:pt x="434" y="45"/>
                      </a:cubicBezTo>
                      <a:cubicBezTo>
                        <a:pt x="428" y="37"/>
                        <a:pt x="423" y="26"/>
                        <a:pt x="422" y="20"/>
                      </a:cubicBezTo>
                      <a:cubicBezTo>
                        <a:pt x="422" y="10"/>
                        <a:pt x="428" y="2"/>
                        <a:pt x="437" y="0"/>
                      </a:cubicBezTo>
                    </a:path>
                  </a:pathLst>
                </a:custGeom>
                <a:solidFill>
                  <a:srgbClr val="BCBCB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21" name="Group 49"/>
              <p:cNvGrpSpPr>
                <a:grpSpLocks/>
              </p:cNvGrpSpPr>
              <p:nvPr/>
            </p:nvGrpSpPr>
            <p:grpSpPr bwMode="auto">
              <a:xfrm>
                <a:off x="2403" y="788"/>
                <a:ext cx="214" cy="291"/>
                <a:chOff x="2403" y="788"/>
                <a:chExt cx="214" cy="291"/>
              </a:xfrm>
            </p:grpSpPr>
            <p:sp>
              <p:nvSpPr>
                <p:cNvPr id="228" name="Freeform 227"/>
                <p:cNvSpPr>
                  <a:spLocks noChangeArrowheads="1"/>
                </p:cNvSpPr>
                <p:nvPr/>
              </p:nvSpPr>
              <p:spPr bwMode="auto">
                <a:xfrm>
                  <a:off x="2403" y="788"/>
                  <a:ext cx="214" cy="291"/>
                </a:xfrm>
                <a:custGeom>
                  <a:avLst/>
                  <a:gdLst>
                    <a:gd name="G0" fmla="+- 1 0 0"/>
                    <a:gd name="G1" fmla="*/ 1 39693 55456"/>
                    <a:gd name="G2" fmla="*/ 1 35987 55552"/>
                    <a:gd name="G3" fmla="*/ G2 1 180"/>
                    <a:gd name="G4" fmla="*/ G1 1 G3"/>
                    <a:gd name="G5" fmla="+- 1 0 0"/>
                    <a:gd name="G6" fmla="+- 1 0 0"/>
                    <a:gd name="G7" fmla="+- 1 0 0"/>
                    <a:gd name="G8" fmla="+- 1 0 0"/>
                    <a:gd name="G9" fmla="*/ 1 25611 45568"/>
                    <a:gd name="G10" fmla="*/ 1 35987 55552"/>
                    <a:gd name="G11" fmla="*/ G10 1 180"/>
                    <a:gd name="G12" fmla="*/ G9 1 G11"/>
                    <a:gd name="G13" fmla="+- 1 0 0"/>
                    <a:gd name="G14" fmla="+- 1 0 0"/>
                    <a:gd name="G15" fmla="+- 1 0 0"/>
                    <a:gd name="G16" fmla="+- 1 0 0"/>
                    <a:gd name="G17" fmla="+- 340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T0" fmla="*/ 8 256 1"/>
                    <a:gd name="T1" fmla="*/ 0 256 1"/>
                    <a:gd name="G30" fmla="+- 0 T0 T1"/>
                    <a:gd name="G31" fmla="cos 753 G30"/>
                    <a:gd name="G32" fmla="+- 755 0 0"/>
                    <a:gd name="G33" fmla="+- 0 0 0"/>
                    <a:gd name="G34" fmla="+- 2 0 0"/>
                    <a:gd name="G35" fmla="+- 1 0 0"/>
                    <a:gd name="G36" fmla="+- 1 0 0"/>
                    <a:gd name="G37" fmla="+- 1 0 0"/>
                    <a:gd name="G38" fmla="+- 1 0 0"/>
                    <a:gd name="G39" fmla="+- 1 0 0"/>
                    <a:gd name="G40" fmla="+- 1 0 0"/>
                    <a:gd name="G41" fmla="+- 1 0 0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*/ 1 24577 2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+- 1 0 0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84 0 0"/>
                    <a:gd name="G84" fmla="+- 0 0 0"/>
                    <a:gd name="G85" fmla="+- 169 0 0"/>
                    <a:gd name="G86" fmla="+- 148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 0 0"/>
                    <a:gd name="G101" fmla="+- 1 0 0"/>
                    <a:gd name="G102" fmla="+- 1 0 0"/>
                    <a:gd name="G103" fmla="+- 1 0 0"/>
                    <a:gd name="G104" fmla="+- 1 0 0"/>
                    <a:gd name="G105" fmla="+- 1 0 0"/>
                    <a:gd name="T2" fmla="*/ 443 w 570"/>
                    <a:gd name="T3" fmla="*/ 3 h 758"/>
                    <a:gd name="T4" fmla="*/ 548 w 570"/>
                    <a:gd name="T5" fmla="*/ 55 h 758"/>
                    <a:gd name="T6" fmla="*/ 566 w 570"/>
                    <a:gd name="T7" fmla="*/ 84 h 758"/>
                    <a:gd name="T8" fmla="*/ 568 w 570"/>
                    <a:gd name="T9" fmla="*/ 101 h 758"/>
                    <a:gd name="T10" fmla="*/ 520 w 570"/>
                    <a:gd name="T11" fmla="*/ 108 h 758"/>
                    <a:gd name="T12" fmla="*/ 511 w 570"/>
                    <a:gd name="T13" fmla="*/ 106 h 758"/>
                    <a:gd name="T14" fmla="*/ 500 w 570"/>
                    <a:gd name="T15" fmla="*/ 119 h 758"/>
                    <a:gd name="T16" fmla="*/ 497 w 570"/>
                    <a:gd name="T17" fmla="*/ 143 h 758"/>
                    <a:gd name="T18" fmla="*/ 504 w 570"/>
                    <a:gd name="T19" fmla="*/ 190 h 758"/>
                    <a:gd name="T20" fmla="*/ 471 w 570"/>
                    <a:gd name="T21" fmla="*/ 192 h 758"/>
                    <a:gd name="T22" fmla="*/ 464 w 570"/>
                    <a:gd name="T23" fmla="*/ 191 h 758"/>
                    <a:gd name="T24" fmla="*/ 327 w 570"/>
                    <a:gd name="T25" fmla="*/ 384 h 758"/>
                    <a:gd name="T26" fmla="*/ 186 w 570"/>
                    <a:gd name="T27" fmla="*/ 580 h 758"/>
                    <a:gd name="T28" fmla="*/ 147 w 570"/>
                    <a:gd name="T29" fmla="*/ 587 h 758"/>
                    <a:gd name="T30" fmla="*/ 139 w 570"/>
                    <a:gd name="T31" fmla="*/ 587 h 758"/>
                    <a:gd name="T32" fmla="*/ 75 w 570"/>
                    <a:gd name="T33" fmla="*/ 670 h 758"/>
                    <a:gd name="T34" fmla="*/ 10 w 570"/>
                    <a:gd name="T35" fmla="*/ 753 h 758"/>
                    <a:gd name="T36" fmla="*/ 3 w 570"/>
                    <a:gd name="T37" fmla="*/ 756 h 758"/>
                    <a:gd name="T38" fmla="*/ 0 w 570"/>
                    <a:gd name="T39" fmla="*/ 756 h 758"/>
                    <a:gd name="T40" fmla="*/ 61 w 570"/>
                    <a:gd name="T41" fmla="*/ 666 h 758"/>
                    <a:gd name="T42" fmla="*/ 121 w 570"/>
                    <a:gd name="T43" fmla="*/ 576 h 758"/>
                    <a:gd name="T44" fmla="*/ 115 w 570"/>
                    <a:gd name="T45" fmla="*/ 569 h 758"/>
                    <a:gd name="T46" fmla="*/ 101 w 570"/>
                    <a:gd name="T47" fmla="*/ 544 h 758"/>
                    <a:gd name="T48" fmla="*/ 106 w 570"/>
                    <a:gd name="T49" fmla="*/ 519 h 758"/>
                    <a:gd name="T50" fmla="*/ 243 w 570"/>
                    <a:gd name="T51" fmla="*/ 324 h 758"/>
                    <a:gd name="T52" fmla="*/ 377 w 570"/>
                    <a:gd name="T53" fmla="*/ 134 h 758"/>
                    <a:gd name="T54" fmla="*/ 374 w 570"/>
                    <a:gd name="T55" fmla="*/ 125 h 758"/>
                    <a:gd name="T56" fmla="*/ 365 w 570"/>
                    <a:gd name="T57" fmla="*/ 97 h 758"/>
                    <a:gd name="T58" fmla="*/ 409 w 570"/>
                    <a:gd name="T59" fmla="*/ 86 h 758"/>
                    <a:gd name="T60" fmla="*/ 420 w 570"/>
                    <a:gd name="T61" fmla="*/ 89 h 758"/>
                    <a:gd name="T62" fmla="*/ 429 w 570"/>
                    <a:gd name="T63" fmla="*/ 74 h 758"/>
                    <a:gd name="T64" fmla="*/ 438 w 570"/>
                    <a:gd name="T65" fmla="*/ 57 h 758"/>
                    <a:gd name="T66" fmla="*/ 433 w 570"/>
                    <a:gd name="T67" fmla="*/ 48 h 758"/>
                    <a:gd name="T68" fmla="*/ 424 w 570"/>
                    <a:gd name="T69" fmla="*/ 11 h 758"/>
                    <a:gd name="T70" fmla="*/ 443 w 570"/>
                    <a:gd name="T71" fmla="*/ 3 h 758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70" h="758">
                      <a:moveTo>
                        <a:pt x="443" y="3"/>
                      </a:moveTo>
                      <a:cubicBezTo>
                        <a:pt x="471" y="0"/>
                        <a:pt x="520" y="25"/>
                        <a:pt x="548" y="55"/>
                      </a:cubicBezTo>
                      <a:cubicBezTo>
                        <a:pt x="555" y="64"/>
                        <a:pt x="564" y="76"/>
                        <a:pt x="566" y="84"/>
                      </a:cubicBezTo>
                      <a:cubicBezTo>
                        <a:pt x="568" y="89"/>
                        <a:pt x="569" y="97"/>
                        <a:pt x="568" y="101"/>
                      </a:cubicBezTo>
                      <a:cubicBezTo>
                        <a:pt x="563" y="113"/>
                        <a:pt x="544" y="116"/>
                        <a:pt x="520" y="108"/>
                      </a:cubicBezTo>
                      <a:cubicBezTo>
                        <a:pt x="516" y="107"/>
                        <a:pt x="511" y="106"/>
                        <a:pt x="511" y="106"/>
                      </a:cubicBezTo>
                      <a:cubicBezTo>
                        <a:pt x="511" y="106"/>
                        <a:pt x="506" y="112"/>
                        <a:pt x="500" y="119"/>
                      </a:cubicBezTo>
                      <a:cubicBezTo>
                        <a:pt x="487" y="133"/>
                        <a:pt x="487" y="132"/>
                        <a:pt x="497" y="143"/>
                      </a:cubicBezTo>
                      <a:cubicBezTo>
                        <a:pt x="514" y="163"/>
                        <a:pt x="517" y="183"/>
                        <a:pt x="504" y="190"/>
                      </a:cubicBezTo>
                      <a:cubicBezTo>
                        <a:pt x="497" y="194"/>
                        <a:pt x="484" y="195"/>
                        <a:pt x="471" y="192"/>
                      </a:cubicBezTo>
                      <a:cubicBezTo>
                        <a:pt x="468" y="191"/>
                        <a:pt x="465" y="190"/>
                        <a:pt x="464" y="191"/>
                      </a:cubicBezTo>
                      <a:cubicBezTo>
                        <a:pt x="464" y="191"/>
                        <a:pt x="402" y="278"/>
                        <a:pt x="327" y="384"/>
                      </a:cubicBezTo>
                      <a:cubicBezTo>
                        <a:pt x="251" y="490"/>
                        <a:pt x="188" y="578"/>
                        <a:pt x="186" y="580"/>
                      </a:cubicBezTo>
                      <a:cubicBezTo>
                        <a:pt x="177" y="587"/>
                        <a:pt x="162" y="590"/>
                        <a:pt x="147" y="587"/>
                      </a:cubicBezTo>
                      <a:cubicBezTo>
                        <a:pt x="144" y="586"/>
                        <a:pt x="140" y="586"/>
                        <a:pt x="139" y="587"/>
                      </a:cubicBezTo>
                      <a:cubicBezTo>
                        <a:pt x="138" y="588"/>
                        <a:pt x="109" y="625"/>
                        <a:pt x="75" y="670"/>
                      </a:cubicBezTo>
                      <a:cubicBezTo>
                        <a:pt x="30" y="729"/>
                        <a:pt x="12" y="752"/>
                        <a:pt x="10" y="753"/>
                      </a:cubicBezTo>
                      <a:cubicBezTo>
                        <a:pt x="8" y="753"/>
                        <a:pt x="5" y="755"/>
                        <a:pt x="3" y="756"/>
                      </a:cubicBezTo>
                      <a:cubicBezTo>
                        <a:pt x="1" y="757"/>
                        <a:pt x="0" y="757"/>
                        <a:pt x="0" y="756"/>
                      </a:cubicBezTo>
                      <a:cubicBezTo>
                        <a:pt x="1" y="755"/>
                        <a:pt x="28" y="715"/>
                        <a:pt x="61" y="666"/>
                      </a:cubicBezTo>
                      <a:cubicBezTo>
                        <a:pt x="94" y="617"/>
                        <a:pt x="121" y="577"/>
                        <a:pt x="121" y="576"/>
                      </a:cubicBezTo>
                      <a:cubicBezTo>
                        <a:pt x="121" y="575"/>
                        <a:pt x="118" y="572"/>
                        <a:pt x="115" y="569"/>
                      </a:cubicBezTo>
                      <a:cubicBezTo>
                        <a:pt x="107" y="560"/>
                        <a:pt x="103" y="552"/>
                        <a:pt x="101" y="544"/>
                      </a:cubicBezTo>
                      <a:cubicBezTo>
                        <a:pt x="100" y="534"/>
                        <a:pt x="101" y="529"/>
                        <a:pt x="106" y="519"/>
                      </a:cubicBezTo>
                      <a:cubicBezTo>
                        <a:pt x="108" y="515"/>
                        <a:pt x="170" y="427"/>
                        <a:pt x="243" y="324"/>
                      </a:cubicBezTo>
                      <a:cubicBezTo>
                        <a:pt x="316" y="220"/>
                        <a:pt x="377" y="135"/>
                        <a:pt x="377" y="134"/>
                      </a:cubicBezTo>
                      <a:cubicBezTo>
                        <a:pt x="378" y="132"/>
                        <a:pt x="377" y="130"/>
                        <a:pt x="374" y="125"/>
                      </a:cubicBezTo>
                      <a:cubicBezTo>
                        <a:pt x="368" y="117"/>
                        <a:pt x="364" y="104"/>
                        <a:pt x="365" y="97"/>
                      </a:cubicBezTo>
                      <a:cubicBezTo>
                        <a:pt x="368" y="84"/>
                        <a:pt x="385" y="80"/>
                        <a:pt x="409" y="86"/>
                      </a:cubicBezTo>
                      <a:lnTo>
                        <a:pt x="420" y="89"/>
                      </a:lnTo>
                      <a:lnTo>
                        <a:pt x="429" y="74"/>
                      </a:lnTo>
                      <a:cubicBezTo>
                        <a:pt x="434" y="65"/>
                        <a:pt x="438" y="58"/>
                        <a:pt x="438" y="57"/>
                      </a:cubicBezTo>
                      <a:cubicBezTo>
                        <a:pt x="438" y="56"/>
                        <a:pt x="436" y="52"/>
                        <a:pt x="433" y="48"/>
                      </a:cubicBezTo>
                      <a:cubicBezTo>
                        <a:pt x="422" y="33"/>
                        <a:pt x="419" y="19"/>
                        <a:pt x="424" y="11"/>
                      </a:cubicBezTo>
                      <a:cubicBezTo>
                        <a:pt x="427" y="7"/>
                        <a:pt x="435" y="3"/>
                        <a:pt x="443" y="3"/>
                      </a:cubicBezTo>
                    </a:path>
                  </a:pathLst>
                </a:custGeom>
                <a:solidFill>
                  <a:srgbClr val="CDCDC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29" name="Freeform 228"/>
                <p:cNvSpPr>
                  <a:spLocks noChangeArrowheads="1"/>
                </p:cNvSpPr>
                <p:nvPr/>
              </p:nvSpPr>
              <p:spPr bwMode="auto">
                <a:xfrm>
                  <a:off x="2403" y="789"/>
                  <a:ext cx="214" cy="289"/>
                </a:xfrm>
                <a:custGeom>
                  <a:avLst/>
                  <a:gdLst>
                    <a:gd name="G0" fmla="+- 1 0 0"/>
                    <a:gd name="G1" fmla="+- 1 0 0"/>
                    <a:gd name="G2" fmla="+- 1 0 0"/>
                    <a:gd name="G3" fmla="+- 1 0 0"/>
                    <a:gd name="G4" fmla="+- 1 0 0"/>
                    <a:gd name="G5" fmla="+- 1 0 0"/>
                    <a:gd name="G6" fmla="+- 1 0 0"/>
                    <a:gd name="G7" fmla="+- 1 0 0"/>
                    <a:gd name="G8" fmla="+- 1 0 0"/>
                    <a:gd name="G9" fmla="+- 1 0 0"/>
                    <a:gd name="G10" fmla="+- 1 0 0"/>
                    <a:gd name="G11" fmla="+- 1 0 0"/>
                    <a:gd name="G12" fmla="+- 1 0 0"/>
                    <a:gd name="G13" fmla="+- 1 0 0"/>
                    <a:gd name="G14" fmla="+- 1 0 0"/>
                    <a:gd name="G15" fmla="+- 522 0 0"/>
                    <a:gd name="G16" fmla="+- 103 0 0"/>
                    <a:gd name="G17" fmla="+- 1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G30" fmla="+- 1 0 0"/>
                    <a:gd name="G31" fmla="+- 1 0 0"/>
                    <a:gd name="G32" fmla="+- 1 0 0"/>
                    <a:gd name="G33" fmla="+- 1 0 0"/>
                    <a:gd name="G34" fmla="+- 1 0 0"/>
                    <a:gd name="G35" fmla="+- 1 0 0"/>
                    <a:gd name="G36" fmla="+- 0 0 0"/>
                    <a:gd name="G37" fmla="*/ 1 54239 35328"/>
                    <a:gd name="T0" fmla="*/ 5 256 1"/>
                    <a:gd name="T1" fmla="*/ 0 256 1"/>
                    <a:gd name="G38" fmla="+- 0 T0 T1"/>
                    <a:gd name="G39" fmla="sin 750 G38"/>
                    <a:gd name="G40" fmla="+- 376 0 0"/>
                    <a:gd name="G41" fmla="*/ 1 46283 55552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+- 1 0 0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*/ 1 24577 2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1 0 0"/>
                    <a:gd name="G84" fmla="+- 1 0 0"/>
                    <a:gd name="G85" fmla="+- 1 0 0"/>
                    <a:gd name="G86" fmla="+- 1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63 0 0"/>
                    <a:gd name="G101" fmla="*/ 1 167 2"/>
                    <a:gd name="G102" fmla="+- 0 0 0"/>
                    <a:gd name="G103" fmla="+- 168 0 0"/>
                    <a:gd name="G104" fmla="+- 1 0 0"/>
                    <a:gd name="G105" fmla="+- 1 0 0"/>
                    <a:gd name="G106" fmla="+- 1 0 0"/>
                    <a:gd name="G107" fmla="+- 1 0 0"/>
                    <a:gd name="G108" fmla="+- 1 0 0"/>
                    <a:gd name="G109" fmla="+- 1 0 0"/>
                    <a:gd name="G110" fmla="+- 1 0 0"/>
                    <a:gd name="G111" fmla="+- 1 0 0"/>
                    <a:gd name="G112" fmla="+- 1 0 0"/>
                    <a:gd name="G113" fmla="+- 1 0 0"/>
                    <a:gd name="G114" fmla="+- 1 0 0"/>
                    <a:gd name="G115" fmla="+- 1 0 0"/>
                    <a:gd name="G116" fmla="+- 1 0 0"/>
                    <a:gd name="G117" fmla="+- 1 0 0"/>
                    <a:gd name="G118" fmla="+- 1 0 0"/>
                    <a:gd name="G119" fmla="+- 1 0 0"/>
                    <a:gd name="G120" fmla="+- 1 0 0"/>
                    <a:gd name="G121" fmla="+- 1 0 0"/>
                    <a:gd name="G122" fmla="+- 1 0 0"/>
                    <a:gd name="G123" fmla="+- 1 0 0"/>
                    <a:gd name="T2" fmla="*/ 437 w 569"/>
                    <a:gd name="T3" fmla="*/ 0 h 753"/>
                    <a:gd name="T4" fmla="*/ 441 w 569"/>
                    <a:gd name="T5" fmla="*/ 0 h 753"/>
                    <a:gd name="T6" fmla="*/ 450 w 569"/>
                    <a:gd name="T7" fmla="*/ 2 h 753"/>
                    <a:gd name="T8" fmla="*/ 490 w 569"/>
                    <a:gd name="T9" fmla="*/ 14 h 753"/>
                    <a:gd name="T10" fmla="*/ 536 w 569"/>
                    <a:gd name="T11" fmla="*/ 44 h 753"/>
                    <a:gd name="T12" fmla="*/ 557 w 569"/>
                    <a:gd name="T13" fmla="*/ 69 h 753"/>
                    <a:gd name="T14" fmla="*/ 559 w 569"/>
                    <a:gd name="T15" fmla="*/ 70 h 753"/>
                    <a:gd name="T16" fmla="*/ 562 w 569"/>
                    <a:gd name="T17" fmla="*/ 75 h 753"/>
                    <a:gd name="T18" fmla="*/ 566 w 569"/>
                    <a:gd name="T19" fmla="*/ 90 h 753"/>
                    <a:gd name="T20" fmla="*/ 565 w 569"/>
                    <a:gd name="T21" fmla="*/ 94 h 753"/>
                    <a:gd name="T22" fmla="*/ 526 w 569"/>
                    <a:gd name="T23" fmla="*/ 105 h 753"/>
                    <a:gd name="T24" fmla="*/ 513 w 569"/>
                    <a:gd name="T25" fmla="*/ 102 h 753"/>
                    <a:gd name="T26" fmla="*/ 509 w 569"/>
                    <a:gd name="T27" fmla="*/ 101 h 753"/>
                    <a:gd name="T28" fmla="*/ 497 w 569"/>
                    <a:gd name="T29" fmla="*/ 114 h 753"/>
                    <a:gd name="T30" fmla="*/ 485 w 569"/>
                    <a:gd name="T31" fmla="*/ 129 h 753"/>
                    <a:gd name="T32" fmla="*/ 494 w 569"/>
                    <a:gd name="T33" fmla="*/ 141 h 753"/>
                    <a:gd name="T34" fmla="*/ 506 w 569"/>
                    <a:gd name="T35" fmla="*/ 160 h 753"/>
                    <a:gd name="T36" fmla="*/ 505 w 569"/>
                    <a:gd name="T37" fmla="*/ 183 h 753"/>
                    <a:gd name="T38" fmla="*/ 470 w 569"/>
                    <a:gd name="T39" fmla="*/ 187 h 753"/>
                    <a:gd name="T40" fmla="*/ 463 w 569"/>
                    <a:gd name="T41" fmla="*/ 186 h 753"/>
                    <a:gd name="T42" fmla="*/ 325 w 569"/>
                    <a:gd name="T43" fmla="*/ 378 h 753"/>
                    <a:gd name="T44" fmla="*/ 185 w 569"/>
                    <a:gd name="T45" fmla="*/ 574 h 753"/>
                    <a:gd name="T46" fmla="*/ 146 w 569"/>
                    <a:gd name="T47" fmla="*/ 582 h 753"/>
                    <a:gd name="T48" fmla="*/ 137 w 569"/>
                    <a:gd name="T49" fmla="*/ 582 h 753"/>
                    <a:gd name="T50" fmla="*/ 85 w 569"/>
                    <a:gd name="T51" fmla="*/ 650 h 753"/>
                    <a:gd name="T52" fmla="*/ 22 w 569"/>
                    <a:gd name="T53" fmla="*/ 732 h 753"/>
                    <a:gd name="T54" fmla="*/ 11 w 569"/>
                    <a:gd name="T55" fmla="*/ 748 h 753"/>
                    <a:gd name="T56" fmla="*/ 5 w 569"/>
                    <a:gd name="T57" fmla="*/ 751 h 753"/>
                    <a:gd name="T58" fmla="*/ 1 w 569"/>
                    <a:gd name="T59" fmla="*/ 751 h 753"/>
                    <a:gd name="T60" fmla="*/ 122 w 569"/>
                    <a:gd name="T61" fmla="*/ 572 h 753"/>
                    <a:gd name="T62" fmla="*/ 117 w 569"/>
                    <a:gd name="T63" fmla="*/ 565 h 753"/>
                    <a:gd name="T64" fmla="*/ 106 w 569"/>
                    <a:gd name="T65" fmla="*/ 519 h 753"/>
                    <a:gd name="T66" fmla="*/ 243 w 569"/>
                    <a:gd name="T67" fmla="*/ 323 h 753"/>
                    <a:gd name="T68" fmla="*/ 379 w 569"/>
                    <a:gd name="T69" fmla="*/ 131 h 753"/>
                    <a:gd name="T70" fmla="*/ 376 w 569"/>
                    <a:gd name="T71" fmla="*/ 123 h 753"/>
                    <a:gd name="T72" fmla="*/ 366 w 569"/>
                    <a:gd name="T73" fmla="*/ 97 h 753"/>
                    <a:gd name="T74" fmla="*/ 377 w 569"/>
                    <a:gd name="T75" fmla="*/ 85 h 753"/>
                    <a:gd name="T76" fmla="*/ 410 w 569"/>
                    <a:gd name="T77" fmla="*/ 86 h 753"/>
                    <a:gd name="T78" fmla="*/ 421 w 569"/>
                    <a:gd name="T79" fmla="*/ 86 h 753"/>
                    <a:gd name="T80" fmla="*/ 440 w 569"/>
                    <a:gd name="T81" fmla="*/ 53 h 753"/>
                    <a:gd name="T82" fmla="*/ 434 w 569"/>
                    <a:gd name="T83" fmla="*/ 45 h 753"/>
                    <a:gd name="T84" fmla="*/ 422 w 569"/>
                    <a:gd name="T85" fmla="*/ 20 h 753"/>
                    <a:gd name="T86" fmla="*/ 437 w 569"/>
                    <a:gd name="T87" fmla="*/ 0 h 753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569" h="753">
                      <a:moveTo>
                        <a:pt x="437" y="0"/>
                      </a:moveTo>
                      <a:cubicBezTo>
                        <a:pt x="439" y="0"/>
                        <a:pt x="440" y="0"/>
                        <a:pt x="441" y="0"/>
                      </a:cubicBezTo>
                      <a:cubicBezTo>
                        <a:pt x="441" y="1"/>
                        <a:pt x="445" y="1"/>
                        <a:pt x="450" y="2"/>
                      </a:cubicBezTo>
                      <a:cubicBezTo>
                        <a:pt x="462" y="3"/>
                        <a:pt x="473" y="6"/>
                        <a:pt x="490" y="14"/>
                      </a:cubicBezTo>
                      <a:cubicBezTo>
                        <a:pt x="505" y="21"/>
                        <a:pt x="525" y="34"/>
                        <a:pt x="536" y="44"/>
                      </a:cubicBezTo>
                      <a:cubicBezTo>
                        <a:pt x="543" y="51"/>
                        <a:pt x="556" y="66"/>
                        <a:pt x="557" y="69"/>
                      </a:cubicBezTo>
                      <a:cubicBezTo>
                        <a:pt x="558" y="70"/>
                        <a:pt x="558" y="71"/>
                        <a:pt x="559" y="70"/>
                      </a:cubicBezTo>
                      <a:cubicBezTo>
                        <a:pt x="559" y="70"/>
                        <a:pt x="561" y="72"/>
                        <a:pt x="562" y="75"/>
                      </a:cubicBezTo>
                      <a:cubicBezTo>
                        <a:pt x="565" y="81"/>
                        <a:pt x="568" y="90"/>
                        <a:pt x="566" y="90"/>
                      </a:cubicBezTo>
                      <a:cubicBezTo>
                        <a:pt x="566" y="90"/>
                        <a:pt x="565" y="92"/>
                        <a:pt x="565" y="94"/>
                      </a:cubicBezTo>
                      <a:cubicBezTo>
                        <a:pt x="564" y="106"/>
                        <a:pt x="548" y="111"/>
                        <a:pt x="526" y="105"/>
                      </a:cubicBezTo>
                      <a:cubicBezTo>
                        <a:pt x="521" y="104"/>
                        <a:pt x="515" y="103"/>
                        <a:pt x="513" y="102"/>
                      </a:cubicBezTo>
                      <a:lnTo>
                        <a:pt x="509" y="101"/>
                      </a:lnTo>
                      <a:lnTo>
                        <a:pt x="497" y="114"/>
                      </a:lnTo>
                      <a:cubicBezTo>
                        <a:pt x="491" y="121"/>
                        <a:pt x="486" y="128"/>
                        <a:pt x="485" y="129"/>
                      </a:cubicBezTo>
                      <a:cubicBezTo>
                        <a:pt x="485" y="130"/>
                        <a:pt x="489" y="135"/>
                        <a:pt x="494" y="141"/>
                      </a:cubicBezTo>
                      <a:cubicBezTo>
                        <a:pt x="501" y="149"/>
                        <a:pt x="503" y="152"/>
                        <a:pt x="506" y="160"/>
                      </a:cubicBezTo>
                      <a:cubicBezTo>
                        <a:pt x="510" y="172"/>
                        <a:pt x="510" y="178"/>
                        <a:pt x="505" y="183"/>
                      </a:cubicBezTo>
                      <a:cubicBezTo>
                        <a:pt x="499" y="189"/>
                        <a:pt x="485" y="190"/>
                        <a:pt x="470" y="187"/>
                      </a:cubicBezTo>
                      <a:cubicBezTo>
                        <a:pt x="467" y="186"/>
                        <a:pt x="463" y="185"/>
                        <a:pt x="463" y="186"/>
                      </a:cubicBezTo>
                      <a:cubicBezTo>
                        <a:pt x="462" y="186"/>
                        <a:pt x="400" y="272"/>
                        <a:pt x="325" y="378"/>
                      </a:cubicBezTo>
                      <a:cubicBezTo>
                        <a:pt x="250" y="483"/>
                        <a:pt x="187" y="572"/>
                        <a:pt x="185" y="574"/>
                      </a:cubicBezTo>
                      <a:cubicBezTo>
                        <a:pt x="177" y="582"/>
                        <a:pt x="162" y="586"/>
                        <a:pt x="146" y="582"/>
                      </a:cubicBezTo>
                      <a:cubicBezTo>
                        <a:pt x="142" y="581"/>
                        <a:pt x="138" y="581"/>
                        <a:pt x="137" y="582"/>
                      </a:cubicBezTo>
                      <a:cubicBezTo>
                        <a:pt x="136" y="582"/>
                        <a:pt x="113" y="613"/>
                        <a:pt x="85" y="650"/>
                      </a:cubicBezTo>
                      <a:cubicBezTo>
                        <a:pt x="57" y="686"/>
                        <a:pt x="29" y="723"/>
                        <a:pt x="22" y="732"/>
                      </a:cubicBezTo>
                      <a:cubicBezTo>
                        <a:pt x="15" y="741"/>
                        <a:pt x="10" y="748"/>
                        <a:pt x="11" y="748"/>
                      </a:cubicBezTo>
                      <a:cubicBezTo>
                        <a:pt x="11" y="748"/>
                        <a:pt x="9" y="750"/>
                        <a:pt x="5" y="751"/>
                      </a:cubicBezTo>
                      <a:cubicBezTo>
                        <a:pt x="2" y="752"/>
                        <a:pt x="0" y="752"/>
                        <a:pt x="1" y="751"/>
                      </a:cubicBezTo>
                      <a:cubicBezTo>
                        <a:pt x="5" y="749"/>
                        <a:pt x="123" y="574"/>
                        <a:pt x="122" y="572"/>
                      </a:cubicBezTo>
                      <a:cubicBezTo>
                        <a:pt x="122" y="571"/>
                        <a:pt x="119" y="568"/>
                        <a:pt x="117" y="565"/>
                      </a:cubicBezTo>
                      <a:cubicBezTo>
                        <a:pt x="102" y="551"/>
                        <a:pt x="98" y="534"/>
                        <a:pt x="106" y="519"/>
                      </a:cubicBezTo>
                      <a:cubicBezTo>
                        <a:pt x="107" y="515"/>
                        <a:pt x="169" y="427"/>
                        <a:pt x="243" y="323"/>
                      </a:cubicBezTo>
                      <a:cubicBezTo>
                        <a:pt x="317" y="219"/>
                        <a:pt x="378" y="133"/>
                        <a:pt x="379" y="131"/>
                      </a:cubicBezTo>
                      <a:cubicBezTo>
                        <a:pt x="380" y="129"/>
                        <a:pt x="380" y="129"/>
                        <a:pt x="376" y="123"/>
                      </a:cubicBezTo>
                      <a:cubicBezTo>
                        <a:pt x="371" y="116"/>
                        <a:pt x="366" y="103"/>
                        <a:pt x="366" y="97"/>
                      </a:cubicBezTo>
                      <a:cubicBezTo>
                        <a:pt x="367" y="90"/>
                        <a:pt x="369" y="88"/>
                        <a:pt x="377" y="85"/>
                      </a:cubicBezTo>
                      <a:cubicBezTo>
                        <a:pt x="386" y="81"/>
                        <a:pt x="395" y="82"/>
                        <a:pt x="410" y="86"/>
                      </a:cubicBezTo>
                      <a:cubicBezTo>
                        <a:pt x="418" y="88"/>
                        <a:pt x="420" y="88"/>
                        <a:pt x="421" y="86"/>
                      </a:cubicBezTo>
                      <a:cubicBezTo>
                        <a:pt x="427" y="78"/>
                        <a:pt x="440" y="54"/>
                        <a:pt x="440" y="53"/>
                      </a:cubicBezTo>
                      <a:cubicBezTo>
                        <a:pt x="439" y="52"/>
                        <a:pt x="437" y="48"/>
                        <a:pt x="434" y="45"/>
                      </a:cubicBezTo>
                      <a:cubicBezTo>
                        <a:pt x="428" y="37"/>
                        <a:pt x="423" y="26"/>
                        <a:pt x="422" y="20"/>
                      </a:cubicBezTo>
                      <a:cubicBezTo>
                        <a:pt x="422" y="10"/>
                        <a:pt x="428" y="2"/>
                        <a:pt x="437" y="0"/>
                      </a:cubicBezTo>
                    </a:path>
                  </a:pathLst>
                </a:custGeom>
                <a:solidFill>
                  <a:srgbClr val="BCBCB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22" name="Group 52"/>
              <p:cNvGrpSpPr>
                <a:grpSpLocks/>
              </p:cNvGrpSpPr>
              <p:nvPr/>
            </p:nvGrpSpPr>
            <p:grpSpPr bwMode="auto">
              <a:xfrm>
                <a:off x="1097" y="788"/>
                <a:ext cx="214" cy="291"/>
                <a:chOff x="1097" y="788"/>
                <a:chExt cx="214" cy="291"/>
              </a:xfrm>
            </p:grpSpPr>
            <p:sp>
              <p:nvSpPr>
                <p:cNvPr id="226" name="Freeform 53"/>
                <p:cNvSpPr>
                  <a:spLocks noChangeArrowheads="1"/>
                </p:cNvSpPr>
                <p:nvPr/>
              </p:nvSpPr>
              <p:spPr bwMode="auto">
                <a:xfrm>
                  <a:off x="1097" y="788"/>
                  <a:ext cx="214" cy="291"/>
                </a:xfrm>
                <a:custGeom>
                  <a:avLst/>
                  <a:gdLst>
                    <a:gd name="G0" fmla="+- 1 0 0"/>
                    <a:gd name="G1" fmla="*/ 1 39693 55456"/>
                    <a:gd name="G2" fmla="*/ 1 35987 55552"/>
                    <a:gd name="G3" fmla="*/ G2 1 180"/>
                    <a:gd name="G4" fmla="*/ G1 1 G3"/>
                    <a:gd name="G5" fmla="+- 1 0 0"/>
                    <a:gd name="G6" fmla="+- 1 0 0"/>
                    <a:gd name="G7" fmla="+- 1 0 0"/>
                    <a:gd name="G8" fmla="+- 1 0 0"/>
                    <a:gd name="G9" fmla="*/ 1 25611 45568"/>
                    <a:gd name="G10" fmla="*/ 1 35987 55552"/>
                    <a:gd name="G11" fmla="*/ G10 1 180"/>
                    <a:gd name="G12" fmla="*/ G9 1 G11"/>
                    <a:gd name="G13" fmla="+- 1 0 0"/>
                    <a:gd name="G14" fmla="+- 1 0 0"/>
                    <a:gd name="G15" fmla="+- 1 0 0"/>
                    <a:gd name="G16" fmla="+- 1 0 0"/>
                    <a:gd name="G17" fmla="+- 340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T0" fmla="*/ 8 256 1"/>
                    <a:gd name="T1" fmla="*/ 0 256 1"/>
                    <a:gd name="G30" fmla="+- 0 T0 T1"/>
                    <a:gd name="G31" fmla="cos 753 G30"/>
                    <a:gd name="G32" fmla="+- 755 0 0"/>
                    <a:gd name="G33" fmla="+- 0 0 0"/>
                    <a:gd name="G34" fmla="+- 2 0 0"/>
                    <a:gd name="G35" fmla="+- 1 0 0"/>
                    <a:gd name="G36" fmla="+- 1 0 0"/>
                    <a:gd name="G37" fmla="+- 1 0 0"/>
                    <a:gd name="G38" fmla="+- 1 0 0"/>
                    <a:gd name="G39" fmla="+- 1 0 0"/>
                    <a:gd name="G40" fmla="+- 1 0 0"/>
                    <a:gd name="G41" fmla="+- 1 0 0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*/ 1 24577 2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+- 1 0 0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84 0 0"/>
                    <a:gd name="G84" fmla="+- 0 0 0"/>
                    <a:gd name="G85" fmla="+- 169 0 0"/>
                    <a:gd name="G86" fmla="+- 148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 0 0"/>
                    <a:gd name="G101" fmla="+- 1 0 0"/>
                    <a:gd name="G102" fmla="+- 1 0 0"/>
                    <a:gd name="G103" fmla="+- 1 0 0"/>
                    <a:gd name="G104" fmla="+- 1 0 0"/>
                    <a:gd name="G105" fmla="+- 1 0 0"/>
                    <a:gd name="T2" fmla="*/ 443 w 570"/>
                    <a:gd name="T3" fmla="*/ 3 h 758"/>
                    <a:gd name="T4" fmla="*/ 548 w 570"/>
                    <a:gd name="T5" fmla="*/ 55 h 758"/>
                    <a:gd name="T6" fmla="*/ 566 w 570"/>
                    <a:gd name="T7" fmla="*/ 84 h 758"/>
                    <a:gd name="T8" fmla="*/ 568 w 570"/>
                    <a:gd name="T9" fmla="*/ 101 h 758"/>
                    <a:gd name="T10" fmla="*/ 520 w 570"/>
                    <a:gd name="T11" fmla="*/ 108 h 758"/>
                    <a:gd name="T12" fmla="*/ 511 w 570"/>
                    <a:gd name="T13" fmla="*/ 106 h 758"/>
                    <a:gd name="T14" fmla="*/ 500 w 570"/>
                    <a:gd name="T15" fmla="*/ 119 h 758"/>
                    <a:gd name="T16" fmla="*/ 497 w 570"/>
                    <a:gd name="T17" fmla="*/ 143 h 758"/>
                    <a:gd name="T18" fmla="*/ 504 w 570"/>
                    <a:gd name="T19" fmla="*/ 190 h 758"/>
                    <a:gd name="T20" fmla="*/ 471 w 570"/>
                    <a:gd name="T21" fmla="*/ 192 h 758"/>
                    <a:gd name="T22" fmla="*/ 464 w 570"/>
                    <a:gd name="T23" fmla="*/ 191 h 758"/>
                    <a:gd name="T24" fmla="*/ 327 w 570"/>
                    <a:gd name="T25" fmla="*/ 384 h 758"/>
                    <a:gd name="T26" fmla="*/ 186 w 570"/>
                    <a:gd name="T27" fmla="*/ 580 h 758"/>
                    <a:gd name="T28" fmla="*/ 147 w 570"/>
                    <a:gd name="T29" fmla="*/ 587 h 758"/>
                    <a:gd name="T30" fmla="*/ 139 w 570"/>
                    <a:gd name="T31" fmla="*/ 587 h 758"/>
                    <a:gd name="T32" fmla="*/ 75 w 570"/>
                    <a:gd name="T33" fmla="*/ 670 h 758"/>
                    <a:gd name="T34" fmla="*/ 10 w 570"/>
                    <a:gd name="T35" fmla="*/ 753 h 758"/>
                    <a:gd name="T36" fmla="*/ 3 w 570"/>
                    <a:gd name="T37" fmla="*/ 756 h 758"/>
                    <a:gd name="T38" fmla="*/ 0 w 570"/>
                    <a:gd name="T39" fmla="*/ 756 h 758"/>
                    <a:gd name="T40" fmla="*/ 61 w 570"/>
                    <a:gd name="T41" fmla="*/ 666 h 758"/>
                    <a:gd name="T42" fmla="*/ 121 w 570"/>
                    <a:gd name="T43" fmla="*/ 576 h 758"/>
                    <a:gd name="T44" fmla="*/ 115 w 570"/>
                    <a:gd name="T45" fmla="*/ 569 h 758"/>
                    <a:gd name="T46" fmla="*/ 101 w 570"/>
                    <a:gd name="T47" fmla="*/ 544 h 758"/>
                    <a:gd name="T48" fmla="*/ 106 w 570"/>
                    <a:gd name="T49" fmla="*/ 519 h 758"/>
                    <a:gd name="T50" fmla="*/ 243 w 570"/>
                    <a:gd name="T51" fmla="*/ 324 h 758"/>
                    <a:gd name="T52" fmla="*/ 377 w 570"/>
                    <a:gd name="T53" fmla="*/ 134 h 758"/>
                    <a:gd name="T54" fmla="*/ 374 w 570"/>
                    <a:gd name="T55" fmla="*/ 125 h 758"/>
                    <a:gd name="T56" fmla="*/ 365 w 570"/>
                    <a:gd name="T57" fmla="*/ 97 h 758"/>
                    <a:gd name="T58" fmla="*/ 409 w 570"/>
                    <a:gd name="T59" fmla="*/ 86 h 758"/>
                    <a:gd name="T60" fmla="*/ 420 w 570"/>
                    <a:gd name="T61" fmla="*/ 89 h 758"/>
                    <a:gd name="T62" fmla="*/ 429 w 570"/>
                    <a:gd name="T63" fmla="*/ 74 h 758"/>
                    <a:gd name="T64" fmla="*/ 438 w 570"/>
                    <a:gd name="T65" fmla="*/ 57 h 758"/>
                    <a:gd name="T66" fmla="*/ 433 w 570"/>
                    <a:gd name="T67" fmla="*/ 48 h 758"/>
                    <a:gd name="T68" fmla="*/ 424 w 570"/>
                    <a:gd name="T69" fmla="*/ 11 h 758"/>
                    <a:gd name="T70" fmla="*/ 443 w 570"/>
                    <a:gd name="T71" fmla="*/ 3 h 758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70" h="758">
                      <a:moveTo>
                        <a:pt x="443" y="3"/>
                      </a:moveTo>
                      <a:cubicBezTo>
                        <a:pt x="471" y="0"/>
                        <a:pt x="520" y="25"/>
                        <a:pt x="548" y="55"/>
                      </a:cubicBezTo>
                      <a:cubicBezTo>
                        <a:pt x="555" y="64"/>
                        <a:pt x="564" y="76"/>
                        <a:pt x="566" y="84"/>
                      </a:cubicBezTo>
                      <a:cubicBezTo>
                        <a:pt x="568" y="89"/>
                        <a:pt x="569" y="97"/>
                        <a:pt x="568" y="101"/>
                      </a:cubicBezTo>
                      <a:cubicBezTo>
                        <a:pt x="563" y="113"/>
                        <a:pt x="544" y="116"/>
                        <a:pt x="520" y="108"/>
                      </a:cubicBezTo>
                      <a:cubicBezTo>
                        <a:pt x="516" y="107"/>
                        <a:pt x="511" y="106"/>
                        <a:pt x="511" y="106"/>
                      </a:cubicBezTo>
                      <a:cubicBezTo>
                        <a:pt x="511" y="106"/>
                        <a:pt x="506" y="112"/>
                        <a:pt x="500" y="119"/>
                      </a:cubicBezTo>
                      <a:cubicBezTo>
                        <a:pt x="487" y="133"/>
                        <a:pt x="487" y="132"/>
                        <a:pt x="497" y="143"/>
                      </a:cubicBezTo>
                      <a:cubicBezTo>
                        <a:pt x="514" y="163"/>
                        <a:pt x="517" y="183"/>
                        <a:pt x="504" y="190"/>
                      </a:cubicBezTo>
                      <a:cubicBezTo>
                        <a:pt x="497" y="194"/>
                        <a:pt x="484" y="195"/>
                        <a:pt x="471" y="192"/>
                      </a:cubicBezTo>
                      <a:cubicBezTo>
                        <a:pt x="468" y="191"/>
                        <a:pt x="465" y="190"/>
                        <a:pt x="464" y="191"/>
                      </a:cubicBezTo>
                      <a:cubicBezTo>
                        <a:pt x="464" y="191"/>
                        <a:pt x="402" y="278"/>
                        <a:pt x="327" y="384"/>
                      </a:cubicBezTo>
                      <a:cubicBezTo>
                        <a:pt x="251" y="490"/>
                        <a:pt x="188" y="578"/>
                        <a:pt x="186" y="580"/>
                      </a:cubicBezTo>
                      <a:cubicBezTo>
                        <a:pt x="177" y="587"/>
                        <a:pt x="162" y="590"/>
                        <a:pt x="147" y="587"/>
                      </a:cubicBezTo>
                      <a:cubicBezTo>
                        <a:pt x="144" y="586"/>
                        <a:pt x="140" y="586"/>
                        <a:pt x="139" y="587"/>
                      </a:cubicBezTo>
                      <a:cubicBezTo>
                        <a:pt x="138" y="588"/>
                        <a:pt x="109" y="625"/>
                        <a:pt x="75" y="670"/>
                      </a:cubicBezTo>
                      <a:cubicBezTo>
                        <a:pt x="30" y="729"/>
                        <a:pt x="12" y="752"/>
                        <a:pt x="10" y="753"/>
                      </a:cubicBezTo>
                      <a:cubicBezTo>
                        <a:pt x="8" y="753"/>
                        <a:pt x="5" y="755"/>
                        <a:pt x="3" y="756"/>
                      </a:cubicBezTo>
                      <a:cubicBezTo>
                        <a:pt x="1" y="757"/>
                        <a:pt x="0" y="757"/>
                        <a:pt x="0" y="756"/>
                      </a:cubicBezTo>
                      <a:cubicBezTo>
                        <a:pt x="1" y="755"/>
                        <a:pt x="28" y="715"/>
                        <a:pt x="61" y="666"/>
                      </a:cubicBezTo>
                      <a:cubicBezTo>
                        <a:pt x="94" y="617"/>
                        <a:pt x="121" y="577"/>
                        <a:pt x="121" y="576"/>
                      </a:cubicBezTo>
                      <a:cubicBezTo>
                        <a:pt x="121" y="575"/>
                        <a:pt x="118" y="572"/>
                        <a:pt x="115" y="569"/>
                      </a:cubicBezTo>
                      <a:cubicBezTo>
                        <a:pt x="107" y="560"/>
                        <a:pt x="103" y="552"/>
                        <a:pt x="101" y="544"/>
                      </a:cubicBezTo>
                      <a:cubicBezTo>
                        <a:pt x="100" y="534"/>
                        <a:pt x="101" y="529"/>
                        <a:pt x="106" y="519"/>
                      </a:cubicBezTo>
                      <a:cubicBezTo>
                        <a:pt x="108" y="515"/>
                        <a:pt x="170" y="427"/>
                        <a:pt x="243" y="324"/>
                      </a:cubicBezTo>
                      <a:cubicBezTo>
                        <a:pt x="316" y="220"/>
                        <a:pt x="377" y="135"/>
                        <a:pt x="377" y="134"/>
                      </a:cubicBezTo>
                      <a:cubicBezTo>
                        <a:pt x="378" y="132"/>
                        <a:pt x="377" y="130"/>
                        <a:pt x="374" y="125"/>
                      </a:cubicBezTo>
                      <a:cubicBezTo>
                        <a:pt x="368" y="117"/>
                        <a:pt x="364" y="104"/>
                        <a:pt x="365" y="97"/>
                      </a:cubicBezTo>
                      <a:cubicBezTo>
                        <a:pt x="368" y="84"/>
                        <a:pt x="385" y="80"/>
                        <a:pt x="409" y="86"/>
                      </a:cubicBezTo>
                      <a:lnTo>
                        <a:pt x="420" y="89"/>
                      </a:lnTo>
                      <a:lnTo>
                        <a:pt x="429" y="74"/>
                      </a:lnTo>
                      <a:cubicBezTo>
                        <a:pt x="434" y="65"/>
                        <a:pt x="438" y="58"/>
                        <a:pt x="438" y="57"/>
                      </a:cubicBezTo>
                      <a:cubicBezTo>
                        <a:pt x="438" y="56"/>
                        <a:pt x="436" y="52"/>
                        <a:pt x="433" y="48"/>
                      </a:cubicBezTo>
                      <a:cubicBezTo>
                        <a:pt x="422" y="33"/>
                        <a:pt x="419" y="19"/>
                        <a:pt x="424" y="11"/>
                      </a:cubicBezTo>
                      <a:cubicBezTo>
                        <a:pt x="427" y="7"/>
                        <a:pt x="435" y="3"/>
                        <a:pt x="443" y="3"/>
                      </a:cubicBezTo>
                    </a:path>
                  </a:pathLst>
                </a:custGeom>
                <a:solidFill>
                  <a:srgbClr val="CDCDC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27" name="Freeform 54"/>
                <p:cNvSpPr>
                  <a:spLocks noChangeArrowheads="1"/>
                </p:cNvSpPr>
                <p:nvPr/>
              </p:nvSpPr>
              <p:spPr bwMode="auto">
                <a:xfrm>
                  <a:off x="1097" y="789"/>
                  <a:ext cx="214" cy="289"/>
                </a:xfrm>
                <a:custGeom>
                  <a:avLst/>
                  <a:gdLst>
                    <a:gd name="G0" fmla="+- 1 0 0"/>
                    <a:gd name="G1" fmla="+- 1 0 0"/>
                    <a:gd name="G2" fmla="+- 1 0 0"/>
                    <a:gd name="G3" fmla="+- 1 0 0"/>
                    <a:gd name="G4" fmla="+- 1 0 0"/>
                    <a:gd name="G5" fmla="+- 1 0 0"/>
                    <a:gd name="G6" fmla="+- 1 0 0"/>
                    <a:gd name="G7" fmla="+- 1 0 0"/>
                    <a:gd name="G8" fmla="+- 1 0 0"/>
                    <a:gd name="G9" fmla="+- 1 0 0"/>
                    <a:gd name="G10" fmla="+- 1 0 0"/>
                    <a:gd name="G11" fmla="+- 1 0 0"/>
                    <a:gd name="G12" fmla="+- 1 0 0"/>
                    <a:gd name="G13" fmla="+- 1 0 0"/>
                    <a:gd name="G14" fmla="+- 1 0 0"/>
                    <a:gd name="G15" fmla="+- 522 0 0"/>
                    <a:gd name="G16" fmla="+- 103 0 0"/>
                    <a:gd name="G17" fmla="+- 1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G30" fmla="+- 1 0 0"/>
                    <a:gd name="G31" fmla="+- 1 0 0"/>
                    <a:gd name="G32" fmla="+- 1 0 0"/>
                    <a:gd name="G33" fmla="+- 1 0 0"/>
                    <a:gd name="G34" fmla="+- 1 0 0"/>
                    <a:gd name="G35" fmla="+- 1 0 0"/>
                    <a:gd name="G36" fmla="+- 0 0 0"/>
                    <a:gd name="G37" fmla="*/ 1 54239 35328"/>
                    <a:gd name="T0" fmla="*/ 5 256 1"/>
                    <a:gd name="T1" fmla="*/ 0 256 1"/>
                    <a:gd name="G38" fmla="+- 0 T0 T1"/>
                    <a:gd name="G39" fmla="sin 750 G38"/>
                    <a:gd name="G40" fmla="+- 376 0 0"/>
                    <a:gd name="G41" fmla="*/ 1 46283 55552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+- 1 0 0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*/ 1 24577 2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1 0 0"/>
                    <a:gd name="G84" fmla="+- 1 0 0"/>
                    <a:gd name="G85" fmla="+- 1 0 0"/>
                    <a:gd name="G86" fmla="+- 1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63 0 0"/>
                    <a:gd name="G101" fmla="*/ 1 167 2"/>
                    <a:gd name="G102" fmla="+- 0 0 0"/>
                    <a:gd name="G103" fmla="+- 168 0 0"/>
                    <a:gd name="G104" fmla="+- 1 0 0"/>
                    <a:gd name="G105" fmla="+- 1 0 0"/>
                    <a:gd name="G106" fmla="+- 1 0 0"/>
                    <a:gd name="G107" fmla="+- 1 0 0"/>
                    <a:gd name="G108" fmla="+- 1 0 0"/>
                    <a:gd name="G109" fmla="+- 1 0 0"/>
                    <a:gd name="G110" fmla="+- 1 0 0"/>
                    <a:gd name="G111" fmla="+- 1 0 0"/>
                    <a:gd name="G112" fmla="+- 1 0 0"/>
                    <a:gd name="G113" fmla="+- 1 0 0"/>
                    <a:gd name="G114" fmla="+- 1 0 0"/>
                    <a:gd name="G115" fmla="+- 1 0 0"/>
                    <a:gd name="G116" fmla="+- 1 0 0"/>
                    <a:gd name="G117" fmla="+- 1 0 0"/>
                    <a:gd name="G118" fmla="+- 1 0 0"/>
                    <a:gd name="G119" fmla="+- 1 0 0"/>
                    <a:gd name="G120" fmla="+- 1 0 0"/>
                    <a:gd name="G121" fmla="+- 1 0 0"/>
                    <a:gd name="G122" fmla="+- 1 0 0"/>
                    <a:gd name="G123" fmla="+- 1 0 0"/>
                    <a:gd name="T2" fmla="*/ 437 w 569"/>
                    <a:gd name="T3" fmla="*/ 0 h 753"/>
                    <a:gd name="T4" fmla="*/ 441 w 569"/>
                    <a:gd name="T5" fmla="*/ 0 h 753"/>
                    <a:gd name="T6" fmla="*/ 450 w 569"/>
                    <a:gd name="T7" fmla="*/ 2 h 753"/>
                    <a:gd name="T8" fmla="*/ 490 w 569"/>
                    <a:gd name="T9" fmla="*/ 14 h 753"/>
                    <a:gd name="T10" fmla="*/ 536 w 569"/>
                    <a:gd name="T11" fmla="*/ 44 h 753"/>
                    <a:gd name="T12" fmla="*/ 557 w 569"/>
                    <a:gd name="T13" fmla="*/ 69 h 753"/>
                    <a:gd name="T14" fmla="*/ 559 w 569"/>
                    <a:gd name="T15" fmla="*/ 70 h 753"/>
                    <a:gd name="T16" fmla="*/ 562 w 569"/>
                    <a:gd name="T17" fmla="*/ 75 h 753"/>
                    <a:gd name="T18" fmla="*/ 566 w 569"/>
                    <a:gd name="T19" fmla="*/ 90 h 753"/>
                    <a:gd name="T20" fmla="*/ 565 w 569"/>
                    <a:gd name="T21" fmla="*/ 94 h 753"/>
                    <a:gd name="T22" fmla="*/ 526 w 569"/>
                    <a:gd name="T23" fmla="*/ 105 h 753"/>
                    <a:gd name="T24" fmla="*/ 513 w 569"/>
                    <a:gd name="T25" fmla="*/ 102 h 753"/>
                    <a:gd name="T26" fmla="*/ 509 w 569"/>
                    <a:gd name="T27" fmla="*/ 101 h 753"/>
                    <a:gd name="T28" fmla="*/ 497 w 569"/>
                    <a:gd name="T29" fmla="*/ 114 h 753"/>
                    <a:gd name="T30" fmla="*/ 485 w 569"/>
                    <a:gd name="T31" fmla="*/ 129 h 753"/>
                    <a:gd name="T32" fmla="*/ 494 w 569"/>
                    <a:gd name="T33" fmla="*/ 141 h 753"/>
                    <a:gd name="T34" fmla="*/ 506 w 569"/>
                    <a:gd name="T35" fmla="*/ 160 h 753"/>
                    <a:gd name="T36" fmla="*/ 505 w 569"/>
                    <a:gd name="T37" fmla="*/ 183 h 753"/>
                    <a:gd name="T38" fmla="*/ 470 w 569"/>
                    <a:gd name="T39" fmla="*/ 187 h 753"/>
                    <a:gd name="T40" fmla="*/ 463 w 569"/>
                    <a:gd name="T41" fmla="*/ 186 h 753"/>
                    <a:gd name="T42" fmla="*/ 325 w 569"/>
                    <a:gd name="T43" fmla="*/ 378 h 753"/>
                    <a:gd name="T44" fmla="*/ 185 w 569"/>
                    <a:gd name="T45" fmla="*/ 574 h 753"/>
                    <a:gd name="T46" fmla="*/ 146 w 569"/>
                    <a:gd name="T47" fmla="*/ 582 h 753"/>
                    <a:gd name="T48" fmla="*/ 137 w 569"/>
                    <a:gd name="T49" fmla="*/ 582 h 753"/>
                    <a:gd name="T50" fmla="*/ 85 w 569"/>
                    <a:gd name="T51" fmla="*/ 650 h 753"/>
                    <a:gd name="T52" fmla="*/ 22 w 569"/>
                    <a:gd name="T53" fmla="*/ 732 h 753"/>
                    <a:gd name="T54" fmla="*/ 11 w 569"/>
                    <a:gd name="T55" fmla="*/ 748 h 753"/>
                    <a:gd name="T56" fmla="*/ 5 w 569"/>
                    <a:gd name="T57" fmla="*/ 751 h 753"/>
                    <a:gd name="T58" fmla="*/ 1 w 569"/>
                    <a:gd name="T59" fmla="*/ 751 h 753"/>
                    <a:gd name="T60" fmla="*/ 122 w 569"/>
                    <a:gd name="T61" fmla="*/ 572 h 753"/>
                    <a:gd name="T62" fmla="*/ 117 w 569"/>
                    <a:gd name="T63" fmla="*/ 565 h 753"/>
                    <a:gd name="T64" fmla="*/ 106 w 569"/>
                    <a:gd name="T65" fmla="*/ 519 h 753"/>
                    <a:gd name="T66" fmla="*/ 243 w 569"/>
                    <a:gd name="T67" fmla="*/ 323 h 753"/>
                    <a:gd name="T68" fmla="*/ 379 w 569"/>
                    <a:gd name="T69" fmla="*/ 131 h 753"/>
                    <a:gd name="T70" fmla="*/ 376 w 569"/>
                    <a:gd name="T71" fmla="*/ 123 h 753"/>
                    <a:gd name="T72" fmla="*/ 366 w 569"/>
                    <a:gd name="T73" fmla="*/ 97 h 753"/>
                    <a:gd name="T74" fmla="*/ 377 w 569"/>
                    <a:gd name="T75" fmla="*/ 85 h 753"/>
                    <a:gd name="T76" fmla="*/ 410 w 569"/>
                    <a:gd name="T77" fmla="*/ 86 h 753"/>
                    <a:gd name="T78" fmla="*/ 421 w 569"/>
                    <a:gd name="T79" fmla="*/ 86 h 753"/>
                    <a:gd name="T80" fmla="*/ 440 w 569"/>
                    <a:gd name="T81" fmla="*/ 53 h 753"/>
                    <a:gd name="T82" fmla="*/ 434 w 569"/>
                    <a:gd name="T83" fmla="*/ 45 h 753"/>
                    <a:gd name="T84" fmla="*/ 422 w 569"/>
                    <a:gd name="T85" fmla="*/ 20 h 753"/>
                    <a:gd name="T86" fmla="*/ 437 w 569"/>
                    <a:gd name="T87" fmla="*/ 0 h 753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569" h="753">
                      <a:moveTo>
                        <a:pt x="437" y="0"/>
                      </a:moveTo>
                      <a:cubicBezTo>
                        <a:pt x="439" y="0"/>
                        <a:pt x="440" y="0"/>
                        <a:pt x="441" y="0"/>
                      </a:cubicBezTo>
                      <a:cubicBezTo>
                        <a:pt x="441" y="1"/>
                        <a:pt x="445" y="1"/>
                        <a:pt x="450" y="2"/>
                      </a:cubicBezTo>
                      <a:cubicBezTo>
                        <a:pt x="462" y="3"/>
                        <a:pt x="473" y="6"/>
                        <a:pt x="490" y="14"/>
                      </a:cubicBezTo>
                      <a:cubicBezTo>
                        <a:pt x="505" y="21"/>
                        <a:pt x="525" y="34"/>
                        <a:pt x="536" y="44"/>
                      </a:cubicBezTo>
                      <a:cubicBezTo>
                        <a:pt x="543" y="51"/>
                        <a:pt x="556" y="66"/>
                        <a:pt x="557" y="69"/>
                      </a:cubicBezTo>
                      <a:cubicBezTo>
                        <a:pt x="558" y="70"/>
                        <a:pt x="558" y="71"/>
                        <a:pt x="559" y="70"/>
                      </a:cubicBezTo>
                      <a:cubicBezTo>
                        <a:pt x="559" y="70"/>
                        <a:pt x="561" y="72"/>
                        <a:pt x="562" y="75"/>
                      </a:cubicBezTo>
                      <a:cubicBezTo>
                        <a:pt x="565" y="81"/>
                        <a:pt x="568" y="90"/>
                        <a:pt x="566" y="90"/>
                      </a:cubicBezTo>
                      <a:cubicBezTo>
                        <a:pt x="566" y="90"/>
                        <a:pt x="565" y="92"/>
                        <a:pt x="565" y="94"/>
                      </a:cubicBezTo>
                      <a:cubicBezTo>
                        <a:pt x="564" y="106"/>
                        <a:pt x="548" y="111"/>
                        <a:pt x="526" y="105"/>
                      </a:cubicBezTo>
                      <a:cubicBezTo>
                        <a:pt x="521" y="104"/>
                        <a:pt x="515" y="103"/>
                        <a:pt x="513" y="102"/>
                      </a:cubicBezTo>
                      <a:lnTo>
                        <a:pt x="509" y="101"/>
                      </a:lnTo>
                      <a:lnTo>
                        <a:pt x="497" y="114"/>
                      </a:lnTo>
                      <a:cubicBezTo>
                        <a:pt x="491" y="121"/>
                        <a:pt x="486" y="128"/>
                        <a:pt x="485" y="129"/>
                      </a:cubicBezTo>
                      <a:cubicBezTo>
                        <a:pt x="485" y="130"/>
                        <a:pt x="489" y="135"/>
                        <a:pt x="494" y="141"/>
                      </a:cubicBezTo>
                      <a:cubicBezTo>
                        <a:pt x="501" y="149"/>
                        <a:pt x="503" y="152"/>
                        <a:pt x="506" y="160"/>
                      </a:cubicBezTo>
                      <a:cubicBezTo>
                        <a:pt x="510" y="172"/>
                        <a:pt x="510" y="178"/>
                        <a:pt x="505" y="183"/>
                      </a:cubicBezTo>
                      <a:cubicBezTo>
                        <a:pt x="499" y="189"/>
                        <a:pt x="485" y="190"/>
                        <a:pt x="470" y="187"/>
                      </a:cubicBezTo>
                      <a:cubicBezTo>
                        <a:pt x="467" y="186"/>
                        <a:pt x="463" y="185"/>
                        <a:pt x="463" y="186"/>
                      </a:cubicBezTo>
                      <a:cubicBezTo>
                        <a:pt x="462" y="186"/>
                        <a:pt x="400" y="272"/>
                        <a:pt x="325" y="378"/>
                      </a:cubicBezTo>
                      <a:cubicBezTo>
                        <a:pt x="250" y="483"/>
                        <a:pt x="187" y="572"/>
                        <a:pt x="185" y="574"/>
                      </a:cubicBezTo>
                      <a:cubicBezTo>
                        <a:pt x="177" y="582"/>
                        <a:pt x="162" y="586"/>
                        <a:pt x="146" y="582"/>
                      </a:cubicBezTo>
                      <a:cubicBezTo>
                        <a:pt x="142" y="581"/>
                        <a:pt x="138" y="581"/>
                        <a:pt x="137" y="582"/>
                      </a:cubicBezTo>
                      <a:cubicBezTo>
                        <a:pt x="136" y="582"/>
                        <a:pt x="113" y="613"/>
                        <a:pt x="85" y="650"/>
                      </a:cubicBezTo>
                      <a:cubicBezTo>
                        <a:pt x="57" y="686"/>
                        <a:pt x="29" y="723"/>
                        <a:pt x="22" y="732"/>
                      </a:cubicBezTo>
                      <a:cubicBezTo>
                        <a:pt x="15" y="741"/>
                        <a:pt x="10" y="748"/>
                        <a:pt x="11" y="748"/>
                      </a:cubicBezTo>
                      <a:cubicBezTo>
                        <a:pt x="11" y="748"/>
                        <a:pt x="9" y="750"/>
                        <a:pt x="5" y="751"/>
                      </a:cubicBezTo>
                      <a:cubicBezTo>
                        <a:pt x="2" y="752"/>
                        <a:pt x="0" y="752"/>
                        <a:pt x="1" y="751"/>
                      </a:cubicBezTo>
                      <a:cubicBezTo>
                        <a:pt x="5" y="749"/>
                        <a:pt x="123" y="574"/>
                        <a:pt x="122" y="572"/>
                      </a:cubicBezTo>
                      <a:cubicBezTo>
                        <a:pt x="122" y="571"/>
                        <a:pt x="119" y="568"/>
                        <a:pt x="117" y="565"/>
                      </a:cubicBezTo>
                      <a:cubicBezTo>
                        <a:pt x="102" y="551"/>
                        <a:pt x="98" y="534"/>
                        <a:pt x="106" y="519"/>
                      </a:cubicBezTo>
                      <a:cubicBezTo>
                        <a:pt x="107" y="515"/>
                        <a:pt x="169" y="427"/>
                        <a:pt x="243" y="323"/>
                      </a:cubicBezTo>
                      <a:cubicBezTo>
                        <a:pt x="317" y="219"/>
                        <a:pt x="378" y="133"/>
                        <a:pt x="379" y="131"/>
                      </a:cubicBezTo>
                      <a:cubicBezTo>
                        <a:pt x="380" y="129"/>
                        <a:pt x="380" y="129"/>
                        <a:pt x="376" y="123"/>
                      </a:cubicBezTo>
                      <a:cubicBezTo>
                        <a:pt x="371" y="116"/>
                        <a:pt x="366" y="103"/>
                        <a:pt x="366" y="97"/>
                      </a:cubicBezTo>
                      <a:cubicBezTo>
                        <a:pt x="367" y="90"/>
                        <a:pt x="369" y="88"/>
                        <a:pt x="377" y="85"/>
                      </a:cubicBezTo>
                      <a:cubicBezTo>
                        <a:pt x="386" y="81"/>
                        <a:pt x="395" y="82"/>
                        <a:pt x="410" y="86"/>
                      </a:cubicBezTo>
                      <a:cubicBezTo>
                        <a:pt x="418" y="88"/>
                        <a:pt x="420" y="88"/>
                        <a:pt x="421" y="86"/>
                      </a:cubicBezTo>
                      <a:cubicBezTo>
                        <a:pt x="427" y="78"/>
                        <a:pt x="440" y="54"/>
                        <a:pt x="440" y="53"/>
                      </a:cubicBezTo>
                      <a:cubicBezTo>
                        <a:pt x="439" y="52"/>
                        <a:pt x="437" y="48"/>
                        <a:pt x="434" y="45"/>
                      </a:cubicBezTo>
                      <a:cubicBezTo>
                        <a:pt x="428" y="37"/>
                        <a:pt x="423" y="26"/>
                        <a:pt x="422" y="20"/>
                      </a:cubicBezTo>
                      <a:cubicBezTo>
                        <a:pt x="422" y="10"/>
                        <a:pt x="428" y="2"/>
                        <a:pt x="437" y="0"/>
                      </a:cubicBezTo>
                    </a:path>
                  </a:pathLst>
                </a:custGeom>
                <a:solidFill>
                  <a:srgbClr val="BCBCB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23" name="Group 55"/>
              <p:cNvGrpSpPr>
                <a:grpSpLocks/>
              </p:cNvGrpSpPr>
              <p:nvPr/>
            </p:nvGrpSpPr>
            <p:grpSpPr bwMode="auto">
              <a:xfrm>
                <a:off x="1358" y="788"/>
                <a:ext cx="214" cy="291"/>
                <a:chOff x="1358" y="788"/>
                <a:chExt cx="214" cy="291"/>
              </a:xfrm>
            </p:grpSpPr>
            <p:sp>
              <p:nvSpPr>
                <p:cNvPr id="224" name="Freeform 56"/>
                <p:cNvSpPr>
                  <a:spLocks noChangeArrowheads="1"/>
                </p:cNvSpPr>
                <p:nvPr/>
              </p:nvSpPr>
              <p:spPr bwMode="auto">
                <a:xfrm>
                  <a:off x="1358" y="788"/>
                  <a:ext cx="214" cy="291"/>
                </a:xfrm>
                <a:custGeom>
                  <a:avLst/>
                  <a:gdLst>
                    <a:gd name="G0" fmla="+- 1 0 0"/>
                    <a:gd name="G1" fmla="*/ 1 39693 55456"/>
                    <a:gd name="G2" fmla="*/ 1 35987 55552"/>
                    <a:gd name="G3" fmla="*/ G2 1 180"/>
                    <a:gd name="G4" fmla="*/ G1 1 G3"/>
                    <a:gd name="G5" fmla="+- 1 0 0"/>
                    <a:gd name="G6" fmla="+- 1 0 0"/>
                    <a:gd name="G7" fmla="+- 1 0 0"/>
                    <a:gd name="G8" fmla="+- 1 0 0"/>
                    <a:gd name="G9" fmla="*/ 1 25611 45568"/>
                    <a:gd name="G10" fmla="*/ 1 35987 55552"/>
                    <a:gd name="G11" fmla="*/ G10 1 180"/>
                    <a:gd name="G12" fmla="*/ G9 1 G11"/>
                    <a:gd name="G13" fmla="+- 1 0 0"/>
                    <a:gd name="G14" fmla="+- 1 0 0"/>
                    <a:gd name="G15" fmla="+- 1 0 0"/>
                    <a:gd name="G16" fmla="+- 1 0 0"/>
                    <a:gd name="G17" fmla="+- 340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T0" fmla="*/ 8 256 1"/>
                    <a:gd name="T1" fmla="*/ 0 256 1"/>
                    <a:gd name="G30" fmla="+- 0 T0 T1"/>
                    <a:gd name="G31" fmla="cos 753 G30"/>
                    <a:gd name="G32" fmla="+- 755 0 0"/>
                    <a:gd name="G33" fmla="+- 0 0 0"/>
                    <a:gd name="G34" fmla="+- 2 0 0"/>
                    <a:gd name="G35" fmla="+- 1 0 0"/>
                    <a:gd name="G36" fmla="+- 1 0 0"/>
                    <a:gd name="G37" fmla="+- 1 0 0"/>
                    <a:gd name="G38" fmla="+- 1 0 0"/>
                    <a:gd name="G39" fmla="+- 1 0 0"/>
                    <a:gd name="G40" fmla="+- 1 0 0"/>
                    <a:gd name="G41" fmla="+- 1 0 0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*/ 1 24577 2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+- 1 0 0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84 0 0"/>
                    <a:gd name="G84" fmla="+- 0 0 0"/>
                    <a:gd name="G85" fmla="+- 169 0 0"/>
                    <a:gd name="G86" fmla="+- 148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 0 0"/>
                    <a:gd name="G101" fmla="+- 1 0 0"/>
                    <a:gd name="G102" fmla="+- 1 0 0"/>
                    <a:gd name="G103" fmla="+- 1 0 0"/>
                    <a:gd name="G104" fmla="+- 1 0 0"/>
                    <a:gd name="G105" fmla="+- 1 0 0"/>
                    <a:gd name="T2" fmla="*/ 443 w 570"/>
                    <a:gd name="T3" fmla="*/ 3 h 758"/>
                    <a:gd name="T4" fmla="*/ 548 w 570"/>
                    <a:gd name="T5" fmla="*/ 55 h 758"/>
                    <a:gd name="T6" fmla="*/ 566 w 570"/>
                    <a:gd name="T7" fmla="*/ 84 h 758"/>
                    <a:gd name="T8" fmla="*/ 568 w 570"/>
                    <a:gd name="T9" fmla="*/ 101 h 758"/>
                    <a:gd name="T10" fmla="*/ 520 w 570"/>
                    <a:gd name="T11" fmla="*/ 108 h 758"/>
                    <a:gd name="T12" fmla="*/ 511 w 570"/>
                    <a:gd name="T13" fmla="*/ 106 h 758"/>
                    <a:gd name="T14" fmla="*/ 500 w 570"/>
                    <a:gd name="T15" fmla="*/ 119 h 758"/>
                    <a:gd name="T16" fmla="*/ 497 w 570"/>
                    <a:gd name="T17" fmla="*/ 143 h 758"/>
                    <a:gd name="T18" fmla="*/ 504 w 570"/>
                    <a:gd name="T19" fmla="*/ 190 h 758"/>
                    <a:gd name="T20" fmla="*/ 471 w 570"/>
                    <a:gd name="T21" fmla="*/ 192 h 758"/>
                    <a:gd name="T22" fmla="*/ 464 w 570"/>
                    <a:gd name="T23" fmla="*/ 191 h 758"/>
                    <a:gd name="T24" fmla="*/ 327 w 570"/>
                    <a:gd name="T25" fmla="*/ 384 h 758"/>
                    <a:gd name="T26" fmla="*/ 186 w 570"/>
                    <a:gd name="T27" fmla="*/ 580 h 758"/>
                    <a:gd name="T28" fmla="*/ 147 w 570"/>
                    <a:gd name="T29" fmla="*/ 587 h 758"/>
                    <a:gd name="T30" fmla="*/ 139 w 570"/>
                    <a:gd name="T31" fmla="*/ 587 h 758"/>
                    <a:gd name="T32" fmla="*/ 75 w 570"/>
                    <a:gd name="T33" fmla="*/ 670 h 758"/>
                    <a:gd name="T34" fmla="*/ 10 w 570"/>
                    <a:gd name="T35" fmla="*/ 753 h 758"/>
                    <a:gd name="T36" fmla="*/ 3 w 570"/>
                    <a:gd name="T37" fmla="*/ 756 h 758"/>
                    <a:gd name="T38" fmla="*/ 0 w 570"/>
                    <a:gd name="T39" fmla="*/ 756 h 758"/>
                    <a:gd name="T40" fmla="*/ 61 w 570"/>
                    <a:gd name="T41" fmla="*/ 666 h 758"/>
                    <a:gd name="T42" fmla="*/ 121 w 570"/>
                    <a:gd name="T43" fmla="*/ 576 h 758"/>
                    <a:gd name="T44" fmla="*/ 115 w 570"/>
                    <a:gd name="T45" fmla="*/ 569 h 758"/>
                    <a:gd name="T46" fmla="*/ 101 w 570"/>
                    <a:gd name="T47" fmla="*/ 544 h 758"/>
                    <a:gd name="T48" fmla="*/ 106 w 570"/>
                    <a:gd name="T49" fmla="*/ 519 h 758"/>
                    <a:gd name="T50" fmla="*/ 243 w 570"/>
                    <a:gd name="T51" fmla="*/ 324 h 758"/>
                    <a:gd name="T52" fmla="*/ 377 w 570"/>
                    <a:gd name="T53" fmla="*/ 134 h 758"/>
                    <a:gd name="T54" fmla="*/ 374 w 570"/>
                    <a:gd name="T55" fmla="*/ 125 h 758"/>
                    <a:gd name="T56" fmla="*/ 365 w 570"/>
                    <a:gd name="T57" fmla="*/ 97 h 758"/>
                    <a:gd name="T58" fmla="*/ 409 w 570"/>
                    <a:gd name="T59" fmla="*/ 86 h 758"/>
                    <a:gd name="T60" fmla="*/ 420 w 570"/>
                    <a:gd name="T61" fmla="*/ 89 h 758"/>
                    <a:gd name="T62" fmla="*/ 429 w 570"/>
                    <a:gd name="T63" fmla="*/ 74 h 758"/>
                    <a:gd name="T64" fmla="*/ 438 w 570"/>
                    <a:gd name="T65" fmla="*/ 57 h 758"/>
                    <a:gd name="T66" fmla="*/ 433 w 570"/>
                    <a:gd name="T67" fmla="*/ 48 h 758"/>
                    <a:gd name="T68" fmla="*/ 424 w 570"/>
                    <a:gd name="T69" fmla="*/ 11 h 758"/>
                    <a:gd name="T70" fmla="*/ 443 w 570"/>
                    <a:gd name="T71" fmla="*/ 3 h 758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70" h="758">
                      <a:moveTo>
                        <a:pt x="443" y="3"/>
                      </a:moveTo>
                      <a:cubicBezTo>
                        <a:pt x="471" y="0"/>
                        <a:pt x="520" y="25"/>
                        <a:pt x="548" y="55"/>
                      </a:cubicBezTo>
                      <a:cubicBezTo>
                        <a:pt x="555" y="64"/>
                        <a:pt x="564" y="76"/>
                        <a:pt x="566" y="84"/>
                      </a:cubicBezTo>
                      <a:cubicBezTo>
                        <a:pt x="568" y="89"/>
                        <a:pt x="569" y="97"/>
                        <a:pt x="568" y="101"/>
                      </a:cubicBezTo>
                      <a:cubicBezTo>
                        <a:pt x="563" y="113"/>
                        <a:pt x="544" y="116"/>
                        <a:pt x="520" y="108"/>
                      </a:cubicBezTo>
                      <a:cubicBezTo>
                        <a:pt x="516" y="107"/>
                        <a:pt x="511" y="106"/>
                        <a:pt x="511" y="106"/>
                      </a:cubicBezTo>
                      <a:cubicBezTo>
                        <a:pt x="511" y="106"/>
                        <a:pt x="506" y="112"/>
                        <a:pt x="500" y="119"/>
                      </a:cubicBezTo>
                      <a:cubicBezTo>
                        <a:pt x="487" y="133"/>
                        <a:pt x="487" y="132"/>
                        <a:pt x="497" y="143"/>
                      </a:cubicBezTo>
                      <a:cubicBezTo>
                        <a:pt x="514" y="163"/>
                        <a:pt x="517" y="183"/>
                        <a:pt x="504" y="190"/>
                      </a:cubicBezTo>
                      <a:cubicBezTo>
                        <a:pt x="497" y="194"/>
                        <a:pt x="484" y="195"/>
                        <a:pt x="471" y="192"/>
                      </a:cubicBezTo>
                      <a:cubicBezTo>
                        <a:pt x="468" y="191"/>
                        <a:pt x="465" y="190"/>
                        <a:pt x="464" y="191"/>
                      </a:cubicBezTo>
                      <a:cubicBezTo>
                        <a:pt x="464" y="191"/>
                        <a:pt x="402" y="278"/>
                        <a:pt x="327" y="384"/>
                      </a:cubicBezTo>
                      <a:cubicBezTo>
                        <a:pt x="251" y="490"/>
                        <a:pt x="188" y="578"/>
                        <a:pt x="186" y="580"/>
                      </a:cubicBezTo>
                      <a:cubicBezTo>
                        <a:pt x="177" y="587"/>
                        <a:pt x="162" y="590"/>
                        <a:pt x="147" y="587"/>
                      </a:cubicBezTo>
                      <a:cubicBezTo>
                        <a:pt x="144" y="586"/>
                        <a:pt x="140" y="586"/>
                        <a:pt x="139" y="587"/>
                      </a:cubicBezTo>
                      <a:cubicBezTo>
                        <a:pt x="138" y="588"/>
                        <a:pt x="109" y="625"/>
                        <a:pt x="75" y="670"/>
                      </a:cubicBezTo>
                      <a:cubicBezTo>
                        <a:pt x="30" y="729"/>
                        <a:pt x="12" y="752"/>
                        <a:pt x="10" y="753"/>
                      </a:cubicBezTo>
                      <a:cubicBezTo>
                        <a:pt x="8" y="753"/>
                        <a:pt x="5" y="755"/>
                        <a:pt x="3" y="756"/>
                      </a:cubicBezTo>
                      <a:cubicBezTo>
                        <a:pt x="1" y="757"/>
                        <a:pt x="0" y="757"/>
                        <a:pt x="0" y="756"/>
                      </a:cubicBezTo>
                      <a:cubicBezTo>
                        <a:pt x="1" y="755"/>
                        <a:pt x="28" y="715"/>
                        <a:pt x="61" y="666"/>
                      </a:cubicBezTo>
                      <a:cubicBezTo>
                        <a:pt x="94" y="617"/>
                        <a:pt x="121" y="577"/>
                        <a:pt x="121" y="576"/>
                      </a:cubicBezTo>
                      <a:cubicBezTo>
                        <a:pt x="121" y="575"/>
                        <a:pt x="118" y="572"/>
                        <a:pt x="115" y="569"/>
                      </a:cubicBezTo>
                      <a:cubicBezTo>
                        <a:pt x="107" y="560"/>
                        <a:pt x="103" y="552"/>
                        <a:pt x="101" y="544"/>
                      </a:cubicBezTo>
                      <a:cubicBezTo>
                        <a:pt x="100" y="534"/>
                        <a:pt x="101" y="529"/>
                        <a:pt x="106" y="519"/>
                      </a:cubicBezTo>
                      <a:cubicBezTo>
                        <a:pt x="108" y="515"/>
                        <a:pt x="170" y="427"/>
                        <a:pt x="243" y="324"/>
                      </a:cubicBezTo>
                      <a:cubicBezTo>
                        <a:pt x="316" y="220"/>
                        <a:pt x="377" y="135"/>
                        <a:pt x="377" y="134"/>
                      </a:cubicBezTo>
                      <a:cubicBezTo>
                        <a:pt x="378" y="132"/>
                        <a:pt x="377" y="130"/>
                        <a:pt x="374" y="125"/>
                      </a:cubicBezTo>
                      <a:cubicBezTo>
                        <a:pt x="368" y="117"/>
                        <a:pt x="364" y="104"/>
                        <a:pt x="365" y="97"/>
                      </a:cubicBezTo>
                      <a:cubicBezTo>
                        <a:pt x="368" y="84"/>
                        <a:pt x="385" y="80"/>
                        <a:pt x="409" y="86"/>
                      </a:cubicBezTo>
                      <a:lnTo>
                        <a:pt x="420" y="89"/>
                      </a:lnTo>
                      <a:lnTo>
                        <a:pt x="429" y="74"/>
                      </a:lnTo>
                      <a:cubicBezTo>
                        <a:pt x="434" y="65"/>
                        <a:pt x="438" y="58"/>
                        <a:pt x="438" y="57"/>
                      </a:cubicBezTo>
                      <a:cubicBezTo>
                        <a:pt x="438" y="56"/>
                        <a:pt x="436" y="52"/>
                        <a:pt x="433" y="48"/>
                      </a:cubicBezTo>
                      <a:cubicBezTo>
                        <a:pt x="422" y="33"/>
                        <a:pt x="419" y="19"/>
                        <a:pt x="424" y="11"/>
                      </a:cubicBezTo>
                      <a:cubicBezTo>
                        <a:pt x="427" y="7"/>
                        <a:pt x="435" y="3"/>
                        <a:pt x="443" y="3"/>
                      </a:cubicBezTo>
                    </a:path>
                  </a:pathLst>
                </a:custGeom>
                <a:solidFill>
                  <a:srgbClr val="CDCDC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25" name="Freeform 57"/>
                <p:cNvSpPr>
                  <a:spLocks noChangeArrowheads="1"/>
                </p:cNvSpPr>
                <p:nvPr/>
              </p:nvSpPr>
              <p:spPr bwMode="auto">
                <a:xfrm>
                  <a:off x="1358" y="789"/>
                  <a:ext cx="214" cy="289"/>
                </a:xfrm>
                <a:custGeom>
                  <a:avLst/>
                  <a:gdLst>
                    <a:gd name="G0" fmla="+- 1 0 0"/>
                    <a:gd name="G1" fmla="+- 1 0 0"/>
                    <a:gd name="G2" fmla="+- 1 0 0"/>
                    <a:gd name="G3" fmla="+- 1 0 0"/>
                    <a:gd name="G4" fmla="+- 1 0 0"/>
                    <a:gd name="G5" fmla="+- 1 0 0"/>
                    <a:gd name="G6" fmla="+- 1 0 0"/>
                    <a:gd name="G7" fmla="+- 1 0 0"/>
                    <a:gd name="G8" fmla="+- 1 0 0"/>
                    <a:gd name="G9" fmla="+- 1 0 0"/>
                    <a:gd name="G10" fmla="+- 1 0 0"/>
                    <a:gd name="G11" fmla="+- 1 0 0"/>
                    <a:gd name="G12" fmla="+- 1 0 0"/>
                    <a:gd name="G13" fmla="+- 1 0 0"/>
                    <a:gd name="G14" fmla="+- 1 0 0"/>
                    <a:gd name="G15" fmla="+- 522 0 0"/>
                    <a:gd name="G16" fmla="+- 103 0 0"/>
                    <a:gd name="G17" fmla="+- 1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G30" fmla="+- 1 0 0"/>
                    <a:gd name="G31" fmla="+- 1 0 0"/>
                    <a:gd name="G32" fmla="+- 1 0 0"/>
                    <a:gd name="G33" fmla="+- 1 0 0"/>
                    <a:gd name="G34" fmla="+- 1 0 0"/>
                    <a:gd name="G35" fmla="+- 1 0 0"/>
                    <a:gd name="G36" fmla="+- 0 0 0"/>
                    <a:gd name="G37" fmla="*/ 1 54239 35328"/>
                    <a:gd name="T0" fmla="*/ 5 256 1"/>
                    <a:gd name="T1" fmla="*/ 0 256 1"/>
                    <a:gd name="G38" fmla="+- 0 T0 T1"/>
                    <a:gd name="G39" fmla="sin 750 G38"/>
                    <a:gd name="G40" fmla="+- 376 0 0"/>
                    <a:gd name="G41" fmla="*/ 1 46283 55552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+- 1 0 0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*/ 1 24577 2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1 0 0"/>
                    <a:gd name="G84" fmla="+- 1 0 0"/>
                    <a:gd name="G85" fmla="+- 1 0 0"/>
                    <a:gd name="G86" fmla="+- 1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63 0 0"/>
                    <a:gd name="G101" fmla="*/ 1 167 2"/>
                    <a:gd name="G102" fmla="+- 0 0 0"/>
                    <a:gd name="G103" fmla="+- 168 0 0"/>
                    <a:gd name="G104" fmla="+- 1 0 0"/>
                    <a:gd name="G105" fmla="+- 1 0 0"/>
                    <a:gd name="G106" fmla="+- 1 0 0"/>
                    <a:gd name="G107" fmla="+- 1 0 0"/>
                    <a:gd name="G108" fmla="+- 1 0 0"/>
                    <a:gd name="G109" fmla="+- 1 0 0"/>
                    <a:gd name="G110" fmla="+- 1 0 0"/>
                    <a:gd name="G111" fmla="+- 1 0 0"/>
                    <a:gd name="G112" fmla="+- 1 0 0"/>
                    <a:gd name="G113" fmla="+- 1 0 0"/>
                    <a:gd name="G114" fmla="+- 1 0 0"/>
                    <a:gd name="G115" fmla="+- 1 0 0"/>
                    <a:gd name="G116" fmla="+- 1 0 0"/>
                    <a:gd name="G117" fmla="+- 1 0 0"/>
                    <a:gd name="G118" fmla="+- 1 0 0"/>
                    <a:gd name="G119" fmla="+- 1 0 0"/>
                    <a:gd name="G120" fmla="+- 1 0 0"/>
                    <a:gd name="G121" fmla="+- 1 0 0"/>
                    <a:gd name="G122" fmla="+- 1 0 0"/>
                    <a:gd name="G123" fmla="+- 1 0 0"/>
                    <a:gd name="T2" fmla="*/ 437 w 569"/>
                    <a:gd name="T3" fmla="*/ 0 h 753"/>
                    <a:gd name="T4" fmla="*/ 441 w 569"/>
                    <a:gd name="T5" fmla="*/ 0 h 753"/>
                    <a:gd name="T6" fmla="*/ 450 w 569"/>
                    <a:gd name="T7" fmla="*/ 2 h 753"/>
                    <a:gd name="T8" fmla="*/ 490 w 569"/>
                    <a:gd name="T9" fmla="*/ 14 h 753"/>
                    <a:gd name="T10" fmla="*/ 536 w 569"/>
                    <a:gd name="T11" fmla="*/ 44 h 753"/>
                    <a:gd name="T12" fmla="*/ 557 w 569"/>
                    <a:gd name="T13" fmla="*/ 69 h 753"/>
                    <a:gd name="T14" fmla="*/ 559 w 569"/>
                    <a:gd name="T15" fmla="*/ 70 h 753"/>
                    <a:gd name="T16" fmla="*/ 562 w 569"/>
                    <a:gd name="T17" fmla="*/ 75 h 753"/>
                    <a:gd name="T18" fmla="*/ 566 w 569"/>
                    <a:gd name="T19" fmla="*/ 90 h 753"/>
                    <a:gd name="T20" fmla="*/ 565 w 569"/>
                    <a:gd name="T21" fmla="*/ 94 h 753"/>
                    <a:gd name="T22" fmla="*/ 526 w 569"/>
                    <a:gd name="T23" fmla="*/ 105 h 753"/>
                    <a:gd name="T24" fmla="*/ 513 w 569"/>
                    <a:gd name="T25" fmla="*/ 102 h 753"/>
                    <a:gd name="T26" fmla="*/ 509 w 569"/>
                    <a:gd name="T27" fmla="*/ 101 h 753"/>
                    <a:gd name="T28" fmla="*/ 497 w 569"/>
                    <a:gd name="T29" fmla="*/ 114 h 753"/>
                    <a:gd name="T30" fmla="*/ 485 w 569"/>
                    <a:gd name="T31" fmla="*/ 129 h 753"/>
                    <a:gd name="T32" fmla="*/ 494 w 569"/>
                    <a:gd name="T33" fmla="*/ 141 h 753"/>
                    <a:gd name="T34" fmla="*/ 506 w 569"/>
                    <a:gd name="T35" fmla="*/ 160 h 753"/>
                    <a:gd name="T36" fmla="*/ 505 w 569"/>
                    <a:gd name="T37" fmla="*/ 183 h 753"/>
                    <a:gd name="T38" fmla="*/ 470 w 569"/>
                    <a:gd name="T39" fmla="*/ 187 h 753"/>
                    <a:gd name="T40" fmla="*/ 463 w 569"/>
                    <a:gd name="T41" fmla="*/ 186 h 753"/>
                    <a:gd name="T42" fmla="*/ 325 w 569"/>
                    <a:gd name="T43" fmla="*/ 378 h 753"/>
                    <a:gd name="T44" fmla="*/ 185 w 569"/>
                    <a:gd name="T45" fmla="*/ 574 h 753"/>
                    <a:gd name="T46" fmla="*/ 146 w 569"/>
                    <a:gd name="T47" fmla="*/ 582 h 753"/>
                    <a:gd name="T48" fmla="*/ 137 w 569"/>
                    <a:gd name="T49" fmla="*/ 582 h 753"/>
                    <a:gd name="T50" fmla="*/ 85 w 569"/>
                    <a:gd name="T51" fmla="*/ 650 h 753"/>
                    <a:gd name="T52" fmla="*/ 22 w 569"/>
                    <a:gd name="T53" fmla="*/ 732 h 753"/>
                    <a:gd name="T54" fmla="*/ 11 w 569"/>
                    <a:gd name="T55" fmla="*/ 748 h 753"/>
                    <a:gd name="T56" fmla="*/ 5 w 569"/>
                    <a:gd name="T57" fmla="*/ 751 h 753"/>
                    <a:gd name="T58" fmla="*/ 1 w 569"/>
                    <a:gd name="T59" fmla="*/ 751 h 753"/>
                    <a:gd name="T60" fmla="*/ 122 w 569"/>
                    <a:gd name="T61" fmla="*/ 572 h 753"/>
                    <a:gd name="T62" fmla="*/ 117 w 569"/>
                    <a:gd name="T63" fmla="*/ 565 h 753"/>
                    <a:gd name="T64" fmla="*/ 106 w 569"/>
                    <a:gd name="T65" fmla="*/ 519 h 753"/>
                    <a:gd name="T66" fmla="*/ 243 w 569"/>
                    <a:gd name="T67" fmla="*/ 323 h 753"/>
                    <a:gd name="T68" fmla="*/ 379 w 569"/>
                    <a:gd name="T69" fmla="*/ 131 h 753"/>
                    <a:gd name="T70" fmla="*/ 376 w 569"/>
                    <a:gd name="T71" fmla="*/ 123 h 753"/>
                    <a:gd name="T72" fmla="*/ 366 w 569"/>
                    <a:gd name="T73" fmla="*/ 97 h 753"/>
                    <a:gd name="T74" fmla="*/ 377 w 569"/>
                    <a:gd name="T75" fmla="*/ 85 h 753"/>
                    <a:gd name="T76" fmla="*/ 410 w 569"/>
                    <a:gd name="T77" fmla="*/ 86 h 753"/>
                    <a:gd name="T78" fmla="*/ 421 w 569"/>
                    <a:gd name="T79" fmla="*/ 86 h 753"/>
                    <a:gd name="T80" fmla="*/ 440 w 569"/>
                    <a:gd name="T81" fmla="*/ 53 h 753"/>
                    <a:gd name="T82" fmla="*/ 434 w 569"/>
                    <a:gd name="T83" fmla="*/ 45 h 753"/>
                    <a:gd name="T84" fmla="*/ 422 w 569"/>
                    <a:gd name="T85" fmla="*/ 20 h 753"/>
                    <a:gd name="T86" fmla="*/ 437 w 569"/>
                    <a:gd name="T87" fmla="*/ 0 h 753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569" h="753">
                      <a:moveTo>
                        <a:pt x="437" y="0"/>
                      </a:moveTo>
                      <a:cubicBezTo>
                        <a:pt x="439" y="0"/>
                        <a:pt x="440" y="0"/>
                        <a:pt x="441" y="0"/>
                      </a:cubicBezTo>
                      <a:cubicBezTo>
                        <a:pt x="441" y="1"/>
                        <a:pt x="445" y="1"/>
                        <a:pt x="450" y="2"/>
                      </a:cubicBezTo>
                      <a:cubicBezTo>
                        <a:pt x="462" y="3"/>
                        <a:pt x="473" y="6"/>
                        <a:pt x="490" y="14"/>
                      </a:cubicBezTo>
                      <a:cubicBezTo>
                        <a:pt x="505" y="21"/>
                        <a:pt x="525" y="34"/>
                        <a:pt x="536" y="44"/>
                      </a:cubicBezTo>
                      <a:cubicBezTo>
                        <a:pt x="543" y="51"/>
                        <a:pt x="556" y="66"/>
                        <a:pt x="557" y="69"/>
                      </a:cubicBezTo>
                      <a:cubicBezTo>
                        <a:pt x="558" y="70"/>
                        <a:pt x="558" y="71"/>
                        <a:pt x="559" y="70"/>
                      </a:cubicBezTo>
                      <a:cubicBezTo>
                        <a:pt x="559" y="70"/>
                        <a:pt x="561" y="72"/>
                        <a:pt x="562" y="75"/>
                      </a:cubicBezTo>
                      <a:cubicBezTo>
                        <a:pt x="565" y="81"/>
                        <a:pt x="568" y="90"/>
                        <a:pt x="566" y="90"/>
                      </a:cubicBezTo>
                      <a:cubicBezTo>
                        <a:pt x="566" y="90"/>
                        <a:pt x="565" y="92"/>
                        <a:pt x="565" y="94"/>
                      </a:cubicBezTo>
                      <a:cubicBezTo>
                        <a:pt x="564" y="106"/>
                        <a:pt x="548" y="111"/>
                        <a:pt x="526" y="105"/>
                      </a:cubicBezTo>
                      <a:cubicBezTo>
                        <a:pt x="521" y="104"/>
                        <a:pt x="515" y="103"/>
                        <a:pt x="513" y="102"/>
                      </a:cubicBezTo>
                      <a:lnTo>
                        <a:pt x="509" y="101"/>
                      </a:lnTo>
                      <a:lnTo>
                        <a:pt x="497" y="114"/>
                      </a:lnTo>
                      <a:cubicBezTo>
                        <a:pt x="491" y="121"/>
                        <a:pt x="486" y="128"/>
                        <a:pt x="485" y="129"/>
                      </a:cubicBezTo>
                      <a:cubicBezTo>
                        <a:pt x="485" y="130"/>
                        <a:pt x="489" y="135"/>
                        <a:pt x="494" y="141"/>
                      </a:cubicBezTo>
                      <a:cubicBezTo>
                        <a:pt x="501" y="149"/>
                        <a:pt x="503" y="152"/>
                        <a:pt x="506" y="160"/>
                      </a:cubicBezTo>
                      <a:cubicBezTo>
                        <a:pt x="510" y="172"/>
                        <a:pt x="510" y="178"/>
                        <a:pt x="505" y="183"/>
                      </a:cubicBezTo>
                      <a:cubicBezTo>
                        <a:pt x="499" y="189"/>
                        <a:pt x="485" y="190"/>
                        <a:pt x="470" y="187"/>
                      </a:cubicBezTo>
                      <a:cubicBezTo>
                        <a:pt x="467" y="186"/>
                        <a:pt x="463" y="185"/>
                        <a:pt x="463" y="186"/>
                      </a:cubicBezTo>
                      <a:cubicBezTo>
                        <a:pt x="462" y="186"/>
                        <a:pt x="400" y="272"/>
                        <a:pt x="325" y="378"/>
                      </a:cubicBezTo>
                      <a:cubicBezTo>
                        <a:pt x="250" y="483"/>
                        <a:pt x="187" y="572"/>
                        <a:pt x="185" y="574"/>
                      </a:cubicBezTo>
                      <a:cubicBezTo>
                        <a:pt x="177" y="582"/>
                        <a:pt x="162" y="586"/>
                        <a:pt x="146" y="582"/>
                      </a:cubicBezTo>
                      <a:cubicBezTo>
                        <a:pt x="142" y="581"/>
                        <a:pt x="138" y="581"/>
                        <a:pt x="137" y="582"/>
                      </a:cubicBezTo>
                      <a:cubicBezTo>
                        <a:pt x="136" y="582"/>
                        <a:pt x="113" y="613"/>
                        <a:pt x="85" y="650"/>
                      </a:cubicBezTo>
                      <a:cubicBezTo>
                        <a:pt x="57" y="686"/>
                        <a:pt x="29" y="723"/>
                        <a:pt x="22" y="732"/>
                      </a:cubicBezTo>
                      <a:cubicBezTo>
                        <a:pt x="15" y="741"/>
                        <a:pt x="10" y="748"/>
                        <a:pt x="11" y="748"/>
                      </a:cubicBezTo>
                      <a:cubicBezTo>
                        <a:pt x="11" y="748"/>
                        <a:pt x="9" y="750"/>
                        <a:pt x="5" y="751"/>
                      </a:cubicBezTo>
                      <a:cubicBezTo>
                        <a:pt x="2" y="752"/>
                        <a:pt x="0" y="752"/>
                        <a:pt x="1" y="751"/>
                      </a:cubicBezTo>
                      <a:cubicBezTo>
                        <a:pt x="5" y="749"/>
                        <a:pt x="123" y="574"/>
                        <a:pt x="122" y="572"/>
                      </a:cubicBezTo>
                      <a:cubicBezTo>
                        <a:pt x="122" y="571"/>
                        <a:pt x="119" y="568"/>
                        <a:pt x="117" y="565"/>
                      </a:cubicBezTo>
                      <a:cubicBezTo>
                        <a:pt x="102" y="551"/>
                        <a:pt x="98" y="534"/>
                        <a:pt x="106" y="519"/>
                      </a:cubicBezTo>
                      <a:cubicBezTo>
                        <a:pt x="107" y="515"/>
                        <a:pt x="169" y="427"/>
                        <a:pt x="243" y="323"/>
                      </a:cubicBezTo>
                      <a:cubicBezTo>
                        <a:pt x="317" y="219"/>
                        <a:pt x="378" y="133"/>
                        <a:pt x="379" y="131"/>
                      </a:cubicBezTo>
                      <a:cubicBezTo>
                        <a:pt x="380" y="129"/>
                        <a:pt x="380" y="129"/>
                        <a:pt x="376" y="123"/>
                      </a:cubicBezTo>
                      <a:cubicBezTo>
                        <a:pt x="371" y="116"/>
                        <a:pt x="366" y="103"/>
                        <a:pt x="366" y="97"/>
                      </a:cubicBezTo>
                      <a:cubicBezTo>
                        <a:pt x="367" y="90"/>
                        <a:pt x="369" y="88"/>
                        <a:pt x="377" y="85"/>
                      </a:cubicBezTo>
                      <a:cubicBezTo>
                        <a:pt x="386" y="81"/>
                        <a:pt x="395" y="82"/>
                        <a:pt x="410" y="86"/>
                      </a:cubicBezTo>
                      <a:cubicBezTo>
                        <a:pt x="418" y="88"/>
                        <a:pt x="420" y="88"/>
                        <a:pt x="421" y="86"/>
                      </a:cubicBezTo>
                      <a:cubicBezTo>
                        <a:pt x="427" y="78"/>
                        <a:pt x="440" y="54"/>
                        <a:pt x="440" y="53"/>
                      </a:cubicBezTo>
                      <a:cubicBezTo>
                        <a:pt x="439" y="52"/>
                        <a:pt x="437" y="48"/>
                        <a:pt x="434" y="45"/>
                      </a:cubicBezTo>
                      <a:cubicBezTo>
                        <a:pt x="428" y="37"/>
                        <a:pt x="423" y="26"/>
                        <a:pt x="422" y="20"/>
                      </a:cubicBezTo>
                      <a:cubicBezTo>
                        <a:pt x="422" y="10"/>
                        <a:pt x="428" y="2"/>
                        <a:pt x="437" y="0"/>
                      </a:cubicBezTo>
                    </a:path>
                  </a:pathLst>
                </a:custGeom>
                <a:solidFill>
                  <a:srgbClr val="BCBCB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238" name="Rectangle 109"/>
            <p:cNvSpPr>
              <a:spLocks noChangeArrowheads="1"/>
            </p:cNvSpPr>
            <p:nvPr/>
          </p:nvSpPr>
          <p:spPr bwMode="auto">
            <a:xfrm>
              <a:off x="265972" y="5306709"/>
              <a:ext cx="478269" cy="369332"/>
            </a:xfrm>
            <a:prstGeom prst="rect">
              <a:avLst/>
            </a:prstGeom>
            <a:noFill/>
            <a:ln w="9525" cap="flat">
              <a:noFill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 sz="2400" dirty="0" smtClean="0">
                  <a:solidFill>
                    <a:schemeClr val="tx1"/>
                  </a:solidFill>
                  <a:latin typeface="+mn-lt"/>
                </a:rPr>
                <a:t>V</a:t>
              </a:r>
              <a:endParaRPr lang="en-US" altLang="en-US" sz="2400" dirty="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239" name="Rectangle 109"/>
            <p:cNvSpPr>
              <a:spLocks noChangeArrowheads="1"/>
            </p:cNvSpPr>
            <p:nvPr/>
          </p:nvSpPr>
          <p:spPr bwMode="auto">
            <a:xfrm>
              <a:off x="357210" y="5824063"/>
              <a:ext cx="387031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 sz="2400" dirty="0" smtClean="0">
                  <a:solidFill>
                    <a:srgbClr val="FF0000"/>
                  </a:solidFill>
                  <a:latin typeface="+mn-lt"/>
                </a:rPr>
                <a:t>D</a:t>
              </a:r>
              <a:endParaRPr lang="en-US" altLang="en-US" sz="1600" dirty="0">
                <a:solidFill>
                  <a:srgbClr val="FF0000"/>
                </a:solidFill>
                <a:latin typeface="+mn-lt"/>
              </a:endParaRPr>
            </a:p>
          </p:txBody>
        </p:sp>
        <p:sp>
          <p:nvSpPr>
            <p:cNvPr id="240" name="Rectangle 109"/>
            <p:cNvSpPr>
              <a:spLocks noChangeArrowheads="1"/>
            </p:cNvSpPr>
            <p:nvPr/>
          </p:nvSpPr>
          <p:spPr bwMode="auto">
            <a:xfrm>
              <a:off x="-16699" y="6315452"/>
              <a:ext cx="760940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 sz="2400" dirty="0" smtClean="0">
                  <a:solidFill>
                    <a:schemeClr val="accent6">
                      <a:lumMod val="75000"/>
                    </a:schemeClr>
                  </a:solidFill>
                  <a:latin typeface="+mn-lt"/>
                </a:rPr>
                <a:t>D+T</a:t>
              </a:r>
              <a:endParaRPr lang="en-US" altLang="en-US" sz="2400" dirty="0">
                <a:solidFill>
                  <a:schemeClr val="accent6">
                    <a:lumMod val="75000"/>
                  </a:schemeClr>
                </a:solidFill>
                <a:latin typeface="+mn-lt"/>
              </a:endParaRPr>
            </a:p>
          </p:txBody>
        </p:sp>
        <p:grpSp>
          <p:nvGrpSpPr>
            <p:cNvPr id="247" name="Group 246"/>
            <p:cNvGrpSpPr/>
            <p:nvPr/>
          </p:nvGrpSpPr>
          <p:grpSpPr>
            <a:xfrm>
              <a:off x="6614250" y="5374345"/>
              <a:ext cx="2263737" cy="481719"/>
              <a:chOff x="6423063" y="2377812"/>
              <a:chExt cx="2263737" cy="1118749"/>
            </a:xfrm>
          </p:grpSpPr>
          <p:sp>
            <p:nvSpPr>
              <p:cNvPr id="248" name="Rectangle 107"/>
              <p:cNvSpPr>
                <a:spLocks noChangeArrowheads="1"/>
              </p:cNvSpPr>
              <p:nvPr/>
            </p:nvSpPr>
            <p:spPr bwMode="auto">
              <a:xfrm>
                <a:off x="6473157" y="2377812"/>
                <a:ext cx="2213643" cy="106627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0" tIns="0" rIns="0" bIns="0"/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 charset="0"/>
                    <a:cs typeface="Droid Sans Fallback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 charset="0"/>
                    <a:cs typeface="Droid Sans Fallback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 charset="0"/>
                    <a:cs typeface="Droid Sans Fallback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 charset="0"/>
                    <a:cs typeface="Droid Sans Fallback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 charset="0"/>
                    <a:cs typeface="Droid Sans Fallback" charset="0"/>
                  </a:defRPr>
                </a:lvl5pPr>
                <a:lvl6pPr marL="25146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 charset="0"/>
                    <a:cs typeface="Droid Sans Fallback" charset="0"/>
                  </a:defRPr>
                </a:lvl6pPr>
                <a:lvl7pPr marL="29718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 charset="0"/>
                    <a:cs typeface="Droid Sans Fallback" charset="0"/>
                  </a:defRPr>
                </a:lvl7pPr>
                <a:lvl8pPr marL="34290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 charset="0"/>
                    <a:cs typeface="Droid Sans Fallback" charset="0"/>
                  </a:defRPr>
                </a:lvl8pPr>
                <a:lvl9pPr marL="38862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 charset="0"/>
                    <a:cs typeface="Droid Sans Fallback" charset="0"/>
                  </a:defRPr>
                </a:lvl9pPr>
              </a:lstStyle>
              <a:p>
                <a:pPr>
                  <a:lnSpc>
                    <a:spcPct val="100000"/>
                  </a:lnSpc>
                  <a:buClrTx/>
                  <a:buFontTx/>
                  <a:buNone/>
                </a:pPr>
                <a:r>
                  <a:rPr lang="en-US" altLang="en-US" sz="1600" dirty="0">
                    <a:latin typeface="+mn-lt"/>
                  </a:rPr>
                  <a:t>Tissue collection</a:t>
                </a:r>
              </a:p>
            </p:txBody>
          </p:sp>
          <p:sp>
            <p:nvSpPr>
              <p:cNvPr id="249" name="Line 108"/>
              <p:cNvSpPr>
                <a:spLocks noChangeShapeType="1"/>
              </p:cNvSpPr>
              <p:nvPr/>
            </p:nvSpPr>
            <p:spPr bwMode="auto">
              <a:xfrm>
                <a:off x="6423063" y="2425520"/>
                <a:ext cx="4771" cy="1071041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42636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 effects on body weight at later stage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382" y="2808938"/>
            <a:ext cx="8244618" cy="183643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-64906" y="3215305"/>
            <a:ext cx="138711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/>
              <a:t>body weight</a:t>
            </a:r>
          </a:p>
          <a:p>
            <a:pPr algn="ctr"/>
            <a:r>
              <a:rPr lang="en-US" dirty="0" smtClean="0"/>
              <a:t>(% gain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20025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Medical premises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 vivo model</a:t>
            </a:r>
          </a:p>
          <a:p>
            <a:pPr marL="971550" lvl="1" indent="-514350">
              <a:buFont typeface="+mj-lt"/>
              <a:buAutoNum type="alphaUcPeriod"/>
            </a:pPr>
            <a:r>
              <a:rPr lang="en-US" dirty="0" smtClean="0"/>
              <a:t>macroscopic</a:t>
            </a:r>
          </a:p>
          <a:p>
            <a:pPr marL="971550" lvl="1" indent="-514350">
              <a:buFont typeface="+mj-lt"/>
              <a:buAutoNum type="alphaUcPeriod"/>
            </a:pPr>
            <a:r>
              <a:rPr lang="en-US" dirty="0" smtClean="0"/>
              <a:t>metabolic</a:t>
            </a:r>
          </a:p>
          <a:p>
            <a:pPr marL="971550" lvl="1" indent="-514350">
              <a:buFont typeface="+mj-lt"/>
              <a:buAutoNum type="alphaUcPeriod"/>
            </a:pPr>
            <a:r>
              <a:rPr lang="en-US" dirty="0" smtClean="0"/>
              <a:t>molecular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 vitro </a:t>
            </a:r>
            <a:r>
              <a:rPr lang="en-US" dirty="0"/>
              <a:t>model</a:t>
            </a:r>
          </a:p>
          <a:p>
            <a:pPr marL="971550" lvl="1" indent="-514350">
              <a:buFont typeface="+mj-lt"/>
              <a:buAutoNum type="alphaUcPeriod"/>
            </a:pPr>
            <a:r>
              <a:rPr lang="en-US" dirty="0" smtClean="0"/>
              <a:t>histological</a:t>
            </a:r>
            <a:endParaRPr lang="en-US" dirty="0"/>
          </a:p>
          <a:p>
            <a:pPr marL="971550" lvl="1" indent="-514350">
              <a:buFont typeface="+mj-lt"/>
              <a:buAutoNum type="alphaUcPeriod"/>
            </a:pPr>
            <a:r>
              <a:rPr lang="en-US" dirty="0"/>
              <a:t>metabolic</a:t>
            </a:r>
          </a:p>
          <a:p>
            <a:pPr marL="971550" lvl="1" indent="-514350">
              <a:buFont typeface="+mj-lt"/>
              <a:buAutoNum type="alphaUcPeriod"/>
            </a:pPr>
            <a:r>
              <a:rPr lang="en-US" dirty="0" smtClean="0"/>
              <a:t>molecular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Discussion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7818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Testosterone partly restores lean mass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382" y="2042889"/>
            <a:ext cx="8244618" cy="367210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26871" y="2678276"/>
            <a:ext cx="100354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/>
              <a:t>fat mass</a:t>
            </a:r>
          </a:p>
          <a:p>
            <a:pPr algn="ctr"/>
            <a:r>
              <a:rPr lang="en-US" dirty="0" smtClean="0"/>
              <a:t>gain (g)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2781" y="4312194"/>
            <a:ext cx="115172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/>
              <a:t>lean mass</a:t>
            </a:r>
          </a:p>
          <a:p>
            <a:pPr algn="ctr"/>
            <a:r>
              <a:rPr lang="en-US" dirty="0" smtClean="0"/>
              <a:t>loss (g)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6551832"/>
            <a:ext cx="9144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Only dexamethasone alters fat deposits.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638875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Testosterone </a:t>
            </a:r>
            <a:r>
              <a:rPr lang="en-US" dirty="0" smtClean="0"/>
              <a:t>partly </a:t>
            </a:r>
            <a:r>
              <a:rPr lang="en-US" dirty="0" smtClean="0"/>
              <a:t>restores individual muscles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215764" y="1655917"/>
            <a:ext cx="8712473" cy="5040670"/>
            <a:chOff x="106215" y="1498601"/>
            <a:chExt cx="8712473" cy="504067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215" y="1498601"/>
              <a:ext cx="8712473" cy="5040670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106216" y="1650470"/>
              <a:ext cx="430887" cy="1602170"/>
            </a:xfrm>
            <a:prstGeom prst="rect">
              <a:avLst/>
            </a:prstGeom>
          </p:spPr>
          <p:txBody>
            <a:bodyPr vert="vert270" wrap="none">
              <a:spAutoFit/>
            </a:bodyPr>
            <a:lstStyle/>
            <a:p>
              <a:r>
                <a:rPr lang="en-US" sz="1600" dirty="0" smtClean="0"/>
                <a:t>gastrocnemius (g)</a:t>
              </a:r>
              <a:endParaRPr lang="en-US" sz="1600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4627240" y="4592968"/>
              <a:ext cx="430887" cy="1239827"/>
            </a:xfrm>
            <a:prstGeom prst="rect">
              <a:avLst/>
            </a:prstGeom>
          </p:spPr>
          <p:txBody>
            <a:bodyPr vert="vert270" wrap="none">
              <a:spAutoFit/>
            </a:bodyPr>
            <a:lstStyle/>
            <a:p>
              <a:r>
                <a:rPr lang="en-US" sz="1600" dirty="0" smtClean="0"/>
                <a:t>levator ani (g)</a:t>
              </a:r>
              <a:endParaRPr lang="en-US" sz="1600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106216" y="4592968"/>
              <a:ext cx="430887" cy="1281248"/>
            </a:xfrm>
            <a:prstGeom prst="rect">
              <a:avLst/>
            </a:prstGeom>
          </p:spPr>
          <p:txBody>
            <a:bodyPr vert="vert270" wrap="none">
              <a:spAutoFit/>
            </a:bodyPr>
            <a:lstStyle/>
            <a:p>
              <a:r>
                <a:rPr lang="en-US" sz="1600" dirty="0" smtClean="0"/>
                <a:t>quadriceps (g)</a:t>
              </a:r>
              <a:endParaRPr lang="en-US" sz="1600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4627239" y="2073535"/>
              <a:ext cx="430887" cy="1179105"/>
            </a:xfrm>
            <a:prstGeom prst="rect">
              <a:avLst/>
            </a:prstGeom>
          </p:spPr>
          <p:txBody>
            <a:bodyPr vert="vert270" wrap="none">
              <a:spAutoFit/>
            </a:bodyPr>
            <a:lstStyle/>
            <a:p>
              <a:r>
                <a:rPr lang="en-US" sz="1600" dirty="0" smtClean="0"/>
                <a:t>triceps br. (g)</a:t>
              </a:r>
              <a:endParaRPr lang="en-US" sz="1600" dirty="0"/>
            </a:p>
          </p:txBody>
        </p:sp>
      </p:grpSp>
      <p:sp>
        <p:nvSpPr>
          <p:cNvPr id="11" name="Rectangle 10"/>
          <p:cNvSpPr/>
          <p:nvPr/>
        </p:nvSpPr>
        <p:spPr>
          <a:xfrm>
            <a:off x="2043078" y="6540679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three days</a:t>
            </a:r>
            <a:endParaRPr lang="en-US" sz="1400" dirty="0"/>
          </a:p>
        </p:txBody>
      </p:sp>
      <p:sp>
        <p:nvSpPr>
          <p:cNvPr id="12" name="Rectangle 11"/>
          <p:cNvSpPr/>
          <p:nvPr/>
        </p:nvSpPr>
        <p:spPr>
          <a:xfrm>
            <a:off x="733663" y="6540677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one day</a:t>
            </a:r>
            <a:endParaRPr lang="en-US" sz="1400" dirty="0"/>
          </a:p>
        </p:txBody>
      </p:sp>
      <p:sp>
        <p:nvSpPr>
          <p:cNvPr id="13" name="Rectangle 12"/>
          <p:cNvSpPr/>
          <p:nvPr/>
        </p:nvSpPr>
        <p:spPr>
          <a:xfrm>
            <a:off x="3352493" y="6540678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seven days</a:t>
            </a:r>
            <a:endParaRPr lang="en-US" sz="1400" dirty="0"/>
          </a:p>
        </p:txBody>
      </p:sp>
      <p:sp>
        <p:nvSpPr>
          <p:cNvPr id="14" name="Rectangle 13"/>
          <p:cNvSpPr/>
          <p:nvPr/>
        </p:nvSpPr>
        <p:spPr>
          <a:xfrm>
            <a:off x="6346704" y="6542698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three days</a:t>
            </a:r>
            <a:endParaRPr lang="en-US" sz="1400" dirty="0"/>
          </a:p>
        </p:txBody>
      </p:sp>
      <p:sp>
        <p:nvSpPr>
          <p:cNvPr id="15" name="Rectangle 14"/>
          <p:cNvSpPr/>
          <p:nvPr/>
        </p:nvSpPr>
        <p:spPr>
          <a:xfrm>
            <a:off x="5037289" y="6542696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one day</a:t>
            </a:r>
            <a:endParaRPr lang="en-US" sz="1400" dirty="0"/>
          </a:p>
        </p:txBody>
      </p:sp>
      <p:sp>
        <p:nvSpPr>
          <p:cNvPr id="16" name="Rectangle 15"/>
          <p:cNvSpPr/>
          <p:nvPr/>
        </p:nvSpPr>
        <p:spPr>
          <a:xfrm>
            <a:off x="7656119" y="6542697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seven days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000809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 so far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Testosterone </a:t>
            </a:r>
            <a:r>
              <a:rPr lang="en-US" dirty="0" smtClean="0"/>
              <a:t>reduces dexamethasone-induced reduction in mouse muscle mass.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0302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Metabolic mechanisms of Dexa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Increase in urinary 3MH demonstrates dexamethasone’s pro-catabolic action.</a:t>
            </a:r>
          </a:p>
          <a:p>
            <a:r>
              <a:rPr lang="en-US" dirty="0" smtClean="0"/>
              <a:t>Proteasome is dexamethasone’s main effector:</a:t>
            </a:r>
          </a:p>
          <a:p>
            <a:pPr lvl="1"/>
            <a:r>
              <a:rPr lang="en-US" dirty="0" smtClean="0"/>
              <a:t>E3 ligases upregulated</a:t>
            </a:r>
          </a:p>
          <a:p>
            <a:pPr lvl="1"/>
            <a:r>
              <a:rPr lang="en-US" dirty="0" smtClean="0"/>
              <a:t>amino acid release decreases by 80% when treated with MG132.</a:t>
            </a:r>
          </a:p>
          <a:p>
            <a:r>
              <a:rPr lang="en-US" dirty="0" smtClean="0"/>
              <a:t>Other proteolytic mechanisms are involved.</a:t>
            </a:r>
          </a:p>
        </p:txBody>
      </p:sp>
    </p:spTree>
    <p:extLst>
      <p:ext uri="{BB962C8B-B14F-4D97-AF65-F5344CB8AC3E}">
        <p14:creationId xmlns:p14="http://schemas.microsoft.com/office/powerpoint/2010/main" val="3082319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Protein synthesis and Dexa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1774723" y="2576053"/>
            <a:ext cx="5594555" cy="2181230"/>
            <a:chOff x="40872" y="1690689"/>
            <a:chExt cx="3677265" cy="1502001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872" y="1690689"/>
              <a:ext cx="3677265" cy="1194224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>
              <a:off x="574632" y="2884913"/>
              <a:ext cx="314350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1400" dirty="0" smtClean="0"/>
                <a:t>(Goldberg, JBC, 1969).</a:t>
              </a:r>
              <a:endParaRPr 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117241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Protein synthesis and Dexa: caveats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755391" y="2215756"/>
            <a:ext cx="2684206" cy="3136132"/>
            <a:chOff x="-167147" y="2251589"/>
            <a:chExt cx="2684206" cy="3136132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309" y="2251589"/>
              <a:ext cx="2086781" cy="2397468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-167147" y="4649057"/>
              <a:ext cx="2684206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1400" dirty="0" smtClean="0"/>
                <a:t>Four days, 0.5 mg/kg dexamethasone on male rats</a:t>
              </a:r>
            </a:p>
            <a:p>
              <a:pPr algn="r"/>
              <a:r>
                <a:rPr lang="en-US" sz="1400" dirty="0" smtClean="0"/>
                <a:t>(</a:t>
              </a:r>
              <a:r>
                <a:rPr lang="en-US" sz="1400" dirty="0" err="1" smtClean="0"/>
                <a:t>Dardevet</a:t>
              </a:r>
              <a:r>
                <a:rPr lang="en-US" sz="1400" dirty="0" smtClean="0"/>
                <a:t> et al., </a:t>
              </a:r>
              <a:r>
                <a:rPr lang="en-US" sz="1400" i="1" dirty="0" smtClean="0"/>
                <a:t>JCI</a:t>
              </a:r>
              <a:r>
                <a:rPr lang="en-US" sz="1400" dirty="0" smtClean="0"/>
                <a:t>, 1995).</a:t>
              </a:r>
              <a:endParaRPr lang="en-US" sz="14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171767" y="1465107"/>
            <a:ext cx="3143505" cy="4681339"/>
            <a:chOff x="6076335" y="1238875"/>
            <a:chExt cx="3143505" cy="4681339"/>
          </a:xfrm>
        </p:grpSpPr>
        <p:sp>
          <p:nvSpPr>
            <p:cNvPr id="5" name="Rectangle 4"/>
            <p:cNvSpPr/>
            <p:nvPr/>
          </p:nvSpPr>
          <p:spPr>
            <a:xfrm>
              <a:off x="6076335" y="5396994"/>
              <a:ext cx="3143505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1400" dirty="0" smtClean="0"/>
                <a:t>3 mg/kg dexamethasone on male mice</a:t>
              </a:r>
            </a:p>
            <a:p>
              <a:pPr algn="r"/>
              <a:r>
                <a:rPr lang="en-US" sz="1400" dirty="0" smtClean="0"/>
                <a:t>(Baehr et al., </a:t>
              </a:r>
              <a:r>
                <a:rPr lang="en-US" sz="1400" i="1" dirty="0" smtClean="0"/>
                <a:t>J </a:t>
              </a:r>
              <a:r>
                <a:rPr lang="en-US" sz="1400" i="1" dirty="0" err="1" smtClean="0"/>
                <a:t>Physiol</a:t>
              </a:r>
              <a:r>
                <a:rPr lang="en-US" sz="1400" dirty="0" smtClean="0"/>
                <a:t>, 2012).</a:t>
              </a:r>
              <a:endParaRPr lang="en-US" sz="1400" dirty="0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78770" y="1238875"/>
              <a:ext cx="2236909" cy="4158119"/>
            </a:xfrm>
            <a:prstGeom prst="rect">
              <a:avLst/>
            </a:prstGeom>
          </p:spPr>
        </p:pic>
      </p:grpSp>
      <p:sp>
        <p:nvSpPr>
          <p:cNvPr id="16" name="Rectangle 15"/>
          <p:cNvSpPr/>
          <p:nvPr/>
        </p:nvSpPr>
        <p:spPr>
          <a:xfrm>
            <a:off x="3439597" y="6510239"/>
            <a:ext cx="226480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latin typeface="+mj-lt"/>
              </a:rPr>
              <a:t>More caveats later.</a:t>
            </a:r>
            <a:endParaRPr lang="en-US"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79178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Testosterone effect on atrophying muscle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Molecular marker studies in glucocorticoid atrophy, denervation indicate anabolic and anti-catabolic effects.</a:t>
            </a:r>
          </a:p>
          <a:p>
            <a:r>
              <a:rPr lang="en-US" dirty="0" smtClean="0"/>
              <a:t>Anti-proteolytic in rescue of castration (Serra, Sandor et al., 2012).</a:t>
            </a:r>
          </a:p>
        </p:txBody>
      </p:sp>
    </p:spTree>
    <p:extLst>
      <p:ext uri="{BB962C8B-B14F-4D97-AF65-F5344CB8AC3E}">
        <p14:creationId xmlns:p14="http://schemas.microsoft.com/office/powerpoint/2010/main" val="3626569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Second hypothesis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Testosterone’s myoprotective action in the context of </a:t>
            </a:r>
            <a:r>
              <a:rPr lang="en-US" dirty="0" smtClean="0"/>
              <a:t>dexamethasone atrophy is based </a:t>
            </a:r>
            <a:r>
              <a:rPr lang="en-US" dirty="0"/>
              <a:t>on inhibiting </a:t>
            </a:r>
            <a:r>
              <a:rPr lang="en-US" dirty="0" smtClean="0"/>
              <a:t>the latter’s </a:t>
            </a:r>
            <a:r>
              <a:rPr lang="en-US" dirty="0"/>
              <a:t>proteolytic </a:t>
            </a:r>
            <a:r>
              <a:rPr lang="en-US" dirty="0" smtClean="0"/>
              <a:t>effects.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6054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68480"/>
            <a:ext cx="7886700" cy="13255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MuRF1 is restored to baseline levels by testosterone co-administration</a:t>
            </a:r>
            <a:endParaRPr lang="en-US" dirty="0"/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idx="1"/>
          </p:nvPr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784" y="1267861"/>
            <a:ext cx="8028216" cy="5508542"/>
          </a:xfrm>
        </p:spPr>
      </p:pic>
      <p:sp>
        <p:nvSpPr>
          <p:cNvPr id="13" name="Rectangle 12"/>
          <p:cNvSpPr/>
          <p:nvPr/>
        </p:nvSpPr>
        <p:spPr>
          <a:xfrm>
            <a:off x="0" y="1690230"/>
            <a:ext cx="139618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/>
              <a:t>gastrocnemius </a:t>
            </a:r>
            <a:r>
              <a:rPr lang="en-US" sz="1400" dirty="0" smtClean="0"/>
              <a:t>MuRF1 mRNA</a:t>
            </a:r>
            <a:endParaRPr lang="en-US" sz="1400" dirty="0"/>
          </a:p>
        </p:txBody>
      </p:sp>
      <p:sp>
        <p:nvSpPr>
          <p:cNvPr id="14" name="Rectangle 13"/>
          <p:cNvSpPr/>
          <p:nvPr/>
        </p:nvSpPr>
        <p:spPr>
          <a:xfrm>
            <a:off x="69441" y="3012669"/>
            <a:ext cx="13267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smtClean="0"/>
              <a:t>quadriceps MuRF1 mRNA</a:t>
            </a:r>
            <a:endParaRPr lang="en-US" sz="1400" dirty="0"/>
          </a:p>
        </p:txBody>
      </p:sp>
      <p:sp>
        <p:nvSpPr>
          <p:cNvPr id="15" name="Rectangle 14"/>
          <p:cNvSpPr/>
          <p:nvPr/>
        </p:nvSpPr>
        <p:spPr>
          <a:xfrm>
            <a:off x="69441" y="4335108"/>
            <a:ext cx="13267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/>
              <a:t>gastrocnemius </a:t>
            </a:r>
            <a:r>
              <a:rPr lang="en-US" sz="1400" dirty="0" smtClean="0"/>
              <a:t>MAFbx mRNA</a:t>
            </a:r>
            <a:endParaRPr lang="en-US" sz="1400" dirty="0"/>
          </a:p>
        </p:txBody>
      </p:sp>
      <p:sp>
        <p:nvSpPr>
          <p:cNvPr id="16" name="Rectangle 15"/>
          <p:cNvSpPr/>
          <p:nvPr/>
        </p:nvSpPr>
        <p:spPr>
          <a:xfrm>
            <a:off x="124063" y="5657546"/>
            <a:ext cx="127211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smtClean="0"/>
              <a:t>quadriceps MAFbx mRNA</a:t>
            </a:r>
            <a:endParaRPr lang="en-US" sz="1400" dirty="0"/>
          </a:p>
        </p:txBody>
      </p:sp>
      <p:sp>
        <p:nvSpPr>
          <p:cNvPr id="17" name="Rectangle 16"/>
          <p:cNvSpPr/>
          <p:nvPr/>
        </p:nvSpPr>
        <p:spPr>
          <a:xfrm>
            <a:off x="4737850" y="6550221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three days</a:t>
            </a:r>
            <a:endParaRPr lang="en-US" sz="1400" dirty="0"/>
          </a:p>
        </p:txBody>
      </p:sp>
      <p:sp>
        <p:nvSpPr>
          <p:cNvPr id="18" name="Rectangle 17"/>
          <p:cNvSpPr/>
          <p:nvPr/>
        </p:nvSpPr>
        <p:spPr>
          <a:xfrm>
            <a:off x="2080682" y="6550222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one day</a:t>
            </a:r>
            <a:endParaRPr lang="en-US" sz="1400" dirty="0"/>
          </a:p>
        </p:txBody>
      </p:sp>
      <p:sp>
        <p:nvSpPr>
          <p:cNvPr id="19" name="Rectangle 18"/>
          <p:cNvSpPr/>
          <p:nvPr/>
        </p:nvSpPr>
        <p:spPr>
          <a:xfrm>
            <a:off x="7395018" y="6550223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seven days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371542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Chymotrypsin-like </a:t>
            </a:r>
            <a:r>
              <a:rPr lang="en-US" dirty="0" smtClean="0"/>
              <a:t>activity correlates with phenotype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59" r="34687"/>
          <a:stretch/>
        </p:blipFill>
        <p:spPr>
          <a:xfrm>
            <a:off x="3529781" y="1825625"/>
            <a:ext cx="2212258" cy="4351338"/>
          </a:xfrm>
        </p:spPr>
      </p:pic>
      <p:sp>
        <p:nvSpPr>
          <p:cNvPr id="5" name="Rectangle 4"/>
          <p:cNvSpPr/>
          <p:nvPr/>
        </p:nvSpPr>
        <p:spPr>
          <a:xfrm>
            <a:off x="4118418" y="6158009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three days</a:t>
            </a:r>
            <a:endParaRPr lang="en-US" sz="1400" dirty="0"/>
          </a:p>
        </p:txBody>
      </p:sp>
      <p:sp>
        <p:nvSpPr>
          <p:cNvPr id="8" name="Rectangle 7"/>
          <p:cNvSpPr/>
          <p:nvPr/>
        </p:nvSpPr>
        <p:spPr>
          <a:xfrm>
            <a:off x="2153264" y="2525972"/>
            <a:ext cx="1160207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smtClean="0"/>
              <a:t>quadriceps proteasome catalytic activity (</a:t>
            </a:r>
            <a:r>
              <a:rPr lang="en-US" sz="1400" dirty="0" err="1" smtClean="0"/>
              <a:t>rel.u</a:t>
            </a:r>
            <a:r>
              <a:rPr lang="en-US" sz="1400" dirty="0" smtClean="0"/>
              <a:t>.)</a:t>
            </a:r>
            <a:endParaRPr lang="en-US" sz="1400" dirty="0"/>
          </a:p>
        </p:txBody>
      </p:sp>
      <p:sp>
        <p:nvSpPr>
          <p:cNvPr id="9" name="Rectangle 8"/>
          <p:cNvSpPr/>
          <p:nvPr/>
        </p:nvSpPr>
        <p:spPr>
          <a:xfrm>
            <a:off x="2153263" y="4438347"/>
            <a:ext cx="1160207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smtClean="0"/>
              <a:t>triceps proteasome catalytic activity (</a:t>
            </a:r>
            <a:r>
              <a:rPr lang="en-US" sz="1400" dirty="0" err="1" smtClean="0"/>
              <a:t>rel.u</a:t>
            </a:r>
            <a:r>
              <a:rPr lang="en-US" sz="1400" dirty="0" smtClean="0"/>
              <a:t>.)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225729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Glucocorticoids in humans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Stress hormones working towards hyperglycemia</a:t>
            </a:r>
          </a:p>
          <a:p>
            <a:r>
              <a:rPr lang="en-US" dirty="0" smtClean="0"/>
              <a:t>Activate immunosuppressive mechanisms, such as macrophage apoptosis.</a:t>
            </a:r>
          </a:p>
          <a:p>
            <a:r>
              <a:rPr lang="en-US" dirty="0" smtClean="0"/>
              <a:t>Prescribed to ~1% per annum.</a:t>
            </a:r>
          </a:p>
          <a:p>
            <a:r>
              <a:rPr lang="en-US" dirty="0"/>
              <a:t>E</a:t>
            </a:r>
            <a:r>
              <a:rPr lang="en-US" dirty="0" smtClean="0"/>
              <a:t>ffects include</a:t>
            </a:r>
          </a:p>
          <a:p>
            <a:pPr lvl="1"/>
            <a:r>
              <a:rPr lang="en-US" dirty="0" smtClean="0"/>
              <a:t>edema*</a:t>
            </a:r>
          </a:p>
          <a:p>
            <a:pPr lvl="1"/>
            <a:r>
              <a:rPr lang="en-US" dirty="0" smtClean="0"/>
              <a:t>osteopenia</a:t>
            </a:r>
          </a:p>
          <a:p>
            <a:pPr lvl="1"/>
            <a:r>
              <a:rPr lang="en-US" dirty="0" smtClean="0"/>
              <a:t>insulin resistance</a:t>
            </a:r>
          </a:p>
          <a:p>
            <a:pPr lvl="1"/>
            <a:r>
              <a:rPr lang="en-US" dirty="0" smtClean="0"/>
              <a:t>muscle loss.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4064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Content Placeholder 1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6181" y="1355877"/>
            <a:ext cx="7745502" cy="5486400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Autophagy-related genes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856419" y="6576738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three days</a:t>
            </a:r>
            <a:endParaRPr lang="en-US" sz="1400" dirty="0"/>
          </a:p>
        </p:txBody>
      </p:sp>
      <p:sp>
        <p:nvSpPr>
          <p:cNvPr id="10" name="Rectangle 9"/>
          <p:cNvSpPr/>
          <p:nvPr/>
        </p:nvSpPr>
        <p:spPr>
          <a:xfrm>
            <a:off x="2295337" y="6576738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one day</a:t>
            </a:r>
            <a:endParaRPr lang="en-US" sz="1400" dirty="0"/>
          </a:p>
        </p:txBody>
      </p:sp>
      <p:sp>
        <p:nvSpPr>
          <p:cNvPr id="11" name="Rectangle 10"/>
          <p:cNvSpPr/>
          <p:nvPr/>
        </p:nvSpPr>
        <p:spPr>
          <a:xfrm>
            <a:off x="7417501" y="6576737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seven days</a:t>
            </a:r>
            <a:endParaRPr lang="en-US" sz="1400" dirty="0"/>
          </a:p>
        </p:txBody>
      </p:sp>
      <p:sp>
        <p:nvSpPr>
          <p:cNvPr id="12" name="Rectangle 11"/>
          <p:cNvSpPr/>
          <p:nvPr/>
        </p:nvSpPr>
        <p:spPr>
          <a:xfrm>
            <a:off x="228600" y="1956467"/>
            <a:ext cx="139618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/>
              <a:t>gastrocnemius </a:t>
            </a:r>
            <a:r>
              <a:rPr lang="en-US" sz="1400" dirty="0" smtClean="0"/>
              <a:t>beclin mRNA</a:t>
            </a:r>
            <a:endParaRPr lang="en-US" sz="1400" dirty="0"/>
          </a:p>
        </p:txBody>
      </p:sp>
      <p:sp>
        <p:nvSpPr>
          <p:cNvPr id="13" name="Rectangle 12"/>
          <p:cNvSpPr/>
          <p:nvPr/>
        </p:nvSpPr>
        <p:spPr>
          <a:xfrm>
            <a:off x="228600" y="3581939"/>
            <a:ext cx="139618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/>
              <a:t>gastrocnemius </a:t>
            </a:r>
            <a:r>
              <a:rPr lang="en-US" sz="1400" dirty="0" smtClean="0"/>
              <a:t>cathepsin L mRNA</a:t>
            </a:r>
            <a:endParaRPr lang="en-US" sz="1400" dirty="0"/>
          </a:p>
        </p:txBody>
      </p:sp>
      <p:sp>
        <p:nvSpPr>
          <p:cNvPr id="14" name="Rectangle 13"/>
          <p:cNvSpPr/>
          <p:nvPr/>
        </p:nvSpPr>
        <p:spPr>
          <a:xfrm>
            <a:off x="228600" y="5422856"/>
            <a:ext cx="139618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/>
              <a:t>gastrocnemius </a:t>
            </a:r>
            <a:r>
              <a:rPr lang="en-US" sz="1400" dirty="0" smtClean="0"/>
              <a:t>LC3 mRNA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406087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734" y="1188720"/>
            <a:ext cx="8001266" cy="5669280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Cathepsin L activity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684355" y="6550223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three days</a:t>
            </a:r>
            <a:endParaRPr lang="en-US" sz="1400" dirty="0"/>
          </a:p>
        </p:txBody>
      </p:sp>
      <p:sp>
        <p:nvSpPr>
          <p:cNvPr id="10" name="Rectangle 9"/>
          <p:cNvSpPr/>
          <p:nvPr/>
        </p:nvSpPr>
        <p:spPr>
          <a:xfrm>
            <a:off x="2039699" y="6550223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one day</a:t>
            </a:r>
            <a:endParaRPr lang="en-US" sz="1400" dirty="0"/>
          </a:p>
        </p:txBody>
      </p:sp>
      <p:sp>
        <p:nvSpPr>
          <p:cNvPr id="11" name="Rectangle 10"/>
          <p:cNvSpPr/>
          <p:nvPr/>
        </p:nvSpPr>
        <p:spPr>
          <a:xfrm>
            <a:off x="7329011" y="6550222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seven days</a:t>
            </a:r>
            <a:endParaRPr lang="en-US" sz="1400" dirty="0"/>
          </a:p>
        </p:txBody>
      </p:sp>
      <p:sp>
        <p:nvSpPr>
          <p:cNvPr id="12" name="Rectangle 11"/>
          <p:cNvSpPr/>
          <p:nvPr/>
        </p:nvSpPr>
        <p:spPr>
          <a:xfrm>
            <a:off x="-17474" y="1590871"/>
            <a:ext cx="144472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smtClean="0"/>
              <a:t>gastrocnemius autophagosome catalytic activity (</a:t>
            </a:r>
            <a:r>
              <a:rPr lang="en-US" sz="1400" dirty="0" err="1" smtClean="0"/>
              <a:t>rel.u</a:t>
            </a:r>
            <a:r>
              <a:rPr lang="en-US" sz="1400" dirty="0" smtClean="0"/>
              <a:t>.)</a:t>
            </a:r>
            <a:endParaRPr lang="en-US" sz="1400" dirty="0"/>
          </a:p>
        </p:txBody>
      </p:sp>
      <p:sp>
        <p:nvSpPr>
          <p:cNvPr id="13" name="Rectangle 12"/>
          <p:cNvSpPr/>
          <p:nvPr/>
        </p:nvSpPr>
        <p:spPr>
          <a:xfrm>
            <a:off x="-17472" y="3546306"/>
            <a:ext cx="144472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smtClean="0"/>
              <a:t>quadriceps </a:t>
            </a:r>
            <a:r>
              <a:rPr lang="en-US" sz="1400" dirty="0"/>
              <a:t>autophagosome </a:t>
            </a:r>
            <a:r>
              <a:rPr lang="en-US" sz="1400" dirty="0" smtClean="0"/>
              <a:t>catalytic activity (</a:t>
            </a:r>
            <a:r>
              <a:rPr lang="en-US" sz="1400" dirty="0" err="1" smtClean="0"/>
              <a:t>rel.u</a:t>
            </a:r>
            <a:r>
              <a:rPr lang="en-US" sz="1400" dirty="0" smtClean="0"/>
              <a:t>.)</a:t>
            </a:r>
            <a:endParaRPr lang="en-US" sz="1400" dirty="0"/>
          </a:p>
        </p:txBody>
      </p:sp>
      <p:sp>
        <p:nvSpPr>
          <p:cNvPr id="14" name="Rectangle 13"/>
          <p:cNvSpPr/>
          <p:nvPr/>
        </p:nvSpPr>
        <p:spPr>
          <a:xfrm>
            <a:off x="-93714" y="5324007"/>
            <a:ext cx="144472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smtClean="0"/>
              <a:t>triceps autophagosome catalytic activity (</a:t>
            </a:r>
            <a:r>
              <a:rPr lang="en-US" sz="1400" dirty="0" err="1" smtClean="0"/>
              <a:t>rel.u</a:t>
            </a:r>
            <a:r>
              <a:rPr lang="en-US" sz="1400" dirty="0" smtClean="0"/>
              <a:t>.)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956458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Gastrocnemius LC3 isoforms</a:t>
            </a:r>
            <a:endParaRPr lang="en-US" dirty="0"/>
          </a:p>
        </p:txBody>
      </p:sp>
      <p:sp>
        <p:nvSpPr>
          <p:cNvPr id="5" name="Text Box 53"/>
          <p:cNvSpPr txBox="1">
            <a:spLocks noChangeArrowheads="1"/>
          </p:cNvSpPr>
          <p:nvPr/>
        </p:nvSpPr>
        <p:spPr bwMode="auto">
          <a:xfrm>
            <a:off x="-342618" y="3175196"/>
            <a:ext cx="704850" cy="17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>
              <a:lnSpc>
                <a:spcPct val="97000"/>
              </a:lnSpc>
            </a:pPr>
            <a:r>
              <a:rPr lang="en-US" altLang="en-US" sz="1600" dirty="0">
                <a:latin typeface="+mn-lt"/>
              </a:rPr>
              <a:t>LC3</a:t>
            </a:r>
          </a:p>
        </p:txBody>
      </p:sp>
      <p:sp>
        <p:nvSpPr>
          <p:cNvPr id="6" name="Text Box 54"/>
          <p:cNvSpPr txBox="1">
            <a:spLocks noChangeArrowheads="1"/>
          </p:cNvSpPr>
          <p:nvPr/>
        </p:nvSpPr>
        <p:spPr bwMode="auto">
          <a:xfrm>
            <a:off x="238074" y="4048564"/>
            <a:ext cx="704850" cy="17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>
              <a:lnSpc>
                <a:spcPct val="97000"/>
              </a:lnSpc>
            </a:pPr>
            <a:r>
              <a:rPr lang="en-US" altLang="en-US" sz="1600" dirty="0">
                <a:latin typeface="+mn-lt"/>
              </a:rPr>
              <a:t>GAPDH</a:t>
            </a:r>
          </a:p>
        </p:txBody>
      </p:sp>
      <p:pic>
        <p:nvPicPr>
          <p:cNvPr id="7" name="Picture 55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31000" contrast="4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07" r="3268"/>
          <a:stretch>
            <a:fillRect/>
          </a:stretch>
        </p:blipFill>
        <p:spPr bwMode="auto">
          <a:xfrm>
            <a:off x="1046470" y="3778867"/>
            <a:ext cx="3210897" cy="7171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>
                    <a:lum bright="52000" contrast="74000"/>
                  </a:blip>
                  <a:srcRect l="1807" r="3268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8" name="Picture 56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97" r="2315" b="17795"/>
          <a:stretch>
            <a:fillRect/>
          </a:stretch>
        </p:blipFill>
        <p:spPr bwMode="auto">
          <a:xfrm>
            <a:off x="1046470" y="2664544"/>
            <a:ext cx="3210897" cy="10213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1897" r="2315" b="17795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9" name="Text Box 57"/>
          <p:cNvSpPr txBox="1">
            <a:spLocks noChangeArrowheads="1"/>
          </p:cNvSpPr>
          <p:nvPr/>
        </p:nvSpPr>
        <p:spPr bwMode="auto">
          <a:xfrm>
            <a:off x="289847" y="2921908"/>
            <a:ext cx="704850" cy="17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>
              <a:lnSpc>
                <a:spcPct val="97000"/>
              </a:lnSpc>
            </a:pPr>
            <a:r>
              <a:rPr lang="en-US" altLang="en-US" sz="1600" dirty="0">
                <a:latin typeface="+mn-lt"/>
              </a:rPr>
              <a:t>slow &gt;</a:t>
            </a:r>
          </a:p>
        </p:txBody>
      </p:sp>
      <p:sp>
        <p:nvSpPr>
          <p:cNvPr id="10" name="Text Box 58"/>
          <p:cNvSpPr txBox="1">
            <a:spLocks noChangeArrowheads="1"/>
          </p:cNvSpPr>
          <p:nvPr/>
        </p:nvSpPr>
        <p:spPr bwMode="auto">
          <a:xfrm>
            <a:off x="238074" y="3304321"/>
            <a:ext cx="704850" cy="17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>
              <a:lnSpc>
                <a:spcPct val="97000"/>
              </a:lnSpc>
            </a:pPr>
            <a:r>
              <a:rPr lang="en-US" altLang="en-US" sz="1600" dirty="0">
                <a:latin typeface="+mn-lt"/>
              </a:rPr>
              <a:t>fast &gt;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262521" y="5496329"/>
            <a:ext cx="144472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 smtClean="0"/>
              <a:t>LC3-II normalized to GAPDH</a:t>
            </a:r>
            <a:endParaRPr lang="en-US" sz="1600" dirty="0"/>
          </a:p>
        </p:txBody>
      </p:sp>
      <p:sp>
        <p:nvSpPr>
          <p:cNvPr id="14" name="Rectangle 13"/>
          <p:cNvSpPr/>
          <p:nvPr/>
        </p:nvSpPr>
        <p:spPr>
          <a:xfrm>
            <a:off x="7301494" y="5496328"/>
            <a:ext cx="144472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 smtClean="0"/>
              <a:t>LC3-II normalized to LC3-I</a:t>
            </a:r>
            <a:endParaRPr lang="en-US" sz="160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3121" y="1411750"/>
            <a:ext cx="4140596" cy="4140741"/>
          </a:xfrm>
          <a:prstGeom prst="rect">
            <a:avLst/>
          </a:prstGeom>
        </p:spPr>
      </p:pic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9521127"/>
              </p:ext>
            </p:extLst>
          </p:nvPr>
        </p:nvGraphicFramePr>
        <p:xfrm>
          <a:off x="237036" y="4578350"/>
          <a:ext cx="4020331" cy="74168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801187"/>
                <a:gridCol w="536524"/>
                <a:gridCol w="536524"/>
                <a:gridCol w="536524"/>
                <a:gridCol w="536524"/>
                <a:gridCol w="536524"/>
                <a:gridCol w="536524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Dexa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-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-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+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+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+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+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Testo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-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-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-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-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+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+</a:t>
                      </a:r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69161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Calpain activity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102" y="2502402"/>
            <a:ext cx="7996501" cy="3657600"/>
          </a:xfrm>
        </p:spPr>
      </p:pic>
      <p:sp>
        <p:nvSpPr>
          <p:cNvPr id="5" name="Rectangle 4"/>
          <p:cNvSpPr/>
          <p:nvPr/>
        </p:nvSpPr>
        <p:spPr>
          <a:xfrm>
            <a:off x="4694188" y="6006113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three days</a:t>
            </a:r>
            <a:endParaRPr lang="en-US" sz="1400" dirty="0"/>
          </a:p>
        </p:txBody>
      </p:sp>
      <p:sp>
        <p:nvSpPr>
          <p:cNvPr id="6" name="Rectangle 5"/>
          <p:cNvSpPr/>
          <p:nvPr/>
        </p:nvSpPr>
        <p:spPr>
          <a:xfrm>
            <a:off x="2049532" y="6006113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one day</a:t>
            </a:r>
            <a:endParaRPr lang="en-US" sz="1400" dirty="0"/>
          </a:p>
        </p:txBody>
      </p:sp>
      <p:sp>
        <p:nvSpPr>
          <p:cNvPr id="7" name="Rectangle 6"/>
          <p:cNvSpPr/>
          <p:nvPr/>
        </p:nvSpPr>
        <p:spPr>
          <a:xfrm>
            <a:off x="7338844" y="6006112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seven days</a:t>
            </a:r>
            <a:endParaRPr lang="en-US" sz="1400" dirty="0"/>
          </a:p>
        </p:txBody>
      </p:sp>
      <p:sp>
        <p:nvSpPr>
          <p:cNvPr id="8" name="Rectangle 7"/>
          <p:cNvSpPr/>
          <p:nvPr/>
        </p:nvSpPr>
        <p:spPr>
          <a:xfrm>
            <a:off x="-107617" y="3824653"/>
            <a:ext cx="147253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smtClean="0"/>
              <a:t>gastrocnemius calpain catalytic activity (</a:t>
            </a:r>
            <a:r>
              <a:rPr lang="en-US" sz="1400" dirty="0" err="1" smtClean="0"/>
              <a:t>rel.u</a:t>
            </a:r>
            <a:r>
              <a:rPr lang="en-US" sz="1400" dirty="0" smtClean="0"/>
              <a:t>.)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947530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5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9" r="2525"/>
          <a:stretch>
            <a:fillRect/>
          </a:stretch>
        </p:blipFill>
        <p:spPr bwMode="auto">
          <a:xfrm>
            <a:off x="5439506" y="1511993"/>
            <a:ext cx="3566843" cy="6918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1479" r="2525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5" name="Picture 56"/>
          <p:cNvPicPr>
            <a:picLocks noChangeAspect="1" noChangeArrowheads="1"/>
          </p:cNvPicPr>
          <p:nvPr/>
        </p:nvPicPr>
        <p:blipFill>
          <a:blip r:embed="rId3">
            <a:lum bright="50000" contras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8"/>
          <a:stretch>
            <a:fillRect/>
          </a:stretch>
        </p:blipFill>
        <p:spPr bwMode="auto">
          <a:xfrm>
            <a:off x="5450274" y="2244595"/>
            <a:ext cx="3556076" cy="7052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>
                    <a:lum bright="50000" contrast="50000"/>
                  </a:blip>
                  <a:srcRect l="1358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4325" y="365126"/>
            <a:ext cx="8515350" cy="1325563"/>
          </a:xfrm>
        </p:spPr>
        <p:txBody>
          <a:bodyPr/>
          <a:lstStyle/>
          <a:p>
            <a:r>
              <a:rPr lang="en-US" dirty="0" smtClean="0"/>
              <a:t>Translation regulators</a:t>
            </a:r>
            <a:endParaRPr lang="en-US" dirty="0"/>
          </a:p>
        </p:txBody>
      </p:sp>
      <p:graphicFrame>
        <p:nvGraphicFramePr>
          <p:cNvPr id="4" name="Group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8143310"/>
              </p:ext>
            </p:extLst>
          </p:nvPr>
        </p:nvGraphicFramePr>
        <p:xfrm>
          <a:off x="187554" y="3033859"/>
          <a:ext cx="4070551" cy="749197"/>
        </p:xfrm>
        <a:graphic>
          <a:graphicData uri="http://schemas.openxmlformats.org/drawingml/2006/table">
            <a:tbl>
              <a:tblPr/>
              <a:tblGrid>
                <a:gridCol w="737419"/>
                <a:gridCol w="555522"/>
                <a:gridCol w="555522"/>
                <a:gridCol w="555522"/>
                <a:gridCol w="555522"/>
                <a:gridCol w="555522"/>
                <a:gridCol w="555522"/>
              </a:tblGrid>
              <a:tr h="373625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Dexa</a:t>
                      </a:r>
                    </a:p>
                  </a:txBody>
                  <a:tcPr marL="90000" marR="90000" marT="51372" marB="46800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75572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Testo</a:t>
                      </a:r>
                    </a:p>
                  </a:txBody>
                  <a:tcPr marL="90000" marR="90000" marT="51372" marB="46800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5" name="Text Box 53"/>
          <p:cNvSpPr txBox="1">
            <a:spLocks noChangeArrowheads="1"/>
          </p:cNvSpPr>
          <p:nvPr/>
        </p:nvSpPr>
        <p:spPr bwMode="auto">
          <a:xfrm>
            <a:off x="0" y="1830824"/>
            <a:ext cx="863908" cy="2179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9pPr>
          </a:lstStyle>
          <a:p>
            <a:pPr algn="r">
              <a:lnSpc>
                <a:spcPct val="97000"/>
              </a:lnSpc>
            </a:pPr>
            <a:r>
              <a:rPr lang="en-US" altLang="en-US" sz="1600" dirty="0">
                <a:latin typeface="Cabin" panose="020B0803050202020004" pitchFamily="34" charset="0"/>
              </a:rPr>
              <a:t> Ⓟ-eIF2α</a:t>
            </a:r>
          </a:p>
        </p:txBody>
      </p:sp>
      <p:sp>
        <p:nvSpPr>
          <p:cNvPr id="6" name="Text Box 54"/>
          <p:cNvSpPr txBox="1">
            <a:spLocks noChangeArrowheads="1"/>
          </p:cNvSpPr>
          <p:nvPr/>
        </p:nvSpPr>
        <p:spPr bwMode="auto">
          <a:xfrm>
            <a:off x="0" y="2496573"/>
            <a:ext cx="863908" cy="2179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9pPr>
          </a:lstStyle>
          <a:p>
            <a:pPr algn="r">
              <a:lnSpc>
                <a:spcPct val="97000"/>
              </a:lnSpc>
            </a:pPr>
            <a:r>
              <a:rPr lang="en-US" altLang="en-US" sz="1600" dirty="0">
                <a:latin typeface="Cabin" panose="020B0803050202020004" pitchFamily="34" charset="0"/>
              </a:rPr>
              <a:t>GAPDH</a:t>
            </a:r>
          </a:p>
        </p:txBody>
      </p:sp>
      <p:pic>
        <p:nvPicPr>
          <p:cNvPr id="7" name="Picture 5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21" r="1030"/>
          <a:stretch>
            <a:fillRect/>
          </a:stretch>
        </p:blipFill>
        <p:spPr bwMode="auto">
          <a:xfrm>
            <a:off x="989913" y="1690689"/>
            <a:ext cx="3178207" cy="4982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>
                    <a:lum bright="30000" contrast="70000"/>
                  </a:blip>
                  <a:srcRect l="4521" r="1030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8" name="Picture 56"/>
          <p:cNvPicPr>
            <a:picLocks noChangeAspect="1" noChangeArrowheads="1"/>
          </p:cNvPicPr>
          <p:nvPr/>
        </p:nvPicPr>
        <p:blipFill>
          <a:blip r:embed="rId5">
            <a:lum bright="40000" contrast="7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4" r="2936"/>
          <a:stretch>
            <a:fillRect/>
          </a:stretch>
        </p:blipFill>
        <p:spPr bwMode="auto">
          <a:xfrm>
            <a:off x="863908" y="2291095"/>
            <a:ext cx="3304212" cy="6289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>
                    <a:lum bright="40000" contrast="72000"/>
                  </a:blip>
                  <a:srcRect l="1704" r="2936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73" y="3807258"/>
            <a:ext cx="2772081" cy="3204235"/>
          </a:xfrm>
          <a:prstGeom prst="rect">
            <a:avLst/>
          </a:prstGeom>
        </p:spPr>
      </p:pic>
      <p:sp>
        <p:nvSpPr>
          <p:cNvPr id="10" name="Text Box 53"/>
          <p:cNvSpPr txBox="1">
            <a:spLocks noChangeArrowheads="1"/>
          </p:cNvSpPr>
          <p:nvPr/>
        </p:nvSpPr>
        <p:spPr bwMode="auto">
          <a:xfrm>
            <a:off x="431954" y="5191427"/>
            <a:ext cx="863908" cy="2179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9pPr>
          </a:lstStyle>
          <a:p>
            <a:pPr algn="r">
              <a:lnSpc>
                <a:spcPct val="97000"/>
              </a:lnSpc>
            </a:pPr>
            <a:r>
              <a:rPr lang="en-US" altLang="en-US" sz="1600" dirty="0">
                <a:latin typeface="Cabin" panose="020B0803050202020004" pitchFamily="34" charset="0"/>
              </a:rPr>
              <a:t> Ⓟ-eIF2α</a:t>
            </a:r>
          </a:p>
        </p:txBody>
      </p:sp>
      <p:graphicFrame>
        <p:nvGraphicFramePr>
          <p:cNvPr id="11" name="Group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7691258"/>
              </p:ext>
            </p:extLst>
          </p:nvPr>
        </p:nvGraphicFramePr>
        <p:xfrm>
          <a:off x="4572000" y="3067307"/>
          <a:ext cx="4434347" cy="719855"/>
        </p:xfrm>
        <a:graphic>
          <a:graphicData uri="http://schemas.openxmlformats.org/drawingml/2006/table">
            <a:tbl>
              <a:tblPr/>
              <a:tblGrid>
                <a:gridCol w="914399"/>
                <a:gridCol w="586658"/>
                <a:gridCol w="586658"/>
                <a:gridCol w="586658"/>
                <a:gridCol w="586658"/>
                <a:gridCol w="586658"/>
                <a:gridCol w="586658"/>
              </a:tblGrid>
              <a:tr h="358992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Dexa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60863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Testo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2" name="Text Box 53"/>
          <p:cNvSpPr txBox="1">
            <a:spLocks noChangeArrowheads="1"/>
          </p:cNvSpPr>
          <p:nvPr/>
        </p:nvSpPr>
        <p:spPr bwMode="auto">
          <a:xfrm>
            <a:off x="4178888" y="1787753"/>
            <a:ext cx="1100679" cy="3014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9pPr>
          </a:lstStyle>
          <a:p>
            <a:pPr algn="r">
              <a:lnSpc>
                <a:spcPct val="97000"/>
              </a:lnSpc>
            </a:pPr>
            <a:r>
              <a:rPr lang="en-US" altLang="en-US" sz="1600" dirty="0">
                <a:latin typeface="+mn-lt"/>
              </a:rPr>
              <a:t> eIF3f</a:t>
            </a:r>
          </a:p>
        </p:txBody>
      </p:sp>
      <p:sp>
        <p:nvSpPr>
          <p:cNvPr id="13" name="Text Box 54"/>
          <p:cNvSpPr txBox="1">
            <a:spLocks noChangeArrowheads="1"/>
          </p:cNvSpPr>
          <p:nvPr/>
        </p:nvSpPr>
        <p:spPr bwMode="auto">
          <a:xfrm>
            <a:off x="4178888" y="2413022"/>
            <a:ext cx="1100679" cy="3014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9pPr>
          </a:lstStyle>
          <a:p>
            <a:pPr algn="r">
              <a:lnSpc>
                <a:spcPct val="97000"/>
              </a:lnSpc>
            </a:pPr>
            <a:r>
              <a:rPr lang="en-US" altLang="en-US" sz="1600" dirty="0">
                <a:latin typeface="+mn-lt"/>
              </a:rPr>
              <a:t>GAPDH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6886" y="3807259"/>
            <a:ext cx="2772081" cy="3204235"/>
          </a:xfrm>
          <a:prstGeom prst="rect">
            <a:avLst/>
          </a:prstGeom>
        </p:spPr>
      </p:pic>
      <p:sp>
        <p:nvSpPr>
          <p:cNvPr id="17" name="Text Box 53"/>
          <p:cNvSpPr txBox="1">
            <a:spLocks noChangeArrowheads="1"/>
          </p:cNvSpPr>
          <p:nvPr/>
        </p:nvSpPr>
        <p:spPr bwMode="auto">
          <a:xfrm>
            <a:off x="5279567" y="5191427"/>
            <a:ext cx="863908" cy="2179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9pPr>
          </a:lstStyle>
          <a:p>
            <a:pPr algn="r">
              <a:lnSpc>
                <a:spcPct val="97000"/>
              </a:lnSpc>
            </a:pPr>
            <a:r>
              <a:rPr lang="en-US" altLang="en-US" sz="1600" dirty="0" smtClean="0">
                <a:latin typeface="Cabin" panose="020B0803050202020004" pitchFamily="34" charset="0"/>
              </a:rPr>
              <a:t>eIF3-f</a:t>
            </a:r>
            <a:endParaRPr lang="en-US" altLang="en-US" sz="1600" dirty="0">
              <a:latin typeface="Cabin" panose="020B0803050202020004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-71971" y="6550223"/>
            <a:ext cx="212376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gastrocnemius, day 7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991256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4E-BP</a:t>
            </a:r>
            <a:endParaRPr lang="en-US" dirty="0"/>
          </a:p>
        </p:txBody>
      </p:sp>
      <p:grpSp>
        <p:nvGrpSpPr>
          <p:cNvPr id="6" name="Group 105"/>
          <p:cNvGrpSpPr>
            <a:grpSpLocks/>
          </p:cNvGrpSpPr>
          <p:nvPr/>
        </p:nvGrpSpPr>
        <p:grpSpPr bwMode="auto">
          <a:xfrm>
            <a:off x="2576052" y="1608243"/>
            <a:ext cx="6371355" cy="1004725"/>
            <a:chOff x="1178" y="5"/>
            <a:chExt cx="2273" cy="725"/>
          </a:xfrm>
        </p:grpSpPr>
        <p:sp>
          <p:nvSpPr>
            <p:cNvPr id="7" name="Text Box 106"/>
            <p:cNvSpPr txBox="1">
              <a:spLocks noChangeArrowheads="1"/>
            </p:cNvSpPr>
            <p:nvPr/>
          </p:nvSpPr>
          <p:spPr bwMode="auto">
            <a:xfrm>
              <a:off x="1190" y="497"/>
              <a:ext cx="980" cy="1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4572" rIns="0" bIns="0"/>
            <a:lstStyle>
              <a:lvl1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97000"/>
                </a:lnSpc>
              </a:pPr>
              <a:r>
                <a:rPr lang="en-US" altLang="en-US" sz="1600" dirty="0">
                  <a:latin typeface="+mn-lt"/>
                </a:rPr>
                <a:t> Ⓟ-4EBP</a:t>
              </a:r>
            </a:p>
          </p:txBody>
        </p:sp>
        <p:sp>
          <p:nvSpPr>
            <p:cNvPr id="8" name="Text Box 107"/>
            <p:cNvSpPr txBox="1">
              <a:spLocks noChangeArrowheads="1"/>
            </p:cNvSpPr>
            <p:nvPr/>
          </p:nvSpPr>
          <p:spPr bwMode="auto">
            <a:xfrm>
              <a:off x="1178" y="25"/>
              <a:ext cx="980" cy="1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4572" rIns="0" bIns="0"/>
            <a:lstStyle>
              <a:lvl1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97000"/>
                </a:lnSpc>
              </a:pPr>
              <a:r>
                <a:rPr lang="en-US" altLang="en-US" sz="1600">
                  <a:latin typeface="+mn-lt"/>
                </a:rPr>
                <a:t>GAPDH</a:t>
              </a:r>
            </a:p>
          </p:txBody>
        </p:sp>
        <p:pic>
          <p:nvPicPr>
            <p:cNvPr id="9" name="Picture 108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2000" contrast="5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94" y="5"/>
              <a:ext cx="1256" cy="7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>
                      <a:lum bright="10000" contrast="20000"/>
                    </a:blip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  <p:grpSp>
        <p:nvGrpSpPr>
          <p:cNvPr id="10" name="Group 109"/>
          <p:cNvGrpSpPr>
            <a:grpSpLocks/>
          </p:cNvGrpSpPr>
          <p:nvPr/>
        </p:nvGrpSpPr>
        <p:grpSpPr bwMode="auto">
          <a:xfrm>
            <a:off x="-1386348" y="1608243"/>
            <a:ext cx="5692877" cy="1044461"/>
            <a:chOff x="-591" y="-5"/>
            <a:chExt cx="2376" cy="696"/>
          </a:xfrm>
        </p:grpSpPr>
        <p:sp>
          <p:nvSpPr>
            <p:cNvPr id="11" name="Text Box 110"/>
            <p:cNvSpPr txBox="1">
              <a:spLocks noChangeArrowheads="1"/>
            </p:cNvSpPr>
            <p:nvPr/>
          </p:nvSpPr>
          <p:spPr bwMode="auto">
            <a:xfrm>
              <a:off x="-573" y="543"/>
              <a:ext cx="980" cy="1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4572" rIns="0" bIns="0"/>
            <a:lstStyle>
              <a:lvl1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97000"/>
                </a:lnSpc>
              </a:pPr>
              <a:r>
                <a:rPr lang="en-US" altLang="en-US" sz="1600" dirty="0">
                  <a:latin typeface="+mn-lt"/>
                </a:rPr>
                <a:t> total 4EBP</a:t>
              </a:r>
            </a:p>
          </p:txBody>
        </p:sp>
        <p:sp>
          <p:nvSpPr>
            <p:cNvPr id="12" name="Text Box 111"/>
            <p:cNvSpPr txBox="1">
              <a:spLocks noChangeArrowheads="1"/>
            </p:cNvSpPr>
            <p:nvPr/>
          </p:nvSpPr>
          <p:spPr bwMode="auto">
            <a:xfrm>
              <a:off x="-591" y="91"/>
              <a:ext cx="980" cy="1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4572" rIns="0" bIns="0"/>
            <a:lstStyle>
              <a:lvl1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97000"/>
                </a:lnSpc>
              </a:pPr>
              <a:r>
                <a:rPr lang="en-US" altLang="en-US" sz="1600" dirty="0">
                  <a:latin typeface="+mn-lt"/>
                </a:rPr>
                <a:t>GAPDH</a:t>
              </a:r>
            </a:p>
          </p:txBody>
        </p:sp>
        <p:pic>
          <p:nvPicPr>
            <p:cNvPr id="13" name="Picture 11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44000" contrast="6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33" r="3047"/>
            <a:stretch>
              <a:fillRect/>
            </a:stretch>
          </p:blipFill>
          <p:spPr bwMode="auto">
            <a:xfrm>
              <a:off x="420" y="-5"/>
              <a:ext cx="1365" cy="6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>
                      <a:lum bright="60000" contrast="60000"/>
                    </a:blip>
                    <a:srcRect l="2333" r="3047"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  <p:graphicFrame>
        <p:nvGraphicFramePr>
          <p:cNvPr id="14" name="Group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1130174"/>
              </p:ext>
            </p:extLst>
          </p:nvPr>
        </p:nvGraphicFramePr>
        <p:xfrm>
          <a:off x="235978" y="2654946"/>
          <a:ext cx="4070551" cy="749197"/>
        </p:xfrm>
        <a:graphic>
          <a:graphicData uri="http://schemas.openxmlformats.org/drawingml/2006/table">
            <a:tbl>
              <a:tblPr/>
              <a:tblGrid>
                <a:gridCol w="737419"/>
                <a:gridCol w="555522"/>
                <a:gridCol w="555522"/>
                <a:gridCol w="555522"/>
                <a:gridCol w="555522"/>
                <a:gridCol w="555522"/>
                <a:gridCol w="555522"/>
              </a:tblGrid>
              <a:tr h="373625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Dexa</a:t>
                      </a:r>
                    </a:p>
                  </a:txBody>
                  <a:tcPr marL="90000" marR="90000" marT="51372" marB="46800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75572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Testo</a:t>
                      </a:r>
                    </a:p>
                  </a:txBody>
                  <a:tcPr marL="90000" marR="90000" marT="51372" marB="46800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5" name="Group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3515334"/>
              </p:ext>
            </p:extLst>
          </p:nvPr>
        </p:nvGraphicFramePr>
        <p:xfrm>
          <a:off x="4591665" y="2612968"/>
          <a:ext cx="4242620" cy="749197"/>
        </p:xfrm>
        <a:graphic>
          <a:graphicData uri="http://schemas.openxmlformats.org/drawingml/2006/table">
            <a:tbl>
              <a:tblPr/>
              <a:tblGrid>
                <a:gridCol w="909488"/>
                <a:gridCol w="555522"/>
                <a:gridCol w="555522"/>
                <a:gridCol w="555522"/>
                <a:gridCol w="555522"/>
                <a:gridCol w="555522"/>
                <a:gridCol w="555522"/>
              </a:tblGrid>
              <a:tr h="373625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Dexa</a:t>
                      </a:r>
                    </a:p>
                  </a:txBody>
                  <a:tcPr marL="90000" marR="90000" marT="51372" marB="46800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75572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Testo</a:t>
                      </a:r>
                    </a:p>
                  </a:txBody>
                  <a:tcPr marL="90000" marR="90000" marT="51372" marB="46800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17" name="Picture 1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755" y="3503566"/>
            <a:ext cx="7344720" cy="2952773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32217" y="6491462"/>
            <a:ext cx="212376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gastrocnemius, day 7</a:t>
            </a:r>
            <a:endParaRPr lang="en-US" sz="1400" dirty="0"/>
          </a:p>
        </p:txBody>
      </p:sp>
      <p:sp>
        <p:nvSpPr>
          <p:cNvPr id="20" name="Text Box 110"/>
          <p:cNvSpPr txBox="1">
            <a:spLocks noChangeArrowheads="1"/>
          </p:cNvSpPr>
          <p:nvPr/>
        </p:nvSpPr>
        <p:spPr bwMode="auto">
          <a:xfrm>
            <a:off x="1635116" y="6271082"/>
            <a:ext cx="2348072" cy="2907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9pPr>
          </a:lstStyle>
          <a:p>
            <a:pPr algn="ctr">
              <a:lnSpc>
                <a:spcPct val="97000"/>
              </a:lnSpc>
            </a:pPr>
            <a:r>
              <a:rPr lang="en-US" altLang="en-US" sz="1600" dirty="0">
                <a:latin typeface="+mn-lt"/>
              </a:rPr>
              <a:t> total 4EBP</a:t>
            </a:r>
          </a:p>
        </p:txBody>
      </p:sp>
      <p:sp>
        <p:nvSpPr>
          <p:cNvPr id="21" name="Text Box 106"/>
          <p:cNvSpPr txBox="1">
            <a:spLocks noChangeArrowheads="1"/>
          </p:cNvSpPr>
          <p:nvPr/>
        </p:nvSpPr>
        <p:spPr bwMode="auto">
          <a:xfrm>
            <a:off x="5141842" y="6271082"/>
            <a:ext cx="2746999" cy="2791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9pPr>
          </a:lstStyle>
          <a:p>
            <a:pPr algn="ctr">
              <a:lnSpc>
                <a:spcPct val="97000"/>
              </a:lnSpc>
            </a:pPr>
            <a:r>
              <a:rPr lang="en-US" altLang="en-US" sz="1600" dirty="0">
                <a:latin typeface="+mn-lt"/>
              </a:rPr>
              <a:t> Ⓟ-4EBP</a:t>
            </a:r>
          </a:p>
        </p:txBody>
      </p:sp>
    </p:spTree>
    <p:extLst>
      <p:ext uri="{BB962C8B-B14F-4D97-AF65-F5344CB8AC3E}">
        <p14:creationId xmlns:p14="http://schemas.microsoft.com/office/powerpoint/2010/main" val="3440528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 so far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Dexamethasone-induced loss of muscle is correlated with an increase in proteasome activity and E3 ligases expression.</a:t>
            </a:r>
          </a:p>
          <a:p>
            <a:r>
              <a:rPr lang="en-US" dirty="0" smtClean="0"/>
              <a:t>Rescue by testosterone co-administration is correlated with proteasome repression.</a:t>
            </a:r>
          </a:p>
          <a:p>
            <a:r>
              <a:rPr lang="en-US" dirty="0" smtClean="0"/>
              <a:t>Autophagy, calpains, protein synthesis changes could not explain the phenotype.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6079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Transcriptional effects of Dexa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067278" y="3770874"/>
            <a:ext cx="587209" cy="374571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 smtClean="0"/>
              <a:t>GR</a:t>
            </a:r>
            <a:endParaRPr lang="en-US" sz="1600" dirty="0"/>
          </a:p>
        </p:txBody>
      </p:sp>
      <p:sp>
        <p:nvSpPr>
          <p:cNvPr id="5" name="Rounded Rectangle 4"/>
          <p:cNvSpPr/>
          <p:nvPr/>
        </p:nvSpPr>
        <p:spPr>
          <a:xfrm>
            <a:off x="1008456" y="4145445"/>
            <a:ext cx="704852" cy="374571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 smtClean="0"/>
              <a:t>Dexa</a:t>
            </a:r>
            <a:endParaRPr lang="en-US" sz="1600" dirty="0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1779749" y="4145445"/>
            <a:ext cx="1699260" cy="1012856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ounded Rectangle 8"/>
          <p:cNvSpPr/>
          <p:nvPr/>
        </p:nvSpPr>
        <p:spPr>
          <a:xfrm>
            <a:off x="3479009" y="5158301"/>
            <a:ext cx="678180" cy="374571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 smtClean="0"/>
              <a:t>Foxo</a:t>
            </a:r>
            <a:endParaRPr lang="en-US" sz="1600" dirty="0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4157189" y="4145445"/>
            <a:ext cx="1630680" cy="1012856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ounded Rectangle 11"/>
          <p:cNvSpPr/>
          <p:nvPr/>
        </p:nvSpPr>
        <p:spPr>
          <a:xfrm>
            <a:off x="5909341" y="3872737"/>
            <a:ext cx="838200" cy="374571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 smtClean="0"/>
              <a:t>MuRF1</a:t>
            </a:r>
            <a:endParaRPr lang="en-US" sz="1600" dirty="0"/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1779749" y="2945302"/>
            <a:ext cx="1630680" cy="1012856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/>
          <p:cNvSpPr/>
          <p:nvPr/>
        </p:nvSpPr>
        <p:spPr>
          <a:xfrm>
            <a:off x="3479009" y="2569729"/>
            <a:ext cx="678180" cy="374571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 smtClean="0"/>
              <a:t>Klf15</a:t>
            </a:r>
            <a:endParaRPr lang="en-US" sz="1600" dirty="0"/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4088609" y="2945302"/>
            <a:ext cx="1699260" cy="1012856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1779749" y="4060024"/>
            <a:ext cx="4008120" cy="1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3812384" y="3021603"/>
            <a:ext cx="3810" cy="2076841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ounded Rectangle 24"/>
          <p:cNvSpPr/>
          <p:nvPr/>
        </p:nvSpPr>
        <p:spPr>
          <a:xfrm>
            <a:off x="2983311" y="1910609"/>
            <a:ext cx="1600996" cy="374571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 smtClean="0"/>
              <a:t>Myostatin</a:t>
            </a:r>
            <a:endParaRPr lang="en-US" sz="1600" dirty="0"/>
          </a:p>
        </p:txBody>
      </p:sp>
      <p:cxnSp>
        <p:nvCxnSpPr>
          <p:cNvPr id="26" name="Straight Arrow Connector 25"/>
          <p:cNvCxnSpPr/>
          <p:nvPr/>
        </p:nvCxnSpPr>
        <p:spPr>
          <a:xfrm flipV="1">
            <a:off x="1453335" y="2224353"/>
            <a:ext cx="1407502" cy="1465122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1534202" y="4660478"/>
            <a:ext cx="1632270" cy="1259811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ounded Rectangle 31"/>
          <p:cNvSpPr/>
          <p:nvPr/>
        </p:nvSpPr>
        <p:spPr>
          <a:xfrm>
            <a:off x="7710601" y="3770874"/>
            <a:ext cx="1151053" cy="646986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 smtClean="0"/>
              <a:t>muscle</a:t>
            </a:r>
          </a:p>
          <a:p>
            <a:pPr algn="ctr"/>
            <a:r>
              <a:rPr lang="en-US" sz="1600" dirty="0" smtClean="0"/>
              <a:t>loss</a:t>
            </a:r>
            <a:endParaRPr lang="en-US" sz="1600" dirty="0"/>
          </a:p>
        </p:txBody>
      </p:sp>
      <p:sp>
        <p:nvSpPr>
          <p:cNvPr id="34" name="Rounded Rectangle 33"/>
          <p:cNvSpPr/>
          <p:nvPr/>
        </p:nvSpPr>
        <p:spPr>
          <a:xfrm>
            <a:off x="3274630" y="5991997"/>
            <a:ext cx="1600996" cy="374571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 smtClean="0"/>
              <a:t>4EBP</a:t>
            </a:r>
            <a:endParaRPr lang="en-US" sz="1600" dirty="0"/>
          </a:p>
        </p:txBody>
      </p:sp>
      <p:cxnSp>
        <p:nvCxnSpPr>
          <p:cNvPr id="36" name="Straight Arrow Connector 35"/>
          <p:cNvCxnSpPr/>
          <p:nvPr/>
        </p:nvCxnSpPr>
        <p:spPr>
          <a:xfrm flipV="1">
            <a:off x="6869013" y="4060022"/>
            <a:ext cx="673991" cy="62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4779254" y="2224353"/>
            <a:ext cx="2763750" cy="1546521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V="1">
            <a:off x="4972529" y="4491823"/>
            <a:ext cx="2570475" cy="1428466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6988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4" grpId="0" animBg="1"/>
      <p:bldP spid="25" grpId="0" animBg="1"/>
      <p:bldP spid="34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transcriptional effects of Dexa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2175" y="1690689"/>
            <a:ext cx="5106586" cy="4351338"/>
          </a:xfrm>
        </p:spPr>
      </p:pic>
      <p:sp>
        <p:nvSpPr>
          <p:cNvPr id="7" name="TextBox 5"/>
          <p:cNvSpPr txBox="1">
            <a:spLocks noChangeArrowheads="1"/>
          </p:cNvSpPr>
          <p:nvPr/>
        </p:nvSpPr>
        <p:spPr bwMode="auto">
          <a:xfrm>
            <a:off x="2162175" y="6232289"/>
            <a:ext cx="512076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 dirty="0" smtClean="0">
                <a:latin typeface="+mn-lt"/>
              </a:rPr>
              <a:t>Modified from Braun and Jones, </a:t>
            </a:r>
            <a:r>
              <a:rPr lang="en-US" altLang="en-US" sz="1800" i="1" dirty="0" smtClean="0">
                <a:latin typeface="+mn-lt"/>
              </a:rPr>
              <a:t>Front </a:t>
            </a:r>
            <a:r>
              <a:rPr lang="en-US" altLang="en-US" sz="1800" i="1" dirty="0" err="1" smtClean="0">
                <a:latin typeface="+mn-lt"/>
              </a:rPr>
              <a:t>Physiol</a:t>
            </a:r>
            <a:r>
              <a:rPr lang="en-US" altLang="en-US" sz="1800" dirty="0" smtClean="0">
                <a:latin typeface="+mn-lt"/>
              </a:rPr>
              <a:t>, 2015.</a:t>
            </a:r>
            <a:endParaRPr lang="en-US" altLang="en-US" sz="1800" dirty="0">
              <a:latin typeface="+mn-lt"/>
            </a:endParaRPr>
          </a:p>
        </p:txBody>
      </p:sp>
      <p:sp>
        <p:nvSpPr>
          <p:cNvPr id="10" name="Oval 9"/>
          <p:cNvSpPr/>
          <p:nvPr/>
        </p:nvSpPr>
        <p:spPr>
          <a:xfrm>
            <a:off x="2714171" y="2714172"/>
            <a:ext cx="841829" cy="1571513"/>
          </a:xfrm>
          <a:prstGeom prst="ellipse">
            <a:avLst/>
          </a:prstGeom>
          <a:solidFill>
            <a:srgbClr val="FF0000">
              <a:alpha val="15000"/>
            </a:srgbClr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4619625" y="3751265"/>
            <a:ext cx="552450" cy="995362"/>
          </a:xfrm>
          <a:prstGeom prst="ellipse">
            <a:avLst/>
          </a:prstGeom>
          <a:solidFill>
            <a:srgbClr val="FF0000">
              <a:alpha val="35000"/>
            </a:srgbClr>
          </a:solidFill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82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Insulin signaling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75729"/>
            <a:ext cx="9144000" cy="5039360"/>
          </a:xfrm>
          <a:prstGeom prst="rect">
            <a:avLst/>
          </a:prstGeom>
        </p:spPr>
      </p:pic>
      <p:sp>
        <p:nvSpPr>
          <p:cNvPr id="16" name="TextBox 5"/>
          <p:cNvSpPr txBox="1">
            <a:spLocks noChangeArrowheads="1"/>
          </p:cNvSpPr>
          <p:nvPr/>
        </p:nvSpPr>
        <p:spPr bwMode="auto">
          <a:xfrm>
            <a:off x="-83263" y="6211669"/>
            <a:ext cx="6821214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 dirty="0" smtClean="0">
                <a:latin typeface="+mn-lt"/>
              </a:rPr>
              <a:t>Glucocorticoids increase glucose, insulin, but lower glucose uptake.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 dirty="0" smtClean="0">
                <a:latin typeface="+mn-lt"/>
              </a:rPr>
              <a:t>Putative points of inhibition include IRS 1 and PI3K.</a:t>
            </a:r>
            <a:endParaRPr lang="en-US" altLang="en-US" sz="1800" dirty="0">
              <a:latin typeface="+mn-lt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737951" y="5060871"/>
            <a:ext cx="212376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smtClean="0"/>
              <a:t>May, 2010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716470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Glucocorticoid myopathy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“Proximal weakness”</a:t>
            </a:r>
            <a:endParaRPr lang="en-US" dirty="0"/>
          </a:p>
          <a:p>
            <a:r>
              <a:rPr lang="en-US" dirty="0"/>
              <a:t>Myofiber </a:t>
            </a:r>
            <a:r>
              <a:rPr lang="en-US" dirty="0" smtClean="0"/>
              <a:t>condition</a:t>
            </a:r>
          </a:p>
          <a:p>
            <a:r>
              <a:rPr lang="en-US" dirty="0" smtClean="0"/>
              <a:t>Loss </a:t>
            </a:r>
            <a:r>
              <a:rPr lang="en-US" dirty="0"/>
              <a:t>of volume, mass, </a:t>
            </a:r>
            <a:r>
              <a:rPr lang="en-US" dirty="0" smtClean="0"/>
              <a:t>force</a:t>
            </a:r>
          </a:p>
          <a:p>
            <a:r>
              <a:rPr lang="en-US" dirty="0" smtClean="0"/>
              <a:t>Increased catabolism:</a:t>
            </a:r>
          </a:p>
          <a:p>
            <a:pPr lvl="1"/>
            <a:r>
              <a:rPr lang="en-US" smtClean="0"/>
              <a:t>urinary </a:t>
            </a:r>
            <a:r>
              <a:rPr lang="en-US" dirty="0" smtClean="0"/>
              <a:t>nitrogen</a:t>
            </a:r>
          </a:p>
          <a:p>
            <a:pPr lvl="1"/>
            <a:r>
              <a:rPr lang="en-US" dirty="0" err="1" smtClean="0"/>
              <a:t>methylhistidine</a:t>
            </a:r>
            <a:endParaRPr lang="en-US" dirty="0" smtClean="0"/>
          </a:p>
          <a:p>
            <a:r>
              <a:rPr lang="en-US" dirty="0" smtClean="0"/>
              <a:t>Some </a:t>
            </a:r>
            <a:r>
              <a:rPr lang="en-US" dirty="0"/>
              <a:t>translation component</a:t>
            </a:r>
          </a:p>
        </p:txBody>
      </p:sp>
    </p:spTree>
    <p:extLst>
      <p:ext uri="{BB962C8B-B14F-4D97-AF65-F5344CB8AC3E}">
        <p14:creationId xmlns:p14="http://schemas.microsoft.com/office/powerpoint/2010/main" val="3867452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Akt desensitization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7075"/>
            <a:ext cx="9144000" cy="5039360"/>
          </a:xfrm>
        </p:spPr>
      </p:pic>
      <p:sp>
        <p:nvSpPr>
          <p:cNvPr id="5" name="Oval 4"/>
          <p:cNvSpPr/>
          <p:nvPr/>
        </p:nvSpPr>
        <p:spPr>
          <a:xfrm>
            <a:off x="3076575" y="5557045"/>
            <a:ext cx="733425" cy="352425"/>
          </a:xfrm>
          <a:prstGeom prst="ellipse">
            <a:avLst/>
          </a:prstGeom>
          <a:solidFill>
            <a:srgbClr val="FF0000">
              <a:alpha val="21000"/>
            </a:srgbClr>
          </a:solidFill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4505325" y="3356770"/>
            <a:ext cx="733425" cy="352425"/>
          </a:xfrm>
          <a:prstGeom prst="ellipse">
            <a:avLst/>
          </a:prstGeom>
          <a:solidFill>
            <a:srgbClr val="FF0000">
              <a:alpha val="21000"/>
            </a:srgbClr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 rot="19823931">
            <a:off x="886504" y="2304603"/>
            <a:ext cx="1260491" cy="2382913"/>
          </a:xfrm>
          <a:prstGeom prst="ellipse">
            <a:avLst/>
          </a:prstGeom>
          <a:solidFill>
            <a:srgbClr val="FF0000">
              <a:alpha val="13000"/>
            </a:srgbClr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47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Timing is crucial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2276" y="2214430"/>
            <a:ext cx="4362450" cy="4052014"/>
          </a:xfrm>
        </p:spPr>
      </p:pic>
      <p:sp>
        <p:nvSpPr>
          <p:cNvPr id="5" name="Rectangle 4"/>
          <p:cNvSpPr/>
          <p:nvPr/>
        </p:nvSpPr>
        <p:spPr>
          <a:xfrm>
            <a:off x="2894895" y="6266444"/>
            <a:ext cx="377983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smtClean="0"/>
              <a:t>Rojas et al., </a:t>
            </a:r>
            <a:r>
              <a:rPr lang="en-US" sz="1400" i="1" dirty="0" err="1" smtClean="0"/>
              <a:t>Endocrin</a:t>
            </a:r>
            <a:r>
              <a:rPr lang="en-US" sz="1400" dirty="0" smtClean="0"/>
              <a:t>, 2003.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178625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Insulin and IGF-I are equally affected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902" y="2498182"/>
            <a:ext cx="4608196" cy="306227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265056" y="5554030"/>
            <a:ext cx="377983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err="1" smtClean="0"/>
              <a:t>Dardevet</a:t>
            </a:r>
            <a:r>
              <a:rPr lang="en-US" sz="1400" dirty="0" smtClean="0"/>
              <a:t> et al., </a:t>
            </a:r>
            <a:r>
              <a:rPr lang="en-US" sz="1400" i="1" dirty="0" smtClean="0"/>
              <a:t>J </a:t>
            </a:r>
            <a:r>
              <a:rPr lang="en-US" sz="1400" i="1" dirty="0" err="1" smtClean="0"/>
              <a:t>Endocr</a:t>
            </a:r>
            <a:r>
              <a:rPr lang="en-US" sz="1400" dirty="0" smtClean="0"/>
              <a:t>, 1998.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532067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Testosterone</a:t>
            </a:r>
            <a:r>
              <a:rPr lang="en-US" dirty="0"/>
              <a:t> </a:t>
            </a:r>
            <a:r>
              <a:rPr lang="en-US" dirty="0" smtClean="0"/>
              <a:t>mechanisms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0689"/>
            <a:ext cx="6282472" cy="396081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502641" y="5705377"/>
            <a:ext cx="377983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smtClean="0"/>
              <a:t>Wu et al., </a:t>
            </a:r>
            <a:r>
              <a:rPr lang="en-US" sz="1400" i="1" dirty="0" smtClean="0"/>
              <a:t>Endocrinology</a:t>
            </a:r>
            <a:r>
              <a:rPr lang="en-US" sz="1400" dirty="0" smtClean="0"/>
              <a:t>, 2010.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462760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Testosterone</a:t>
            </a:r>
            <a:r>
              <a:rPr lang="en-US" dirty="0"/>
              <a:t> </a:t>
            </a:r>
            <a:r>
              <a:rPr lang="en-US" dirty="0" smtClean="0"/>
              <a:t>mechanisms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0589" y="1690689"/>
            <a:ext cx="2371661" cy="35814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364169" y="5272089"/>
            <a:ext cx="377983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smtClean="0"/>
              <a:t>Qin et al., </a:t>
            </a:r>
            <a:r>
              <a:rPr lang="en-US" sz="1400" i="1" dirty="0" smtClean="0"/>
              <a:t>BBRC</a:t>
            </a:r>
            <a:r>
              <a:rPr lang="en-US" sz="1400" dirty="0" smtClean="0"/>
              <a:t>, 2010.</a:t>
            </a:r>
            <a:endParaRPr lang="en-US" sz="1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0689"/>
            <a:ext cx="6282472" cy="396081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502641" y="5705377"/>
            <a:ext cx="377983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smtClean="0"/>
              <a:t>Wu et al., </a:t>
            </a:r>
            <a:r>
              <a:rPr lang="en-US" sz="1400" i="1" dirty="0" smtClean="0"/>
              <a:t>Endocrinology</a:t>
            </a:r>
            <a:r>
              <a:rPr lang="en-US" sz="1400" dirty="0" smtClean="0"/>
              <a:t>, 2010.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443811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Upstream of Foxo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3850" y="1409700"/>
            <a:ext cx="5956300" cy="5075381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5109029" y="3322299"/>
            <a:ext cx="875394" cy="567530"/>
          </a:xfrm>
          <a:prstGeom prst="ellipse">
            <a:avLst/>
          </a:prstGeom>
          <a:solidFill>
            <a:srgbClr val="FF0000">
              <a:alpha val="21000"/>
            </a:srgbClr>
          </a:solidFill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3871130" y="6485081"/>
            <a:ext cx="367902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 dirty="0" smtClean="0">
                <a:latin typeface="+mn-lt"/>
              </a:rPr>
              <a:t>Braun and Jones, </a:t>
            </a:r>
            <a:r>
              <a:rPr lang="en-US" altLang="en-US" sz="1800" i="1" dirty="0" smtClean="0">
                <a:latin typeface="+mn-lt"/>
              </a:rPr>
              <a:t>Front </a:t>
            </a:r>
            <a:r>
              <a:rPr lang="en-US" altLang="en-US" sz="1800" i="1" dirty="0" err="1" smtClean="0">
                <a:latin typeface="+mn-lt"/>
              </a:rPr>
              <a:t>Physiol</a:t>
            </a:r>
            <a:r>
              <a:rPr lang="en-US" altLang="en-US" sz="1800" dirty="0" smtClean="0">
                <a:latin typeface="+mn-lt"/>
              </a:rPr>
              <a:t>, 2015.</a:t>
            </a:r>
            <a:endParaRPr lang="en-US" altLang="en-US" sz="1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56861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Third hypothesis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Testosterone’s myoprotective action in glucocorticoid-induced loss </a:t>
            </a:r>
            <a:r>
              <a:rPr lang="en-US" dirty="0" smtClean="0"/>
              <a:t>of muscle </a:t>
            </a:r>
            <a:r>
              <a:rPr lang="en-US" dirty="0"/>
              <a:t>mass is facilitated by </a:t>
            </a:r>
            <a:r>
              <a:rPr lang="en-US" dirty="0" smtClean="0"/>
              <a:t>a restoration of IGF-I / Akt / Foxo signaling.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8374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Transcriptional mediators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5169" y="1840139"/>
            <a:ext cx="6990181" cy="4351338"/>
          </a:xfrm>
        </p:spPr>
      </p:pic>
      <p:sp>
        <p:nvSpPr>
          <p:cNvPr id="5" name="Rectangle 4"/>
          <p:cNvSpPr/>
          <p:nvPr/>
        </p:nvSpPr>
        <p:spPr>
          <a:xfrm>
            <a:off x="4694189" y="6191477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three days</a:t>
            </a:r>
            <a:endParaRPr lang="en-US" sz="1400" dirty="0"/>
          </a:p>
        </p:txBody>
      </p:sp>
      <p:sp>
        <p:nvSpPr>
          <p:cNvPr id="6" name="Rectangle 5"/>
          <p:cNvSpPr/>
          <p:nvPr/>
        </p:nvSpPr>
        <p:spPr>
          <a:xfrm>
            <a:off x="2180161" y="6191478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one day</a:t>
            </a:r>
            <a:endParaRPr lang="en-US" sz="1400" dirty="0"/>
          </a:p>
        </p:txBody>
      </p:sp>
      <p:sp>
        <p:nvSpPr>
          <p:cNvPr id="7" name="Rectangle 6"/>
          <p:cNvSpPr/>
          <p:nvPr/>
        </p:nvSpPr>
        <p:spPr>
          <a:xfrm>
            <a:off x="7048558" y="6191477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seven days</a:t>
            </a:r>
            <a:endParaRPr lang="en-US" sz="1400" dirty="0"/>
          </a:p>
        </p:txBody>
      </p:sp>
      <p:sp>
        <p:nvSpPr>
          <p:cNvPr id="8" name="Rectangle 7"/>
          <p:cNvSpPr/>
          <p:nvPr/>
        </p:nvSpPr>
        <p:spPr>
          <a:xfrm>
            <a:off x="0" y="2509613"/>
            <a:ext cx="174171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quadriceps Foxo3a mRNA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4483556"/>
            <a:ext cx="174171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quadriceps Klf15 mRNA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2749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IGF-I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1756" y="2625038"/>
            <a:ext cx="7344720" cy="2772178"/>
          </a:xfrm>
        </p:spPr>
      </p:pic>
      <p:sp>
        <p:nvSpPr>
          <p:cNvPr id="5" name="Rectangle 4"/>
          <p:cNvSpPr/>
          <p:nvPr/>
        </p:nvSpPr>
        <p:spPr>
          <a:xfrm>
            <a:off x="4753182" y="5397216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three days</a:t>
            </a:r>
            <a:endParaRPr lang="en-US" sz="1400" dirty="0"/>
          </a:p>
        </p:txBody>
      </p:sp>
      <p:sp>
        <p:nvSpPr>
          <p:cNvPr id="6" name="Rectangle 5"/>
          <p:cNvSpPr/>
          <p:nvPr/>
        </p:nvSpPr>
        <p:spPr>
          <a:xfrm>
            <a:off x="2239154" y="5397217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one day</a:t>
            </a:r>
            <a:endParaRPr lang="en-US" sz="1400" dirty="0"/>
          </a:p>
        </p:txBody>
      </p:sp>
      <p:sp>
        <p:nvSpPr>
          <p:cNvPr id="7" name="Rectangle 6"/>
          <p:cNvSpPr/>
          <p:nvPr/>
        </p:nvSpPr>
        <p:spPr>
          <a:xfrm>
            <a:off x="7107551" y="5397216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seven days</a:t>
            </a:r>
            <a:endParaRPr lang="en-US" sz="1400" dirty="0"/>
          </a:p>
        </p:txBody>
      </p:sp>
      <p:sp>
        <p:nvSpPr>
          <p:cNvPr id="8" name="Rectangle 7"/>
          <p:cNvSpPr/>
          <p:nvPr/>
        </p:nvSpPr>
        <p:spPr>
          <a:xfrm>
            <a:off x="0" y="3480666"/>
            <a:ext cx="174171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quadriceps </a:t>
            </a:r>
          </a:p>
          <a:p>
            <a:pPr algn="r"/>
            <a:r>
              <a:rPr lang="en-US" dirty="0" smtClean="0"/>
              <a:t>IGF-I </a:t>
            </a:r>
            <a:r>
              <a:rPr lang="en-US" dirty="0" err="1" smtClean="0"/>
              <a:t>Ea</a:t>
            </a:r>
            <a:r>
              <a:rPr lang="en-US" dirty="0" smtClean="0"/>
              <a:t> mRNA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5913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Gastrocnemius Akt</a:t>
            </a:r>
            <a:endParaRPr lang="en-US" dirty="0"/>
          </a:p>
        </p:txBody>
      </p:sp>
      <p:grpSp>
        <p:nvGrpSpPr>
          <p:cNvPr id="6" name="Group 105"/>
          <p:cNvGrpSpPr>
            <a:grpSpLocks/>
          </p:cNvGrpSpPr>
          <p:nvPr/>
        </p:nvGrpSpPr>
        <p:grpSpPr bwMode="auto">
          <a:xfrm>
            <a:off x="-1423323" y="1537878"/>
            <a:ext cx="5671356" cy="1263727"/>
            <a:chOff x="-686" y="46"/>
            <a:chExt cx="2512" cy="548"/>
          </a:xfrm>
        </p:grpSpPr>
        <p:sp>
          <p:nvSpPr>
            <p:cNvPr id="7" name="Text Box 106"/>
            <p:cNvSpPr txBox="1">
              <a:spLocks noChangeArrowheads="1"/>
            </p:cNvSpPr>
            <p:nvPr/>
          </p:nvSpPr>
          <p:spPr bwMode="auto">
            <a:xfrm>
              <a:off x="-686" y="59"/>
              <a:ext cx="980" cy="1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4572" rIns="0" bIns="0"/>
            <a:lstStyle>
              <a:lvl1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97000"/>
                </a:lnSpc>
              </a:pPr>
              <a:r>
                <a:rPr lang="en-US" altLang="en-US" sz="1600">
                  <a:latin typeface="+mn-lt"/>
                </a:rPr>
                <a:t> total Akt</a:t>
              </a:r>
            </a:p>
          </p:txBody>
        </p:sp>
        <p:sp>
          <p:nvSpPr>
            <p:cNvPr id="8" name="Text Box 107"/>
            <p:cNvSpPr txBox="1">
              <a:spLocks noChangeArrowheads="1"/>
            </p:cNvSpPr>
            <p:nvPr/>
          </p:nvSpPr>
          <p:spPr bwMode="auto">
            <a:xfrm>
              <a:off x="-683" y="447"/>
              <a:ext cx="980" cy="1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4572" rIns="0" bIns="0"/>
            <a:lstStyle>
              <a:lvl1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97000"/>
                </a:lnSpc>
              </a:pPr>
              <a:r>
                <a:rPr lang="en-US" altLang="en-US" sz="1600">
                  <a:latin typeface="+mn-lt"/>
                </a:rPr>
                <a:t>GAPDH</a:t>
              </a:r>
            </a:p>
          </p:txBody>
        </p:sp>
        <p:pic>
          <p:nvPicPr>
            <p:cNvPr id="9" name="Picture 108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1" y="46"/>
              <a:ext cx="1475" cy="5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>
                      <a:lum bright="60000" contrast="70000"/>
                    </a:blip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  <p:grpSp>
        <p:nvGrpSpPr>
          <p:cNvPr id="10" name="Group 109"/>
          <p:cNvGrpSpPr>
            <a:grpSpLocks/>
          </p:cNvGrpSpPr>
          <p:nvPr/>
        </p:nvGrpSpPr>
        <p:grpSpPr bwMode="auto">
          <a:xfrm>
            <a:off x="3126200" y="1537877"/>
            <a:ext cx="6017800" cy="1381539"/>
            <a:chOff x="1152" y="52"/>
            <a:chExt cx="2459" cy="540"/>
          </a:xfrm>
        </p:grpSpPr>
        <p:sp>
          <p:nvSpPr>
            <p:cNvPr id="11" name="Text Box 110"/>
            <p:cNvSpPr txBox="1">
              <a:spLocks noChangeArrowheads="1"/>
            </p:cNvSpPr>
            <p:nvPr/>
          </p:nvSpPr>
          <p:spPr bwMode="auto">
            <a:xfrm>
              <a:off x="1154" y="52"/>
              <a:ext cx="980" cy="1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4572" rIns="0" bIns="0"/>
            <a:lstStyle>
              <a:lvl1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97000"/>
                </a:lnSpc>
              </a:pPr>
              <a:r>
                <a:rPr lang="en-US" altLang="en-US" sz="1600" dirty="0">
                  <a:latin typeface="+mn-lt"/>
                </a:rPr>
                <a:t> Ⓟ473-Akt</a:t>
              </a:r>
            </a:p>
          </p:txBody>
        </p:sp>
        <p:sp>
          <p:nvSpPr>
            <p:cNvPr id="12" name="Text Box 111"/>
            <p:cNvSpPr txBox="1">
              <a:spLocks noChangeArrowheads="1"/>
            </p:cNvSpPr>
            <p:nvPr/>
          </p:nvSpPr>
          <p:spPr bwMode="auto">
            <a:xfrm>
              <a:off x="1152" y="415"/>
              <a:ext cx="980" cy="1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4572" rIns="0" bIns="0"/>
            <a:lstStyle>
              <a:lvl1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97000"/>
                </a:lnSpc>
              </a:pPr>
              <a:r>
                <a:rPr lang="en-US" altLang="en-US" sz="1600">
                  <a:latin typeface="+mn-lt"/>
                </a:rPr>
                <a:t>GAPDH</a:t>
              </a:r>
            </a:p>
          </p:txBody>
        </p:sp>
        <p:pic>
          <p:nvPicPr>
            <p:cNvPr id="13" name="Picture 11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236"/>
            <a:stretch>
              <a:fillRect/>
            </a:stretch>
          </p:blipFill>
          <p:spPr bwMode="auto">
            <a:xfrm>
              <a:off x="2178" y="71"/>
              <a:ext cx="1433" cy="5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>
                      <a:lum bright="14000" contrast="30000"/>
                    </a:blip>
                    <a:srcRect t="4236"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  <p:graphicFrame>
        <p:nvGraphicFramePr>
          <p:cNvPr id="14" name="Group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4326132"/>
              </p:ext>
            </p:extLst>
          </p:nvPr>
        </p:nvGraphicFramePr>
        <p:xfrm>
          <a:off x="177482" y="2886557"/>
          <a:ext cx="4070551" cy="749197"/>
        </p:xfrm>
        <a:graphic>
          <a:graphicData uri="http://schemas.openxmlformats.org/drawingml/2006/table">
            <a:tbl>
              <a:tblPr/>
              <a:tblGrid>
                <a:gridCol w="737419"/>
                <a:gridCol w="555522"/>
                <a:gridCol w="555522"/>
                <a:gridCol w="555522"/>
                <a:gridCol w="555522"/>
                <a:gridCol w="555522"/>
                <a:gridCol w="555522"/>
              </a:tblGrid>
              <a:tr h="373625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Dexa</a:t>
                      </a:r>
                    </a:p>
                  </a:txBody>
                  <a:tcPr marL="90000" marR="90000" marT="51372" marB="46800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75572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Testo</a:t>
                      </a:r>
                    </a:p>
                  </a:txBody>
                  <a:tcPr marL="90000" marR="90000" marT="51372" marB="46800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5" name="Group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9984766"/>
              </p:ext>
            </p:extLst>
          </p:nvPr>
        </p:nvGraphicFramePr>
        <p:xfrm>
          <a:off x="4994333" y="2940635"/>
          <a:ext cx="4070551" cy="749197"/>
        </p:xfrm>
        <a:graphic>
          <a:graphicData uri="http://schemas.openxmlformats.org/drawingml/2006/table">
            <a:tbl>
              <a:tblPr/>
              <a:tblGrid>
                <a:gridCol w="737419"/>
                <a:gridCol w="555522"/>
                <a:gridCol w="555522"/>
                <a:gridCol w="555522"/>
                <a:gridCol w="555522"/>
                <a:gridCol w="555522"/>
                <a:gridCol w="555522"/>
              </a:tblGrid>
              <a:tr h="373625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Dexa</a:t>
                      </a:r>
                    </a:p>
                  </a:txBody>
                  <a:tcPr marL="90000" marR="90000" marT="51372" marB="46800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75572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Testo</a:t>
                      </a:r>
                    </a:p>
                  </a:txBody>
                  <a:tcPr marL="90000" marR="90000" marT="51372" marB="46800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19" name="Picture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046" y="3838824"/>
            <a:ext cx="8244618" cy="2772178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153169" y="4855867"/>
            <a:ext cx="1272118" cy="30777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sz="1400" dirty="0" smtClean="0"/>
              <a:t>total Akt</a:t>
            </a:r>
            <a:endParaRPr lang="en-US" sz="1400" dirty="0"/>
          </a:p>
        </p:txBody>
      </p:sp>
      <p:sp>
        <p:nvSpPr>
          <p:cNvPr id="21" name="Text Box 110"/>
          <p:cNvSpPr txBox="1">
            <a:spLocks noChangeArrowheads="1"/>
          </p:cNvSpPr>
          <p:nvPr/>
        </p:nvSpPr>
        <p:spPr bwMode="auto">
          <a:xfrm>
            <a:off x="1475164" y="4867764"/>
            <a:ext cx="2398310" cy="2839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9pPr>
          </a:lstStyle>
          <a:p>
            <a:pPr algn="r">
              <a:lnSpc>
                <a:spcPct val="97000"/>
              </a:lnSpc>
            </a:pPr>
            <a:r>
              <a:rPr lang="en-US" altLang="en-US" sz="1600" dirty="0">
                <a:latin typeface="+mn-lt"/>
              </a:rPr>
              <a:t> Ⓟ473-Akt</a:t>
            </a:r>
          </a:p>
        </p:txBody>
      </p:sp>
      <p:sp>
        <p:nvSpPr>
          <p:cNvPr id="22" name="Text Box 110"/>
          <p:cNvSpPr txBox="1">
            <a:spLocks noChangeArrowheads="1"/>
          </p:cNvSpPr>
          <p:nvPr/>
        </p:nvSpPr>
        <p:spPr bwMode="auto">
          <a:xfrm>
            <a:off x="4248033" y="4867764"/>
            <a:ext cx="2398310" cy="2839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9pPr>
          </a:lstStyle>
          <a:p>
            <a:pPr algn="r">
              <a:lnSpc>
                <a:spcPct val="97000"/>
              </a:lnSpc>
            </a:pPr>
            <a:r>
              <a:rPr lang="en-US" altLang="en-US" sz="1600" dirty="0">
                <a:latin typeface="+mn-lt"/>
              </a:rPr>
              <a:t> Ⓟ</a:t>
            </a:r>
            <a:r>
              <a:rPr lang="en-US" altLang="en-US" sz="1600" dirty="0" smtClean="0">
                <a:latin typeface="+mn-lt"/>
              </a:rPr>
              <a:t>473-Akt /</a:t>
            </a:r>
          </a:p>
          <a:p>
            <a:pPr algn="r">
              <a:lnSpc>
                <a:spcPct val="97000"/>
              </a:lnSpc>
            </a:pPr>
            <a:r>
              <a:rPr lang="en-US" altLang="en-US" sz="1600" dirty="0" smtClean="0">
                <a:latin typeface="+mn-lt"/>
              </a:rPr>
              <a:t>total Akt</a:t>
            </a:r>
          </a:p>
        </p:txBody>
      </p:sp>
    </p:spTree>
    <p:extLst>
      <p:ext uri="{BB962C8B-B14F-4D97-AF65-F5344CB8AC3E}">
        <p14:creationId xmlns:p14="http://schemas.microsoft.com/office/powerpoint/2010/main" val="2995241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Glucocorticoids </a:t>
            </a:r>
            <a:r>
              <a:rPr lang="en-US" dirty="0" smtClean="0"/>
              <a:t>effect on  translation is understudied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2107023"/>
            <a:ext cx="5849905" cy="375466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5111" y="1805308"/>
            <a:ext cx="3128889" cy="435809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69867" y="6488668"/>
            <a:ext cx="81897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Three-day prednisone on healthy volunteers (</a:t>
            </a:r>
            <a:r>
              <a:rPr lang="en-US" dirty="0" err="1" smtClean="0"/>
              <a:t>Lofberg</a:t>
            </a:r>
            <a:r>
              <a:rPr lang="en-US" dirty="0" smtClean="0"/>
              <a:t> et al., </a:t>
            </a:r>
            <a:r>
              <a:rPr lang="en-US" dirty="0" err="1" smtClean="0"/>
              <a:t>Eur</a:t>
            </a:r>
            <a:r>
              <a:rPr lang="en-US" dirty="0" smtClean="0"/>
              <a:t> J </a:t>
            </a:r>
            <a:r>
              <a:rPr lang="en-US" dirty="0" err="1" smtClean="0"/>
              <a:t>Clin</a:t>
            </a:r>
            <a:r>
              <a:rPr lang="en-US" dirty="0" smtClean="0"/>
              <a:t> Invest, 2002)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3301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Levator ani Akt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-163569" y="1582995"/>
            <a:ext cx="4556791" cy="1197598"/>
            <a:chOff x="-57150" y="101600"/>
            <a:chExt cx="2708275" cy="784225"/>
          </a:xfrm>
        </p:grpSpPr>
        <p:sp>
          <p:nvSpPr>
            <p:cNvPr id="5" name="Text Box 74"/>
            <p:cNvSpPr txBox="1">
              <a:spLocks noChangeArrowheads="1"/>
            </p:cNvSpPr>
            <p:nvPr/>
          </p:nvSpPr>
          <p:spPr bwMode="auto">
            <a:xfrm>
              <a:off x="-57150" y="147638"/>
              <a:ext cx="550863" cy="177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4572" rIns="0" bIns="0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97000"/>
                </a:lnSpc>
              </a:pPr>
              <a:r>
                <a:rPr lang="en-US" altLang="en-US" sz="1600">
                  <a:latin typeface="+mn-lt"/>
                </a:rPr>
                <a:t> total Akt</a:t>
              </a:r>
            </a:p>
          </p:txBody>
        </p:sp>
        <p:sp>
          <p:nvSpPr>
            <p:cNvPr id="6" name="Text Box 75"/>
            <p:cNvSpPr txBox="1">
              <a:spLocks noChangeArrowheads="1"/>
            </p:cNvSpPr>
            <p:nvPr/>
          </p:nvSpPr>
          <p:spPr bwMode="auto">
            <a:xfrm>
              <a:off x="0" y="646113"/>
              <a:ext cx="495300" cy="177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4572" rIns="0" bIns="0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97000"/>
                </a:lnSpc>
              </a:pPr>
              <a:r>
                <a:rPr lang="en-US" altLang="en-US" sz="1600">
                  <a:latin typeface="+mn-lt"/>
                </a:rPr>
                <a:t>GAPDH</a:t>
              </a:r>
            </a:p>
          </p:txBody>
        </p:sp>
        <p:pic>
          <p:nvPicPr>
            <p:cNvPr id="7" name="Picture 76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9000" contrast="47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552450" y="101600"/>
              <a:ext cx="2098675" cy="2730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8" name="Picture 77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2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2450" y="582613"/>
              <a:ext cx="2098675" cy="303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  <p:grpSp>
        <p:nvGrpSpPr>
          <p:cNvPr id="9" name="Group 8"/>
          <p:cNvGrpSpPr/>
          <p:nvPr/>
        </p:nvGrpSpPr>
        <p:grpSpPr>
          <a:xfrm>
            <a:off x="4227870" y="1582994"/>
            <a:ext cx="4916130" cy="1218739"/>
            <a:chOff x="2530529" y="114300"/>
            <a:chExt cx="2909834" cy="755650"/>
          </a:xfrm>
        </p:grpSpPr>
        <p:sp>
          <p:nvSpPr>
            <p:cNvPr id="10" name="Text Box 78"/>
            <p:cNvSpPr txBox="1">
              <a:spLocks noChangeArrowheads="1"/>
            </p:cNvSpPr>
            <p:nvPr/>
          </p:nvSpPr>
          <p:spPr bwMode="auto">
            <a:xfrm>
              <a:off x="2530529" y="147638"/>
              <a:ext cx="763534" cy="177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4572" rIns="0" bIns="0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97000"/>
                </a:lnSpc>
              </a:pPr>
              <a:r>
                <a:rPr lang="en-US" altLang="en-US" sz="1600" dirty="0">
                  <a:latin typeface="+mn-lt"/>
                </a:rPr>
                <a:t> Ⓟ473-Akt</a:t>
              </a:r>
            </a:p>
          </p:txBody>
        </p:sp>
        <p:sp>
          <p:nvSpPr>
            <p:cNvPr id="11" name="Text Box 79"/>
            <p:cNvSpPr txBox="1">
              <a:spLocks noChangeArrowheads="1"/>
            </p:cNvSpPr>
            <p:nvPr/>
          </p:nvSpPr>
          <p:spPr bwMode="auto">
            <a:xfrm>
              <a:off x="2752725" y="646113"/>
              <a:ext cx="541338" cy="177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4572" rIns="0" bIns="0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97000"/>
                </a:lnSpc>
              </a:pPr>
              <a:r>
                <a:rPr lang="en-US" altLang="en-US" sz="1600">
                  <a:latin typeface="+mn-lt"/>
                </a:rPr>
                <a:t>GAPDH</a:t>
              </a:r>
            </a:p>
          </p:txBody>
        </p:sp>
        <p:pic>
          <p:nvPicPr>
            <p:cNvPr id="12" name="Picture 153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13000" contrast="2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24225" y="114300"/>
              <a:ext cx="2116138" cy="2444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13" name="Picture 154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3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32163" y="600075"/>
              <a:ext cx="2101850" cy="269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  <p:graphicFrame>
        <p:nvGraphicFramePr>
          <p:cNvPr id="15" name="Group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5913357"/>
              </p:ext>
            </p:extLst>
          </p:nvPr>
        </p:nvGraphicFramePr>
        <p:xfrm>
          <a:off x="4945627" y="2940635"/>
          <a:ext cx="4178704" cy="749197"/>
        </p:xfrm>
        <a:graphic>
          <a:graphicData uri="http://schemas.openxmlformats.org/drawingml/2006/table">
            <a:tbl>
              <a:tblPr/>
              <a:tblGrid>
                <a:gridCol w="658759"/>
                <a:gridCol w="391105"/>
                <a:gridCol w="391105"/>
                <a:gridCol w="391105"/>
                <a:gridCol w="391105"/>
                <a:gridCol w="391105"/>
                <a:gridCol w="391105"/>
                <a:gridCol w="391105"/>
                <a:gridCol w="391105"/>
                <a:gridCol w="391105"/>
              </a:tblGrid>
              <a:tr h="373625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Dexa</a:t>
                      </a:r>
                    </a:p>
                  </a:txBody>
                  <a:tcPr marL="90000" marR="90000" marT="51372" marB="46800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75572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Testo</a:t>
                      </a:r>
                    </a:p>
                  </a:txBody>
                  <a:tcPr marL="90000" marR="90000" marT="51372" marB="46800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" name="Group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6702563"/>
              </p:ext>
            </p:extLst>
          </p:nvPr>
        </p:nvGraphicFramePr>
        <p:xfrm>
          <a:off x="216310" y="2975048"/>
          <a:ext cx="4178704" cy="749197"/>
        </p:xfrm>
        <a:graphic>
          <a:graphicData uri="http://schemas.openxmlformats.org/drawingml/2006/table">
            <a:tbl>
              <a:tblPr/>
              <a:tblGrid>
                <a:gridCol w="658759"/>
                <a:gridCol w="391105"/>
                <a:gridCol w="391105"/>
                <a:gridCol w="391105"/>
                <a:gridCol w="391105"/>
                <a:gridCol w="391105"/>
                <a:gridCol w="391105"/>
                <a:gridCol w="391105"/>
                <a:gridCol w="391105"/>
                <a:gridCol w="391105"/>
              </a:tblGrid>
              <a:tr h="373625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Dexa</a:t>
                      </a:r>
                    </a:p>
                  </a:txBody>
                  <a:tcPr marL="90000" marR="90000" marT="51372" marB="46800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75572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Testo</a:t>
                      </a:r>
                    </a:p>
                  </a:txBody>
                  <a:tcPr marL="90000" marR="90000" marT="51372" marB="46800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17" name="Picture 1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691" y="4072885"/>
            <a:ext cx="8244618" cy="2772178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445841" y="5107614"/>
            <a:ext cx="1272118" cy="30777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sz="1400" dirty="0" smtClean="0"/>
              <a:t>total Akt</a:t>
            </a:r>
            <a:endParaRPr lang="en-US" sz="1400" dirty="0"/>
          </a:p>
        </p:txBody>
      </p:sp>
      <p:sp>
        <p:nvSpPr>
          <p:cNvPr id="19" name="Text Box 110"/>
          <p:cNvSpPr txBox="1">
            <a:spLocks noChangeArrowheads="1"/>
          </p:cNvSpPr>
          <p:nvPr/>
        </p:nvSpPr>
        <p:spPr bwMode="auto">
          <a:xfrm>
            <a:off x="1738341" y="5119511"/>
            <a:ext cx="2398310" cy="2839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9pPr>
          </a:lstStyle>
          <a:p>
            <a:pPr algn="r">
              <a:lnSpc>
                <a:spcPct val="97000"/>
              </a:lnSpc>
            </a:pPr>
            <a:r>
              <a:rPr lang="en-US" altLang="en-US" sz="1600" dirty="0">
                <a:latin typeface="+mn-lt"/>
              </a:rPr>
              <a:t> Ⓟ473-Akt</a:t>
            </a:r>
          </a:p>
        </p:txBody>
      </p:sp>
      <p:sp>
        <p:nvSpPr>
          <p:cNvPr id="20" name="Text Box 110"/>
          <p:cNvSpPr txBox="1">
            <a:spLocks noChangeArrowheads="1"/>
          </p:cNvSpPr>
          <p:nvPr/>
        </p:nvSpPr>
        <p:spPr bwMode="auto">
          <a:xfrm>
            <a:off x="4481712" y="5109679"/>
            <a:ext cx="2398310" cy="2839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9pPr>
          </a:lstStyle>
          <a:p>
            <a:pPr algn="r">
              <a:lnSpc>
                <a:spcPct val="97000"/>
              </a:lnSpc>
            </a:pPr>
            <a:r>
              <a:rPr lang="en-US" altLang="en-US" sz="1600" dirty="0">
                <a:latin typeface="+mn-lt"/>
              </a:rPr>
              <a:t> Ⓟ</a:t>
            </a:r>
            <a:r>
              <a:rPr lang="en-US" altLang="en-US" sz="1600" dirty="0" smtClean="0">
                <a:latin typeface="+mn-lt"/>
              </a:rPr>
              <a:t>473-Akt /</a:t>
            </a:r>
          </a:p>
          <a:p>
            <a:pPr algn="r">
              <a:lnSpc>
                <a:spcPct val="97000"/>
              </a:lnSpc>
            </a:pPr>
            <a:r>
              <a:rPr lang="en-US" altLang="en-US" sz="1600" dirty="0" smtClean="0">
                <a:latin typeface="+mn-lt"/>
              </a:rPr>
              <a:t>total Akt</a:t>
            </a:r>
          </a:p>
        </p:txBody>
      </p:sp>
    </p:spTree>
    <p:extLst>
      <p:ext uri="{BB962C8B-B14F-4D97-AF65-F5344CB8AC3E}">
        <p14:creationId xmlns:p14="http://schemas.microsoft.com/office/powerpoint/2010/main" val="1063697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 so far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Testosterone’s protective action is associated with restoration of basal IGF-I and Foxo signals.</a:t>
            </a:r>
          </a:p>
          <a:p>
            <a:r>
              <a:rPr lang="en-US" dirty="0" smtClean="0"/>
              <a:t>Basal state repression of Akt by dexamethasone appears unchanged by testosterone co-administration.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0123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Something is amiss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42"/>
          <a:stretch/>
        </p:blipFill>
        <p:spPr>
          <a:xfrm>
            <a:off x="48398" y="1652388"/>
            <a:ext cx="4952228" cy="4058100"/>
          </a:xfrm>
          <a:prstGeom prst="rect">
            <a:avLst/>
          </a:prstGeom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2278560" y="5393293"/>
            <a:ext cx="308885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 dirty="0" smtClean="0">
                <a:latin typeface="+mn-lt"/>
              </a:rPr>
              <a:t>Tanaka et al., </a:t>
            </a:r>
            <a:r>
              <a:rPr lang="en-US" altLang="en-US" sz="1800" i="1" dirty="0" smtClean="0">
                <a:latin typeface="+mn-lt"/>
              </a:rPr>
              <a:t>Cell </a:t>
            </a:r>
            <a:r>
              <a:rPr lang="en-US" altLang="en-US" sz="1800" i="1" dirty="0" err="1" smtClean="0">
                <a:latin typeface="+mn-lt"/>
              </a:rPr>
              <a:t>Metab</a:t>
            </a:r>
            <a:r>
              <a:rPr lang="en-US" altLang="en-US" sz="1800" dirty="0" smtClean="0">
                <a:latin typeface="+mn-lt"/>
              </a:rPr>
              <a:t>, 2012.</a:t>
            </a:r>
            <a:endParaRPr lang="en-US" altLang="en-US" sz="1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15046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Something is amiss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42"/>
          <a:stretch/>
        </p:blipFill>
        <p:spPr>
          <a:xfrm>
            <a:off x="48398" y="1652388"/>
            <a:ext cx="4952228" cy="4058100"/>
          </a:xfrm>
          <a:prstGeom prst="rect">
            <a:avLst/>
          </a:prstGeom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2278560" y="5393293"/>
            <a:ext cx="308885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 dirty="0" smtClean="0">
                <a:latin typeface="+mn-lt"/>
              </a:rPr>
              <a:t>Tanaka et al., </a:t>
            </a:r>
            <a:r>
              <a:rPr lang="en-US" altLang="en-US" sz="1800" i="1" dirty="0" smtClean="0">
                <a:latin typeface="+mn-lt"/>
              </a:rPr>
              <a:t>Cell </a:t>
            </a:r>
            <a:r>
              <a:rPr lang="en-US" altLang="en-US" sz="1800" i="1" dirty="0" err="1" smtClean="0">
                <a:latin typeface="+mn-lt"/>
              </a:rPr>
              <a:t>Metab</a:t>
            </a:r>
            <a:r>
              <a:rPr lang="en-US" altLang="en-US" sz="1800" dirty="0" smtClean="0">
                <a:latin typeface="+mn-lt"/>
              </a:rPr>
              <a:t>, 2012.</a:t>
            </a:r>
            <a:endParaRPr lang="en-US" altLang="en-US" sz="1800" dirty="0">
              <a:latin typeface="+mn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8161" y="2731770"/>
            <a:ext cx="3445839" cy="2507218"/>
          </a:xfrm>
          <a:prstGeom prst="rect">
            <a:avLst/>
          </a:prstGeom>
        </p:spPr>
      </p:pic>
      <p:sp>
        <p:nvSpPr>
          <p:cNvPr id="6" name="Straight Connector 5"/>
          <p:cNvSpPr/>
          <p:nvPr/>
        </p:nvSpPr>
        <p:spPr>
          <a:xfrm flipV="1">
            <a:off x="2739518" y="3171824"/>
            <a:ext cx="1575307" cy="209379"/>
          </a:xfrm>
          <a:prstGeom prst="line">
            <a:avLst/>
          </a:prstGeom>
          <a:noFill/>
          <a:ln w="29160">
            <a:solidFill>
              <a:srgbClr val="FF0000"/>
            </a:solidFill>
            <a:custDash>
              <a:ds d="197000" sp="197000"/>
            </a:custDash>
            <a:tailEnd type="none"/>
          </a:ln>
        </p:spPr>
        <p:txBody>
          <a:bodyPr vert="horz" wrap="none" lIns="104760" tIns="59760" rIns="104760" bIns="597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000" b="0" i="0" u="none" strike="noStrike" kern="1200" cap="none">
              <a:ln>
                <a:noFill/>
              </a:ln>
              <a:ea typeface="Droid Sans Fallback" pitchFamily="2"/>
              <a:cs typeface="FreeSans" pitchFamily="2"/>
            </a:endParaRPr>
          </a:p>
        </p:txBody>
      </p:sp>
      <p:sp>
        <p:nvSpPr>
          <p:cNvPr id="7" name="Straight Connector 6"/>
          <p:cNvSpPr>
            <a:spLocks noChangeAspect="1"/>
          </p:cNvSpPr>
          <p:nvPr/>
        </p:nvSpPr>
        <p:spPr>
          <a:xfrm rot="8040000" flipH="1">
            <a:off x="4282541" y="3069743"/>
            <a:ext cx="126517" cy="169404"/>
          </a:xfrm>
          <a:prstGeom prst="line">
            <a:avLst/>
          </a:prstGeom>
          <a:noFill/>
          <a:ln w="29160">
            <a:solidFill>
              <a:srgbClr val="FF0000"/>
            </a:solidFill>
            <a:prstDash val="solid"/>
            <a:tailEnd type="none"/>
          </a:ln>
        </p:spPr>
        <p:txBody>
          <a:bodyPr vert="horz" wrap="none" lIns="104760" tIns="59760" rIns="104760" bIns="597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000" b="0" i="0" u="none" strike="noStrike" kern="1200" cap="none">
              <a:ln>
                <a:noFill/>
              </a:ln>
              <a:ea typeface="Droid Sans Fallback" pitchFamily="2"/>
              <a:cs typeface="FreeSans" pitchFamily="2"/>
            </a:endParaRPr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6134280" y="5341156"/>
            <a:ext cx="311303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 dirty="0" smtClean="0">
                <a:latin typeface="+mn-lt"/>
              </a:rPr>
              <a:t>Britto et al., </a:t>
            </a:r>
            <a:r>
              <a:rPr lang="en-US" altLang="en-US" sz="1800" i="1" dirty="0" smtClean="0">
                <a:latin typeface="+mn-lt"/>
              </a:rPr>
              <a:t>Am J </a:t>
            </a:r>
            <a:r>
              <a:rPr lang="en-US" altLang="en-US" sz="1800" i="1" dirty="0" err="1" smtClean="0">
                <a:latin typeface="+mn-lt"/>
              </a:rPr>
              <a:t>Physiol</a:t>
            </a:r>
            <a:r>
              <a:rPr lang="en-US" altLang="en-US" sz="1800" dirty="0" smtClean="0">
                <a:latin typeface="+mn-lt"/>
              </a:rPr>
              <a:t>, 2014.</a:t>
            </a:r>
            <a:endParaRPr lang="en-US" altLang="en-US" sz="1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43606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REDD1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485" y="1437950"/>
            <a:ext cx="8244618" cy="457203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458214" y="5856096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three days</a:t>
            </a:r>
            <a:endParaRPr lang="en-US" sz="1400" dirty="0"/>
          </a:p>
        </p:txBody>
      </p:sp>
      <p:sp>
        <p:nvSpPr>
          <p:cNvPr id="6" name="Rectangle 5"/>
          <p:cNvSpPr/>
          <p:nvPr/>
        </p:nvSpPr>
        <p:spPr>
          <a:xfrm>
            <a:off x="1793587" y="5856096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one day</a:t>
            </a:r>
            <a:endParaRPr lang="en-US" sz="1400" dirty="0"/>
          </a:p>
        </p:txBody>
      </p:sp>
      <p:sp>
        <p:nvSpPr>
          <p:cNvPr id="7" name="Rectangle 6"/>
          <p:cNvSpPr/>
          <p:nvPr/>
        </p:nvSpPr>
        <p:spPr>
          <a:xfrm>
            <a:off x="7243232" y="5856096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seven days</a:t>
            </a:r>
            <a:endParaRPr lang="en-US" sz="1400" dirty="0"/>
          </a:p>
        </p:txBody>
      </p:sp>
      <p:sp>
        <p:nvSpPr>
          <p:cNvPr id="8" name="Rectangle 7"/>
          <p:cNvSpPr/>
          <p:nvPr/>
        </p:nvSpPr>
        <p:spPr>
          <a:xfrm>
            <a:off x="-117987" y="2349075"/>
            <a:ext cx="1343367" cy="52322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r"/>
            <a:r>
              <a:rPr lang="en-US" sz="1400" dirty="0" smtClean="0"/>
              <a:t>gastrocnemius </a:t>
            </a:r>
          </a:p>
          <a:p>
            <a:pPr algn="r"/>
            <a:r>
              <a:rPr lang="en-US" sz="1400" dirty="0" smtClean="0"/>
              <a:t>REDD1 mRNA</a:t>
            </a:r>
            <a:endParaRPr lang="en-US" sz="1400" dirty="0"/>
          </a:p>
        </p:txBody>
      </p:sp>
      <p:sp>
        <p:nvSpPr>
          <p:cNvPr id="9" name="Rectangle 8"/>
          <p:cNvSpPr/>
          <p:nvPr/>
        </p:nvSpPr>
        <p:spPr>
          <a:xfrm>
            <a:off x="-43034" y="4664572"/>
            <a:ext cx="1343367" cy="52322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r"/>
            <a:r>
              <a:rPr lang="en-US" sz="1400" dirty="0" smtClean="0"/>
              <a:t>quadriceps</a:t>
            </a:r>
          </a:p>
          <a:p>
            <a:pPr algn="r"/>
            <a:r>
              <a:rPr lang="en-US" sz="1400" dirty="0" smtClean="0"/>
              <a:t>REDD1 mRNA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810751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Hypotheses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Testosterone alleviates dexamethasone-induced muscle atrophy in mice</a:t>
            </a:r>
            <a:r>
              <a:rPr lang="en-US" dirty="0" smtClean="0"/>
              <a:t>.</a:t>
            </a:r>
          </a:p>
          <a:p>
            <a:r>
              <a:rPr lang="en-US" dirty="0"/>
              <a:t>Testosterone’s myoprotective action in the context of dexamethasone atrophy is based on inhibiting the latter’s proteolytic effects</a:t>
            </a:r>
            <a:r>
              <a:rPr lang="en-US" dirty="0" smtClean="0"/>
              <a:t>.</a:t>
            </a:r>
          </a:p>
          <a:p>
            <a:r>
              <a:rPr lang="en-US" dirty="0"/>
              <a:t>Testosterone’s myoprotective action in glucocorticoid-induced loss of muscle mass is facilitated by a restoration of IGF-I / Akt / Foxo signaling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8303137" y="1907151"/>
            <a:ext cx="565150" cy="92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5400" dirty="0">
                <a:solidFill>
                  <a:schemeClr val="accent6"/>
                </a:solidFill>
                <a:latin typeface="+mn-lt"/>
              </a:rPr>
              <a:t>√</a:t>
            </a:r>
            <a:endParaRPr lang="en-US" altLang="en-US" sz="1800" dirty="0">
              <a:solidFill>
                <a:schemeClr val="accent6"/>
              </a:solidFill>
              <a:latin typeface="+mn-lt"/>
            </a:endParaRPr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8303137" y="2829489"/>
            <a:ext cx="565150" cy="92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5400" dirty="0">
                <a:solidFill>
                  <a:schemeClr val="accent6"/>
                </a:solidFill>
                <a:latin typeface="+mn-lt"/>
              </a:rPr>
              <a:t>√</a:t>
            </a:r>
            <a:endParaRPr lang="en-US" altLang="en-US" sz="1800" dirty="0">
              <a:solidFill>
                <a:schemeClr val="accent6"/>
              </a:solidFill>
              <a:latin typeface="+mn-lt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8303137" y="4042057"/>
            <a:ext cx="652743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5400" dirty="0" smtClean="0">
                <a:solidFill>
                  <a:schemeClr val="accent6"/>
                </a:solidFill>
                <a:latin typeface="+mn-lt"/>
              </a:rPr>
              <a:t>…</a:t>
            </a:r>
            <a:endParaRPr lang="en-US" altLang="en-US" sz="1800" dirty="0">
              <a:solidFill>
                <a:schemeClr val="accent6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40734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Rectangle 67"/>
          <p:cNvSpPr>
            <a:spLocks noChangeArrowheads="1"/>
          </p:cNvSpPr>
          <p:nvPr/>
        </p:nvSpPr>
        <p:spPr bwMode="auto">
          <a:xfrm>
            <a:off x="1326408" y="4626229"/>
            <a:ext cx="1547258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ct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600" dirty="0" smtClean="0">
                <a:latin typeface="+mn-lt"/>
                <a:cs typeface="Segoe UI" panose="020B0502040204020203" pitchFamily="34" charset="0"/>
              </a:rPr>
              <a:t>Undifferentiated</a:t>
            </a:r>
            <a:endParaRPr lang="en-GB" altLang="en-US" sz="1600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102" name="Rectangle 67"/>
          <p:cNvSpPr>
            <a:spLocks noChangeArrowheads="1"/>
          </p:cNvSpPr>
          <p:nvPr/>
        </p:nvSpPr>
        <p:spPr bwMode="auto">
          <a:xfrm>
            <a:off x="5835290" y="4603507"/>
            <a:ext cx="1547258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ct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600" dirty="0" smtClean="0">
                <a:latin typeface="+mn-lt"/>
                <a:cs typeface="Segoe UI" panose="020B0502040204020203" pitchFamily="34" charset="0"/>
              </a:rPr>
              <a:t>Differentiated</a:t>
            </a:r>
            <a:endParaRPr lang="en-GB" altLang="en-US" sz="1600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vitro model</a:t>
            </a:r>
            <a:endParaRPr lang="en-US" dirty="0"/>
          </a:p>
        </p:txBody>
      </p:sp>
      <p:grpSp>
        <p:nvGrpSpPr>
          <p:cNvPr id="4" name="Group 1"/>
          <p:cNvGrpSpPr>
            <a:grpSpLocks/>
          </p:cNvGrpSpPr>
          <p:nvPr/>
        </p:nvGrpSpPr>
        <p:grpSpPr bwMode="auto">
          <a:xfrm>
            <a:off x="2326097" y="2791162"/>
            <a:ext cx="4926012" cy="101600"/>
            <a:chOff x="225" y="379"/>
            <a:chExt cx="3103" cy="64"/>
          </a:xfrm>
        </p:grpSpPr>
        <p:sp>
          <p:nvSpPr>
            <p:cNvPr id="5" name="Line 2"/>
            <p:cNvSpPr>
              <a:spLocks noChangeShapeType="1"/>
            </p:cNvSpPr>
            <p:nvPr/>
          </p:nvSpPr>
          <p:spPr bwMode="auto">
            <a:xfrm>
              <a:off x="225" y="411"/>
              <a:ext cx="3103" cy="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Line 3"/>
            <p:cNvSpPr>
              <a:spLocks noChangeShapeType="1"/>
            </p:cNvSpPr>
            <p:nvPr/>
          </p:nvSpPr>
          <p:spPr bwMode="auto">
            <a:xfrm>
              <a:off x="320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Line 4"/>
            <p:cNvSpPr>
              <a:spLocks noChangeShapeType="1"/>
            </p:cNvSpPr>
            <p:nvPr/>
          </p:nvSpPr>
          <p:spPr bwMode="auto">
            <a:xfrm>
              <a:off x="583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Line 5"/>
            <p:cNvSpPr>
              <a:spLocks noChangeShapeType="1"/>
            </p:cNvSpPr>
            <p:nvPr/>
          </p:nvSpPr>
          <p:spPr bwMode="auto">
            <a:xfrm>
              <a:off x="1109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Line 6"/>
            <p:cNvSpPr>
              <a:spLocks noChangeShapeType="1"/>
            </p:cNvSpPr>
            <p:nvPr/>
          </p:nvSpPr>
          <p:spPr bwMode="auto">
            <a:xfrm>
              <a:off x="1372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Line 7"/>
            <p:cNvSpPr>
              <a:spLocks noChangeShapeType="1"/>
            </p:cNvSpPr>
            <p:nvPr/>
          </p:nvSpPr>
          <p:spPr bwMode="auto">
            <a:xfrm>
              <a:off x="1897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Line 8"/>
            <p:cNvSpPr>
              <a:spLocks noChangeShapeType="1"/>
            </p:cNvSpPr>
            <p:nvPr/>
          </p:nvSpPr>
          <p:spPr bwMode="auto">
            <a:xfrm>
              <a:off x="2160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Line 9"/>
            <p:cNvSpPr>
              <a:spLocks noChangeShapeType="1"/>
            </p:cNvSpPr>
            <p:nvPr/>
          </p:nvSpPr>
          <p:spPr bwMode="auto">
            <a:xfrm>
              <a:off x="2423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Line 10"/>
            <p:cNvSpPr>
              <a:spLocks noChangeShapeType="1"/>
            </p:cNvSpPr>
            <p:nvPr/>
          </p:nvSpPr>
          <p:spPr bwMode="auto">
            <a:xfrm>
              <a:off x="2686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Line 11"/>
            <p:cNvSpPr>
              <a:spLocks noChangeShapeType="1"/>
            </p:cNvSpPr>
            <p:nvPr/>
          </p:nvSpPr>
          <p:spPr bwMode="auto">
            <a:xfrm>
              <a:off x="2949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Line 12"/>
            <p:cNvSpPr>
              <a:spLocks noChangeShapeType="1"/>
            </p:cNvSpPr>
            <p:nvPr/>
          </p:nvSpPr>
          <p:spPr bwMode="auto">
            <a:xfrm>
              <a:off x="3212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Line 13"/>
            <p:cNvSpPr>
              <a:spLocks noChangeShapeType="1"/>
            </p:cNvSpPr>
            <p:nvPr/>
          </p:nvSpPr>
          <p:spPr bwMode="auto">
            <a:xfrm>
              <a:off x="1634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Line 14"/>
            <p:cNvSpPr>
              <a:spLocks noChangeShapeType="1"/>
            </p:cNvSpPr>
            <p:nvPr/>
          </p:nvSpPr>
          <p:spPr bwMode="auto">
            <a:xfrm>
              <a:off x="846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1" name="Group 18"/>
          <p:cNvGrpSpPr>
            <a:grpSpLocks/>
          </p:cNvGrpSpPr>
          <p:nvPr/>
        </p:nvGrpSpPr>
        <p:grpSpPr bwMode="auto">
          <a:xfrm>
            <a:off x="2891247" y="2148223"/>
            <a:ext cx="1254125" cy="609601"/>
            <a:chOff x="581" y="-26"/>
            <a:chExt cx="790" cy="384"/>
          </a:xfrm>
        </p:grpSpPr>
        <p:sp>
          <p:nvSpPr>
            <p:cNvPr id="22" name="Rectangle 19"/>
            <p:cNvSpPr>
              <a:spLocks noChangeArrowheads="1"/>
            </p:cNvSpPr>
            <p:nvPr/>
          </p:nvSpPr>
          <p:spPr bwMode="auto">
            <a:xfrm>
              <a:off x="601" y="-9"/>
              <a:ext cx="770" cy="2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b"/>
            <a:lstStyle>
              <a:lvl1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1pPr>
              <a:lvl2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2pPr>
              <a:lvl3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3pPr>
              <a:lvl4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4pPr>
              <a:lvl5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9pPr>
            </a:lstStyle>
            <a:p>
              <a:pPr hangingPunct="1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sz="1600" dirty="0">
                  <a:latin typeface="+mn-lt"/>
                  <a:cs typeface="Segoe UI" panose="020B0502040204020203" pitchFamily="34" charset="0"/>
                </a:rPr>
                <a:t>Start differentiation</a:t>
              </a:r>
            </a:p>
          </p:txBody>
        </p:sp>
        <p:sp>
          <p:nvSpPr>
            <p:cNvPr id="23" name="Line 20"/>
            <p:cNvSpPr>
              <a:spLocks noChangeShapeType="1"/>
            </p:cNvSpPr>
            <p:nvPr/>
          </p:nvSpPr>
          <p:spPr bwMode="auto">
            <a:xfrm>
              <a:off x="581" y="-26"/>
              <a:ext cx="0" cy="38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4" name="Rectangle 21"/>
          <p:cNvSpPr>
            <a:spLocks noChangeArrowheads="1"/>
          </p:cNvSpPr>
          <p:nvPr/>
        </p:nvSpPr>
        <p:spPr bwMode="auto">
          <a:xfrm>
            <a:off x="5873750" y="3175051"/>
            <a:ext cx="1587500" cy="141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400" dirty="0">
                <a:latin typeface="+mn-lt"/>
                <a:cs typeface="Segoe UI" panose="020B0502040204020203" pitchFamily="34" charset="0"/>
              </a:rPr>
              <a:t>Time </a:t>
            </a:r>
          </a:p>
          <a:p>
            <a:pPr algn="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400" dirty="0">
                <a:latin typeface="+mn-lt"/>
                <a:cs typeface="Segoe UI" panose="020B0502040204020203" pitchFamily="34" charset="0"/>
              </a:rPr>
              <a:t>(days)</a:t>
            </a:r>
          </a:p>
        </p:txBody>
      </p:sp>
      <p:sp>
        <p:nvSpPr>
          <p:cNvPr id="70" name="Rectangle 67"/>
          <p:cNvSpPr>
            <a:spLocks noChangeArrowheads="1"/>
          </p:cNvSpPr>
          <p:nvPr/>
        </p:nvSpPr>
        <p:spPr bwMode="auto">
          <a:xfrm>
            <a:off x="885826" y="3034892"/>
            <a:ext cx="1959384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600" dirty="0" smtClean="0">
                <a:latin typeface="+mn-lt"/>
                <a:cs typeface="Segoe UI" panose="020B0502040204020203" pitchFamily="34" charset="0"/>
              </a:rPr>
              <a:t>Serum-free medium</a:t>
            </a:r>
            <a:endParaRPr lang="en-GB" altLang="en-US" sz="1600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74" name="Rectangle 71"/>
          <p:cNvSpPr>
            <a:spLocks noChangeArrowheads="1"/>
          </p:cNvSpPr>
          <p:nvPr/>
        </p:nvSpPr>
        <p:spPr bwMode="auto">
          <a:xfrm>
            <a:off x="5397909" y="3043727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" name="Rectangle 72"/>
          <p:cNvSpPr>
            <a:spLocks noChangeArrowheads="1"/>
          </p:cNvSpPr>
          <p:nvPr/>
        </p:nvSpPr>
        <p:spPr bwMode="auto">
          <a:xfrm>
            <a:off x="4980397" y="3043727"/>
            <a:ext cx="354012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6" name="Rectangle 73"/>
          <p:cNvSpPr>
            <a:spLocks noChangeArrowheads="1"/>
          </p:cNvSpPr>
          <p:nvPr/>
        </p:nvSpPr>
        <p:spPr bwMode="auto">
          <a:xfrm>
            <a:off x="4562884" y="3043727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" name="Rectangle 74"/>
          <p:cNvSpPr>
            <a:spLocks noChangeArrowheads="1"/>
          </p:cNvSpPr>
          <p:nvPr/>
        </p:nvSpPr>
        <p:spPr bwMode="auto">
          <a:xfrm>
            <a:off x="4145372" y="3043727"/>
            <a:ext cx="354012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8" name="Rectangle 75"/>
          <p:cNvSpPr>
            <a:spLocks noChangeArrowheads="1"/>
          </p:cNvSpPr>
          <p:nvPr/>
        </p:nvSpPr>
        <p:spPr bwMode="auto">
          <a:xfrm>
            <a:off x="3727859" y="3043727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9" name="Rectangle 76"/>
          <p:cNvSpPr>
            <a:spLocks noChangeArrowheads="1"/>
          </p:cNvSpPr>
          <p:nvPr/>
        </p:nvSpPr>
        <p:spPr bwMode="auto">
          <a:xfrm>
            <a:off x="2891247" y="3043727"/>
            <a:ext cx="771525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7" name="Rectangle 84"/>
          <p:cNvSpPr>
            <a:spLocks noChangeArrowheads="1"/>
          </p:cNvSpPr>
          <p:nvPr/>
        </p:nvSpPr>
        <p:spPr bwMode="auto">
          <a:xfrm>
            <a:off x="5810659" y="3043727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9" name="Rectangle 86"/>
          <p:cNvSpPr>
            <a:spLocks noChangeArrowheads="1"/>
          </p:cNvSpPr>
          <p:nvPr/>
        </p:nvSpPr>
        <p:spPr bwMode="auto">
          <a:xfrm>
            <a:off x="6226584" y="3043727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94" name="Picture 4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1" t="337" r="113" b="1137"/>
          <a:stretch/>
        </p:blipFill>
        <p:spPr bwMode="auto">
          <a:xfrm>
            <a:off x="1277077" y="3393420"/>
            <a:ext cx="1645920" cy="11914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5" name="Picture 94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5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5326" y="3382320"/>
            <a:ext cx="1645924" cy="1097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789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vitro model</a:t>
            </a:r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28626" y="1782959"/>
            <a:ext cx="8977721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Rat cell studies document dexamethasone-induced proteolysis, Foxo induction etc.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Mouse cell studies are scarce.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Testosterone + Glucocorticoid on rodent cells is not published.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Many of these cell lines thrive with Dexa.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455994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vitro model</a:t>
            </a:r>
            <a:endParaRPr lang="en-US" dirty="0"/>
          </a:p>
        </p:txBody>
      </p:sp>
      <p:pic>
        <p:nvPicPr>
          <p:cNvPr id="111" name="Picture 6" descr="Rhodamine_33-1.bmp"/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5697" b="73889"/>
          <a:stretch/>
        </p:blipFill>
        <p:spPr bwMode="auto">
          <a:xfrm rot="5400000" flipH="1" flipV="1">
            <a:off x="191960" y="2436942"/>
            <a:ext cx="1457586" cy="18415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" name="Picture 8" descr="Rhodamine_xx-1-crop-object-gradient001.bmp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50" t="8125" r="7600" b="46207"/>
          <a:stretch>
            <a:fillRect/>
          </a:stretch>
        </p:blipFill>
        <p:spPr bwMode="auto">
          <a:xfrm>
            <a:off x="3815004" y="2765577"/>
            <a:ext cx="4285766" cy="16748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3" name="Picture 9" descr="Rhodamine_xx-1-crop-ridge-001.bmp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00" t="11130" r="8652" b="44351"/>
          <a:stretch>
            <a:fillRect/>
          </a:stretch>
        </p:blipFill>
        <p:spPr bwMode="auto">
          <a:xfrm>
            <a:off x="6322142" y="4323728"/>
            <a:ext cx="2821858" cy="1074241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4" name="Picture 113" descr="Rhodamine_xx-1-crop-object-001.bmp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50" t="11130" r="7600" b="48061"/>
          <a:stretch>
            <a:fillRect/>
          </a:stretch>
        </p:blipFill>
        <p:spPr bwMode="auto">
          <a:xfrm>
            <a:off x="2034674" y="1947304"/>
            <a:ext cx="3200400" cy="1116444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5" name="Rectangle 67"/>
          <p:cNvSpPr>
            <a:spLocks noChangeArrowheads="1"/>
          </p:cNvSpPr>
          <p:nvPr/>
        </p:nvSpPr>
        <p:spPr bwMode="auto">
          <a:xfrm>
            <a:off x="1" y="4155764"/>
            <a:ext cx="1285897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600" dirty="0" smtClean="0">
                <a:latin typeface="+mn-lt"/>
                <a:cs typeface="Segoe UI" panose="020B0502040204020203" pitchFamily="34" charset="0"/>
              </a:rPr>
              <a:t>(A) Photoshop</a:t>
            </a:r>
            <a:endParaRPr lang="en-GB" altLang="en-US" sz="1600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116" name="Rectangle 67"/>
          <p:cNvSpPr>
            <a:spLocks noChangeArrowheads="1"/>
          </p:cNvSpPr>
          <p:nvPr/>
        </p:nvSpPr>
        <p:spPr bwMode="auto">
          <a:xfrm>
            <a:off x="2034674" y="3744883"/>
            <a:ext cx="1285897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600" dirty="0" smtClean="0">
                <a:latin typeface="+mn-lt"/>
                <a:cs typeface="Segoe UI" panose="020B0502040204020203" pitchFamily="34" charset="0"/>
              </a:rPr>
              <a:t>(B) Matlab</a:t>
            </a:r>
            <a:endParaRPr lang="en-GB" altLang="en-US" sz="1600" dirty="0">
              <a:latin typeface="+mn-lt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942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499" y="3631704"/>
            <a:ext cx="2772081" cy="2772178"/>
          </a:xfrm>
          <a:prstGeom prst="rect">
            <a:avLst/>
          </a:prstGeom>
        </p:spPr>
      </p:pic>
      <p:sp>
        <p:nvSpPr>
          <p:cNvPr id="102" name="Rectangle 67"/>
          <p:cNvSpPr>
            <a:spLocks noChangeArrowheads="1"/>
          </p:cNvSpPr>
          <p:nvPr/>
        </p:nvSpPr>
        <p:spPr bwMode="auto">
          <a:xfrm>
            <a:off x="5389587" y="4362280"/>
            <a:ext cx="1547258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ct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600" dirty="0" smtClean="0">
                <a:latin typeface="+mn-lt"/>
                <a:cs typeface="Segoe UI" panose="020B0502040204020203" pitchFamily="34" charset="0"/>
              </a:rPr>
              <a:t>Differentiated</a:t>
            </a:r>
            <a:endParaRPr lang="en-GB" altLang="en-US" sz="1600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vitro model</a:t>
            </a:r>
            <a:endParaRPr lang="en-US" dirty="0"/>
          </a:p>
        </p:txBody>
      </p:sp>
      <p:grpSp>
        <p:nvGrpSpPr>
          <p:cNvPr id="4" name="Group 1"/>
          <p:cNvGrpSpPr>
            <a:grpSpLocks/>
          </p:cNvGrpSpPr>
          <p:nvPr/>
        </p:nvGrpSpPr>
        <p:grpSpPr bwMode="auto">
          <a:xfrm>
            <a:off x="1880394" y="2333628"/>
            <a:ext cx="4926012" cy="101600"/>
            <a:chOff x="225" y="379"/>
            <a:chExt cx="3103" cy="64"/>
          </a:xfrm>
        </p:grpSpPr>
        <p:sp>
          <p:nvSpPr>
            <p:cNvPr id="5" name="Line 2"/>
            <p:cNvSpPr>
              <a:spLocks noChangeShapeType="1"/>
            </p:cNvSpPr>
            <p:nvPr/>
          </p:nvSpPr>
          <p:spPr bwMode="auto">
            <a:xfrm>
              <a:off x="225" y="411"/>
              <a:ext cx="3103" cy="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Line 3"/>
            <p:cNvSpPr>
              <a:spLocks noChangeShapeType="1"/>
            </p:cNvSpPr>
            <p:nvPr/>
          </p:nvSpPr>
          <p:spPr bwMode="auto">
            <a:xfrm>
              <a:off x="320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Line 4"/>
            <p:cNvSpPr>
              <a:spLocks noChangeShapeType="1"/>
            </p:cNvSpPr>
            <p:nvPr/>
          </p:nvSpPr>
          <p:spPr bwMode="auto">
            <a:xfrm>
              <a:off x="583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Line 5"/>
            <p:cNvSpPr>
              <a:spLocks noChangeShapeType="1"/>
            </p:cNvSpPr>
            <p:nvPr/>
          </p:nvSpPr>
          <p:spPr bwMode="auto">
            <a:xfrm>
              <a:off x="1109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Line 6"/>
            <p:cNvSpPr>
              <a:spLocks noChangeShapeType="1"/>
            </p:cNvSpPr>
            <p:nvPr/>
          </p:nvSpPr>
          <p:spPr bwMode="auto">
            <a:xfrm>
              <a:off x="1372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Line 7"/>
            <p:cNvSpPr>
              <a:spLocks noChangeShapeType="1"/>
            </p:cNvSpPr>
            <p:nvPr/>
          </p:nvSpPr>
          <p:spPr bwMode="auto">
            <a:xfrm>
              <a:off x="1897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Line 8"/>
            <p:cNvSpPr>
              <a:spLocks noChangeShapeType="1"/>
            </p:cNvSpPr>
            <p:nvPr/>
          </p:nvSpPr>
          <p:spPr bwMode="auto">
            <a:xfrm>
              <a:off x="2160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Line 9"/>
            <p:cNvSpPr>
              <a:spLocks noChangeShapeType="1"/>
            </p:cNvSpPr>
            <p:nvPr/>
          </p:nvSpPr>
          <p:spPr bwMode="auto">
            <a:xfrm>
              <a:off x="2423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Line 10"/>
            <p:cNvSpPr>
              <a:spLocks noChangeShapeType="1"/>
            </p:cNvSpPr>
            <p:nvPr/>
          </p:nvSpPr>
          <p:spPr bwMode="auto">
            <a:xfrm>
              <a:off x="2686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Line 11"/>
            <p:cNvSpPr>
              <a:spLocks noChangeShapeType="1"/>
            </p:cNvSpPr>
            <p:nvPr/>
          </p:nvSpPr>
          <p:spPr bwMode="auto">
            <a:xfrm>
              <a:off x="2949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Line 12"/>
            <p:cNvSpPr>
              <a:spLocks noChangeShapeType="1"/>
            </p:cNvSpPr>
            <p:nvPr/>
          </p:nvSpPr>
          <p:spPr bwMode="auto">
            <a:xfrm>
              <a:off x="3212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Line 13"/>
            <p:cNvSpPr>
              <a:spLocks noChangeShapeType="1"/>
            </p:cNvSpPr>
            <p:nvPr/>
          </p:nvSpPr>
          <p:spPr bwMode="auto">
            <a:xfrm>
              <a:off x="1634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Line 14"/>
            <p:cNvSpPr>
              <a:spLocks noChangeShapeType="1"/>
            </p:cNvSpPr>
            <p:nvPr/>
          </p:nvSpPr>
          <p:spPr bwMode="auto">
            <a:xfrm>
              <a:off x="846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8" name="Group 15"/>
          <p:cNvGrpSpPr>
            <a:grpSpLocks/>
          </p:cNvGrpSpPr>
          <p:nvPr/>
        </p:nvGrpSpPr>
        <p:grpSpPr bwMode="auto">
          <a:xfrm>
            <a:off x="5364956" y="1690691"/>
            <a:ext cx="2017713" cy="609599"/>
            <a:chOff x="2420" y="-26"/>
            <a:chExt cx="1271" cy="384"/>
          </a:xfrm>
        </p:grpSpPr>
        <p:sp>
          <p:nvSpPr>
            <p:cNvPr id="19" name="Rectangle 16"/>
            <p:cNvSpPr>
              <a:spLocks noChangeArrowheads="1"/>
            </p:cNvSpPr>
            <p:nvPr/>
          </p:nvSpPr>
          <p:spPr bwMode="auto">
            <a:xfrm>
              <a:off x="2457" y="14"/>
              <a:ext cx="1234" cy="2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b"/>
            <a:lstStyle>
              <a:lvl1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1pPr>
              <a:lvl2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2pPr>
              <a:lvl3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3pPr>
              <a:lvl4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4pPr>
              <a:lvl5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9pPr>
            </a:lstStyle>
            <a:p>
              <a:pPr hangingPunct="1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sz="1600" dirty="0">
                  <a:latin typeface="+mn-lt"/>
                  <a:cs typeface="Segoe UI" panose="020B0502040204020203" pitchFamily="34" charset="0"/>
                </a:rPr>
                <a:t>Start pharmacological treatments</a:t>
              </a:r>
            </a:p>
          </p:txBody>
        </p:sp>
        <p:sp>
          <p:nvSpPr>
            <p:cNvPr id="20" name="Line 17"/>
            <p:cNvSpPr>
              <a:spLocks noChangeShapeType="1"/>
            </p:cNvSpPr>
            <p:nvPr/>
          </p:nvSpPr>
          <p:spPr bwMode="auto">
            <a:xfrm>
              <a:off x="2420" y="-26"/>
              <a:ext cx="2" cy="38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1" name="Group 18"/>
          <p:cNvGrpSpPr>
            <a:grpSpLocks/>
          </p:cNvGrpSpPr>
          <p:nvPr/>
        </p:nvGrpSpPr>
        <p:grpSpPr bwMode="auto">
          <a:xfrm>
            <a:off x="2445544" y="1690689"/>
            <a:ext cx="1254125" cy="609601"/>
            <a:chOff x="581" y="-26"/>
            <a:chExt cx="790" cy="384"/>
          </a:xfrm>
        </p:grpSpPr>
        <p:sp>
          <p:nvSpPr>
            <p:cNvPr id="22" name="Rectangle 19"/>
            <p:cNvSpPr>
              <a:spLocks noChangeArrowheads="1"/>
            </p:cNvSpPr>
            <p:nvPr/>
          </p:nvSpPr>
          <p:spPr bwMode="auto">
            <a:xfrm>
              <a:off x="601" y="-9"/>
              <a:ext cx="770" cy="2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b"/>
            <a:lstStyle>
              <a:lvl1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1pPr>
              <a:lvl2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2pPr>
              <a:lvl3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3pPr>
              <a:lvl4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4pPr>
              <a:lvl5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9pPr>
            </a:lstStyle>
            <a:p>
              <a:pPr hangingPunct="1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sz="1600" dirty="0">
                  <a:latin typeface="+mn-lt"/>
                  <a:cs typeface="Segoe UI" panose="020B0502040204020203" pitchFamily="34" charset="0"/>
                </a:rPr>
                <a:t>Start differentiation</a:t>
              </a:r>
            </a:p>
          </p:txBody>
        </p:sp>
        <p:sp>
          <p:nvSpPr>
            <p:cNvPr id="23" name="Line 20"/>
            <p:cNvSpPr>
              <a:spLocks noChangeShapeType="1"/>
            </p:cNvSpPr>
            <p:nvPr/>
          </p:nvSpPr>
          <p:spPr bwMode="auto">
            <a:xfrm>
              <a:off x="581" y="-26"/>
              <a:ext cx="0" cy="38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4" name="Rectangle 21"/>
          <p:cNvSpPr>
            <a:spLocks noChangeArrowheads="1"/>
          </p:cNvSpPr>
          <p:nvPr/>
        </p:nvSpPr>
        <p:spPr bwMode="auto">
          <a:xfrm>
            <a:off x="5428047" y="2717517"/>
            <a:ext cx="1587500" cy="141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400" dirty="0">
                <a:latin typeface="+mn-lt"/>
                <a:cs typeface="Segoe UI" panose="020B0502040204020203" pitchFamily="34" charset="0"/>
              </a:rPr>
              <a:t>Time </a:t>
            </a:r>
          </a:p>
          <a:p>
            <a:pPr algn="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400" dirty="0">
                <a:latin typeface="+mn-lt"/>
                <a:cs typeface="Segoe UI" panose="020B0502040204020203" pitchFamily="34" charset="0"/>
              </a:rPr>
              <a:t>(days)</a:t>
            </a:r>
          </a:p>
        </p:txBody>
      </p:sp>
      <p:sp>
        <p:nvSpPr>
          <p:cNvPr id="70" name="Rectangle 67"/>
          <p:cNvSpPr>
            <a:spLocks noChangeArrowheads="1"/>
          </p:cNvSpPr>
          <p:nvPr/>
        </p:nvSpPr>
        <p:spPr bwMode="auto">
          <a:xfrm>
            <a:off x="1682751" y="2577358"/>
            <a:ext cx="716756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/>
            <a:r>
              <a:rPr lang="en-GB" altLang="en-US" sz="1600" dirty="0">
                <a:cs typeface="Segoe UI" panose="020B0502040204020203" pitchFamily="34" charset="0"/>
              </a:rPr>
              <a:t>Diff. M</a:t>
            </a:r>
            <a:r>
              <a:rPr lang="en-GB" altLang="en-US" sz="1600" dirty="0" smtClean="0">
                <a:cs typeface="Segoe UI" panose="020B0502040204020203" pitchFamily="34" charset="0"/>
              </a:rPr>
              <a:t>.</a:t>
            </a:r>
            <a:endParaRPr lang="en-GB" altLang="en-US" sz="1600" dirty="0">
              <a:cs typeface="Segoe UI" panose="020B0502040204020203" pitchFamily="34" charset="0"/>
            </a:endParaRPr>
          </a:p>
        </p:txBody>
      </p:sp>
      <p:sp>
        <p:nvSpPr>
          <p:cNvPr id="71" name="Rectangle 68"/>
          <p:cNvSpPr>
            <a:spLocks noChangeArrowheads="1"/>
          </p:cNvSpPr>
          <p:nvPr/>
        </p:nvSpPr>
        <p:spPr bwMode="auto">
          <a:xfrm>
            <a:off x="1761331" y="2819348"/>
            <a:ext cx="638175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600" dirty="0">
                <a:latin typeface="+mn-lt"/>
                <a:cs typeface="Segoe UI" panose="020B0502040204020203" pitchFamily="34" charset="0"/>
              </a:rPr>
              <a:t>±T±D</a:t>
            </a:r>
          </a:p>
        </p:txBody>
      </p:sp>
      <p:sp>
        <p:nvSpPr>
          <p:cNvPr id="74" name="Rectangle 71"/>
          <p:cNvSpPr>
            <a:spLocks noChangeArrowheads="1"/>
          </p:cNvSpPr>
          <p:nvPr/>
        </p:nvSpPr>
        <p:spPr bwMode="auto">
          <a:xfrm>
            <a:off x="4952206" y="2586193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" name="Rectangle 72"/>
          <p:cNvSpPr>
            <a:spLocks noChangeArrowheads="1"/>
          </p:cNvSpPr>
          <p:nvPr/>
        </p:nvSpPr>
        <p:spPr bwMode="auto">
          <a:xfrm>
            <a:off x="4534694" y="2586193"/>
            <a:ext cx="354012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6" name="Rectangle 73"/>
          <p:cNvSpPr>
            <a:spLocks noChangeArrowheads="1"/>
          </p:cNvSpPr>
          <p:nvPr/>
        </p:nvSpPr>
        <p:spPr bwMode="auto">
          <a:xfrm>
            <a:off x="4117181" y="2586193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" name="Rectangle 74"/>
          <p:cNvSpPr>
            <a:spLocks noChangeArrowheads="1"/>
          </p:cNvSpPr>
          <p:nvPr/>
        </p:nvSpPr>
        <p:spPr bwMode="auto">
          <a:xfrm>
            <a:off x="3699669" y="2586193"/>
            <a:ext cx="354012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8" name="Rectangle 75"/>
          <p:cNvSpPr>
            <a:spLocks noChangeArrowheads="1"/>
          </p:cNvSpPr>
          <p:nvPr/>
        </p:nvSpPr>
        <p:spPr bwMode="auto">
          <a:xfrm>
            <a:off x="3282156" y="2586193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9" name="Rectangle 76"/>
          <p:cNvSpPr>
            <a:spLocks noChangeArrowheads="1"/>
          </p:cNvSpPr>
          <p:nvPr/>
        </p:nvSpPr>
        <p:spPr bwMode="auto">
          <a:xfrm>
            <a:off x="2445544" y="2586193"/>
            <a:ext cx="771525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7" name="Rectangle 84"/>
          <p:cNvSpPr>
            <a:spLocks noChangeArrowheads="1"/>
          </p:cNvSpPr>
          <p:nvPr/>
        </p:nvSpPr>
        <p:spPr bwMode="auto">
          <a:xfrm>
            <a:off x="5364956" y="2586193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8" name="Rectangle 85"/>
          <p:cNvSpPr>
            <a:spLocks noChangeArrowheads="1"/>
          </p:cNvSpPr>
          <p:nvPr/>
        </p:nvSpPr>
        <p:spPr bwMode="auto">
          <a:xfrm>
            <a:off x="5364956" y="2834714"/>
            <a:ext cx="354013" cy="163037"/>
          </a:xfrm>
          <a:prstGeom prst="rect">
            <a:avLst/>
          </a:prstGeom>
          <a:solidFill>
            <a:srgbClr val="A6A6A6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9" name="Rectangle 86"/>
          <p:cNvSpPr>
            <a:spLocks noChangeArrowheads="1"/>
          </p:cNvSpPr>
          <p:nvPr/>
        </p:nvSpPr>
        <p:spPr bwMode="auto">
          <a:xfrm>
            <a:off x="5780881" y="2586193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0" name="Rectangle 87"/>
          <p:cNvSpPr>
            <a:spLocks noChangeArrowheads="1"/>
          </p:cNvSpPr>
          <p:nvPr/>
        </p:nvSpPr>
        <p:spPr bwMode="auto">
          <a:xfrm>
            <a:off x="5780881" y="2834714"/>
            <a:ext cx="354013" cy="163037"/>
          </a:xfrm>
          <a:prstGeom prst="rect">
            <a:avLst/>
          </a:prstGeom>
          <a:solidFill>
            <a:srgbClr val="A6A6A6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95" name="Picture 94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5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9623" y="3141093"/>
            <a:ext cx="1645924" cy="1097282"/>
          </a:xfrm>
          <a:prstGeom prst="rect">
            <a:avLst/>
          </a:prstGeom>
        </p:spPr>
      </p:pic>
      <p:sp>
        <p:nvSpPr>
          <p:cNvPr id="96" name="Rectangle 67"/>
          <p:cNvSpPr>
            <a:spLocks noChangeArrowheads="1"/>
          </p:cNvSpPr>
          <p:nvPr/>
        </p:nvSpPr>
        <p:spPr bwMode="auto">
          <a:xfrm>
            <a:off x="4205985" y="3595404"/>
            <a:ext cx="1021557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600" dirty="0" smtClean="0">
                <a:latin typeface="+mn-lt"/>
                <a:cs typeface="Segoe UI" panose="020B0502040204020203" pitchFamily="34" charset="0"/>
              </a:rPr>
              <a:t>Vehicle</a:t>
            </a:r>
            <a:endParaRPr lang="en-GB" altLang="en-US" sz="1600" dirty="0">
              <a:latin typeface="+mn-lt"/>
              <a:cs typeface="Segoe UI" panose="020B0502040204020203" pitchFamily="34" charset="0"/>
            </a:endParaRPr>
          </a:p>
        </p:txBody>
      </p:sp>
      <p:pic>
        <p:nvPicPr>
          <p:cNvPr id="97" name="Picture 96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16000" contrast="7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0254" y="4373902"/>
            <a:ext cx="1645924" cy="1097282"/>
          </a:xfrm>
          <a:prstGeom prst="rect">
            <a:avLst/>
          </a:prstGeom>
        </p:spPr>
      </p:pic>
      <p:sp>
        <p:nvSpPr>
          <p:cNvPr id="98" name="Rectangle 67"/>
          <p:cNvSpPr>
            <a:spLocks noChangeArrowheads="1"/>
          </p:cNvSpPr>
          <p:nvPr/>
        </p:nvSpPr>
        <p:spPr bwMode="auto">
          <a:xfrm>
            <a:off x="3316192" y="4827293"/>
            <a:ext cx="1911350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600" dirty="0" smtClean="0">
                <a:latin typeface="+mn-lt"/>
                <a:cs typeface="Segoe UI" panose="020B0502040204020203" pitchFamily="34" charset="0"/>
              </a:rPr>
              <a:t>50 µM Dexa</a:t>
            </a:r>
            <a:endParaRPr lang="en-GB" altLang="en-US" sz="1600" dirty="0">
              <a:latin typeface="+mn-lt"/>
              <a:cs typeface="Segoe UI" panose="020B0502040204020203" pitchFamily="34" charset="0"/>
            </a:endParaRPr>
          </a:p>
        </p:txBody>
      </p:sp>
      <p:pic>
        <p:nvPicPr>
          <p:cNvPr id="99" name="Picture 98"/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29000" contrast="5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9616" y="5606711"/>
            <a:ext cx="1645924" cy="1097282"/>
          </a:xfrm>
          <a:prstGeom prst="rect">
            <a:avLst/>
          </a:prstGeom>
        </p:spPr>
      </p:pic>
      <p:sp>
        <p:nvSpPr>
          <p:cNvPr id="100" name="Rectangle 67"/>
          <p:cNvSpPr>
            <a:spLocks noChangeArrowheads="1"/>
          </p:cNvSpPr>
          <p:nvPr/>
        </p:nvSpPr>
        <p:spPr bwMode="auto">
          <a:xfrm>
            <a:off x="3010598" y="6065568"/>
            <a:ext cx="2192337" cy="1795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600" dirty="0" smtClean="0">
                <a:latin typeface="+mn-lt"/>
                <a:cs typeface="Segoe UI" panose="020B0502040204020203" pitchFamily="34" charset="0"/>
              </a:rPr>
              <a:t>Dexa + </a:t>
            </a:r>
          </a:p>
          <a:p>
            <a:pPr algn="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600" dirty="0" smtClean="0">
                <a:latin typeface="+mn-lt"/>
                <a:cs typeface="Segoe UI" panose="020B0502040204020203" pitchFamily="34" charset="0"/>
              </a:rPr>
              <a:t>300 nM Testo</a:t>
            </a:r>
            <a:endParaRPr lang="en-GB" altLang="en-US" sz="1600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-115130" y="4556128"/>
            <a:ext cx="133432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average cell diameter (rel. u.)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6799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Therapeutic approaches to GM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Cessation or surgery, if possible</a:t>
            </a:r>
            <a:r>
              <a:rPr lang="en-US" dirty="0" smtClean="0"/>
              <a:t>.</a:t>
            </a:r>
          </a:p>
          <a:p>
            <a:r>
              <a:rPr lang="en-US" dirty="0" smtClean="0"/>
              <a:t>Inhibitors </a:t>
            </a:r>
            <a:r>
              <a:rPr lang="en-US" dirty="0"/>
              <a:t>of synthesis</a:t>
            </a:r>
            <a:r>
              <a:rPr lang="en-US" dirty="0" smtClean="0"/>
              <a:t>.</a:t>
            </a:r>
          </a:p>
          <a:p>
            <a:r>
              <a:rPr lang="en-US" dirty="0" smtClean="0"/>
              <a:t>Receptor </a:t>
            </a:r>
            <a:r>
              <a:rPr lang="en-US" dirty="0"/>
              <a:t>blockers</a:t>
            </a:r>
            <a:r>
              <a:rPr lang="en-US" dirty="0" smtClean="0"/>
              <a:t>.</a:t>
            </a:r>
          </a:p>
          <a:p>
            <a:r>
              <a:rPr lang="en-US" dirty="0" smtClean="0"/>
              <a:t>Anabolic adjuvants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92993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in vitro evidence</a:t>
            </a:r>
            <a:endParaRPr lang="en-US" dirty="0"/>
          </a:p>
        </p:txBody>
      </p:sp>
      <p:grpSp>
        <p:nvGrpSpPr>
          <p:cNvPr id="4" name="Group 1"/>
          <p:cNvGrpSpPr>
            <a:grpSpLocks/>
          </p:cNvGrpSpPr>
          <p:nvPr/>
        </p:nvGrpSpPr>
        <p:grpSpPr bwMode="auto">
          <a:xfrm>
            <a:off x="1880394" y="2333628"/>
            <a:ext cx="4926012" cy="101600"/>
            <a:chOff x="225" y="379"/>
            <a:chExt cx="3103" cy="64"/>
          </a:xfrm>
        </p:grpSpPr>
        <p:sp>
          <p:nvSpPr>
            <p:cNvPr id="5" name="Line 2"/>
            <p:cNvSpPr>
              <a:spLocks noChangeShapeType="1"/>
            </p:cNvSpPr>
            <p:nvPr/>
          </p:nvSpPr>
          <p:spPr bwMode="auto">
            <a:xfrm>
              <a:off x="225" y="411"/>
              <a:ext cx="3103" cy="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Line 3"/>
            <p:cNvSpPr>
              <a:spLocks noChangeShapeType="1"/>
            </p:cNvSpPr>
            <p:nvPr/>
          </p:nvSpPr>
          <p:spPr bwMode="auto">
            <a:xfrm>
              <a:off x="320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Line 4"/>
            <p:cNvSpPr>
              <a:spLocks noChangeShapeType="1"/>
            </p:cNvSpPr>
            <p:nvPr/>
          </p:nvSpPr>
          <p:spPr bwMode="auto">
            <a:xfrm>
              <a:off x="583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Line 5"/>
            <p:cNvSpPr>
              <a:spLocks noChangeShapeType="1"/>
            </p:cNvSpPr>
            <p:nvPr/>
          </p:nvSpPr>
          <p:spPr bwMode="auto">
            <a:xfrm>
              <a:off x="1109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Line 6"/>
            <p:cNvSpPr>
              <a:spLocks noChangeShapeType="1"/>
            </p:cNvSpPr>
            <p:nvPr/>
          </p:nvSpPr>
          <p:spPr bwMode="auto">
            <a:xfrm>
              <a:off x="1372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Line 7"/>
            <p:cNvSpPr>
              <a:spLocks noChangeShapeType="1"/>
            </p:cNvSpPr>
            <p:nvPr/>
          </p:nvSpPr>
          <p:spPr bwMode="auto">
            <a:xfrm>
              <a:off x="1897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Line 8"/>
            <p:cNvSpPr>
              <a:spLocks noChangeShapeType="1"/>
            </p:cNvSpPr>
            <p:nvPr/>
          </p:nvSpPr>
          <p:spPr bwMode="auto">
            <a:xfrm>
              <a:off x="2160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Line 9"/>
            <p:cNvSpPr>
              <a:spLocks noChangeShapeType="1"/>
            </p:cNvSpPr>
            <p:nvPr/>
          </p:nvSpPr>
          <p:spPr bwMode="auto">
            <a:xfrm>
              <a:off x="2423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Line 10"/>
            <p:cNvSpPr>
              <a:spLocks noChangeShapeType="1"/>
            </p:cNvSpPr>
            <p:nvPr/>
          </p:nvSpPr>
          <p:spPr bwMode="auto">
            <a:xfrm>
              <a:off x="2686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Line 11"/>
            <p:cNvSpPr>
              <a:spLocks noChangeShapeType="1"/>
            </p:cNvSpPr>
            <p:nvPr/>
          </p:nvSpPr>
          <p:spPr bwMode="auto">
            <a:xfrm>
              <a:off x="2949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Line 12"/>
            <p:cNvSpPr>
              <a:spLocks noChangeShapeType="1"/>
            </p:cNvSpPr>
            <p:nvPr/>
          </p:nvSpPr>
          <p:spPr bwMode="auto">
            <a:xfrm>
              <a:off x="3212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Line 13"/>
            <p:cNvSpPr>
              <a:spLocks noChangeShapeType="1"/>
            </p:cNvSpPr>
            <p:nvPr/>
          </p:nvSpPr>
          <p:spPr bwMode="auto">
            <a:xfrm>
              <a:off x="1634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Line 14"/>
            <p:cNvSpPr>
              <a:spLocks noChangeShapeType="1"/>
            </p:cNvSpPr>
            <p:nvPr/>
          </p:nvSpPr>
          <p:spPr bwMode="auto">
            <a:xfrm>
              <a:off x="846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8" name="Group 15"/>
          <p:cNvGrpSpPr>
            <a:grpSpLocks/>
          </p:cNvGrpSpPr>
          <p:nvPr/>
        </p:nvGrpSpPr>
        <p:grpSpPr bwMode="auto">
          <a:xfrm>
            <a:off x="5364956" y="1690691"/>
            <a:ext cx="2017713" cy="609599"/>
            <a:chOff x="2420" y="-26"/>
            <a:chExt cx="1271" cy="384"/>
          </a:xfrm>
        </p:grpSpPr>
        <p:sp>
          <p:nvSpPr>
            <p:cNvPr id="19" name="Rectangle 16"/>
            <p:cNvSpPr>
              <a:spLocks noChangeArrowheads="1"/>
            </p:cNvSpPr>
            <p:nvPr/>
          </p:nvSpPr>
          <p:spPr bwMode="auto">
            <a:xfrm>
              <a:off x="2457" y="14"/>
              <a:ext cx="1234" cy="2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b"/>
            <a:lstStyle>
              <a:lvl1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1pPr>
              <a:lvl2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2pPr>
              <a:lvl3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3pPr>
              <a:lvl4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4pPr>
              <a:lvl5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9pPr>
            </a:lstStyle>
            <a:p>
              <a:pPr hangingPunct="1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sz="1600" dirty="0">
                  <a:latin typeface="+mn-lt"/>
                  <a:cs typeface="Segoe UI" panose="020B0502040204020203" pitchFamily="34" charset="0"/>
                </a:rPr>
                <a:t>Start pharmacological treatments</a:t>
              </a:r>
            </a:p>
          </p:txBody>
        </p:sp>
        <p:sp>
          <p:nvSpPr>
            <p:cNvPr id="20" name="Line 17"/>
            <p:cNvSpPr>
              <a:spLocks noChangeShapeType="1"/>
            </p:cNvSpPr>
            <p:nvPr/>
          </p:nvSpPr>
          <p:spPr bwMode="auto">
            <a:xfrm>
              <a:off x="2420" y="-26"/>
              <a:ext cx="2" cy="38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1" name="Group 18"/>
          <p:cNvGrpSpPr>
            <a:grpSpLocks/>
          </p:cNvGrpSpPr>
          <p:nvPr/>
        </p:nvGrpSpPr>
        <p:grpSpPr bwMode="auto">
          <a:xfrm>
            <a:off x="2445544" y="1690689"/>
            <a:ext cx="1254125" cy="609601"/>
            <a:chOff x="581" y="-26"/>
            <a:chExt cx="790" cy="384"/>
          </a:xfrm>
        </p:grpSpPr>
        <p:sp>
          <p:nvSpPr>
            <p:cNvPr id="22" name="Rectangle 19"/>
            <p:cNvSpPr>
              <a:spLocks noChangeArrowheads="1"/>
            </p:cNvSpPr>
            <p:nvPr/>
          </p:nvSpPr>
          <p:spPr bwMode="auto">
            <a:xfrm>
              <a:off x="601" y="-9"/>
              <a:ext cx="770" cy="2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b"/>
            <a:lstStyle>
              <a:lvl1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1pPr>
              <a:lvl2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2pPr>
              <a:lvl3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3pPr>
              <a:lvl4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4pPr>
              <a:lvl5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9pPr>
            </a:lstStyle>
            <a:p>
              <a:pPr hangingPunct="1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sz="1600" dirty="0">
                  <a:latin typeface="+mn-lt"/>
                  <a:cs typeface="Segoe UI" panose="020B0502040204020203" pitchFamily="34" charset="0"/>
                </a:rPr>
                <a:t>Start differentiation</a:t>
              </a:r>
            </a:p>
          </p:txBody>
        </p:sp>
        <p:sp>
          <p:nvSpPr>
            <p:cNvPr id="23" name="Line 20"/>
            <p:cNvSpPr>
              <a:spLocks noChangeShapeType="1"/>
            </p:cNvSpPr>
            <p:nvPr/>
          </p:nvSpPr>
          <p:spPr bwMode="auto">
            <a:xfrm>
              <a:off x="581" y="-26"/>
              <a:ext cx="0" cy="38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4" name="Rectangle 21"/>
          <p:cNvSpPr>
            <a:spLocks noChangeArrowheads="1"/>
          </p:cNvSpPr>
          <p:nvPr/>
        </p:nvSpPr>
        <p:spPr bwMode="auto">
          <a:xfrm>
            <a:off x="5428047" y="2717517"/>
            <a:ext cx="1587500" cy="141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400" dirty="0">
                <a:latin typeface="+mn-lt"/>
                <a:cs typeface="Segoe UI" panose="020B0502040204020203" pitchFamily="34" charset="0"/>
              </a:rPr>
              <a:t>Time </a:t>
            </a:r>
          </a:p>
          <a:p>
            <a:pPr algn="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400" dirty="0">
                <a:latin typeface="+mn-lt"/>
                <a:cs typeface="Segoe UI" panose="020B0502040204020203" pitchFamily="34" charset="0"/>
              </a:rPr>
              <a:t>(days)</a:t>
            </a:r>
          </a:p>
        </p:txBody>
      </p:sp>
      <p:sp>
        <p:nvSpPr>
          <p:cNvPr id="70" name="Rectangle 67"/>
          <p:cNvSpPr>
            <a:spLocks noChangeArrowheads="1"/>
          </p:cNvSpPr>
          <p:nvPr/>
        </p:nvSpPr>
        <p:spPr bwMode="auto">
          <a:xfrm>
            <a:off x="1682955" y="2577358"/>
            <a:ext cx="716552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/>
            <a:r>
              <a:rPr lang="en-GB" altLang="en-US" sz="1600" dirty="0">
                <a:cs typeface="Segoe UI" panose="020B0502040204020203" pitchFamily="34" charset="0"/>
              </a:rPr>
              <a:t>Diff. M</a:t>
            </a:r>
            <a:r>
              <a:rPr lang="en-GB" altLang="en-US" sz="1600" dirty="0" smtClean="0">
                <a:cs typeface="Segoe UI" panose="020B0502040204020203" pitchFamily="34" charset="0"/>
              </a:rPr>
              <a:t>.</a:t>
            </a:r>
            <a:endParaRPr lang="en-GB" altLang="en-US" sz="1600" dirty="0">
              <a:cs typeface="Segoe UI" panose="020B0502040204020203" pitchFamily="34" charset="0"/>
            </a:endParaRPr>
          </a:p>
        </p:txBody>
      </p:sp>
      <p:sp>
        <p:nvSpPr>
          <p:cNvPr id="71" name="Rectangle 68"/>
          <p:cNvSpPr>
            <a:spLocks noChangeArrowheads="1"/>
          </p:cNvSpPr>
          <p:nvPr/>
        </p:nvSpPr>
        <p:spPr bwMode="auto">
          <a:xfrm>
            <a:off x="1761331" y="2819348"/>
            <a:ext cx="638175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600" dirty="0">
                <a:latin typeface="+mn-lt"/>
                <a:cs typeface="Segoe UI" panose="020B0502040204020203" pitchFamily="34" charset="0"/>
              </a:rPr>
              <a:t>±T±D</a:t>
            </a:r>
          </a:p>
        </p:txBody>
      </p:sp>
      <p:sp>
        <p:nvSpPr>
          <p:cNvPr id="74" name="Rectangle 71"/>
          <p:cNvSpPr>
            <a:spLocks noChangeArrowheads="1"/>
          </p:cNvSpPr>
          <p:nvPr/>
        </p:nvSpPr>
        <p:spPr bwMode="auto">
          <a:xfrm>
            <a:off x="4952206" y="2586193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" name="Rectangle 72"/>
          <p:cNvSpPr>
            <a:spLocks noChangeArrowheads="1"/>
          </p:cNvSpPr>
          <p:nvPr/>
        </p:nvSpPr>
        <p:spPr bwMode="auto">
          <a:xfrm>
            <a:off x="4534694" y="2586193"/>
            <a:ext cx="354012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6" name="Rectangle 73"/>
          <p:cNvSpPr>
            <a:spLocks noChangeArrowheads="1"/>
          </p:cNvSpPr>
          <p:nvPr/>
        </p:nvSpPr>
        <p:spPr bwMode="auto">
          <a:xfrm>
            <a:off x="4117181" y="2586193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" name="Rectangle 74"/>
          <p:cNvSpPr>
            <a:spLocks noChangeArrowheads="1"/>
          </p:cNvSpPr>
          <p:nvPr/>
        </p:nvSpPr>
        <p:spPr bwMode="auto">
          <a:xfrm>
            <a:off x="3699669" y="2586193"/>
            <a:ext cx="354012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8" name="Rectangle 75"/>
          <p:cNvSpPr>
            <a:spLocks noChangeArrowheads="1"/>
          </p:cNvSpPr>
          <p:nvPr/>
        </p:nvSpPr>
        <p:spPr bwMode="auto">
          <a:xfrm>
            <a:off x="3282156" y="2586193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9" name="Rectangle 76"/>
          <p:cNvSpPr>
            <a:spLocks noChangeArrowheads="1"/>
          </p:cNvSpPr>
          <p:nvPr/>
        </p:nvSpPr>
        <p:spPr bwMode="auto">
          <a:xfrm>
            <a:off x="2445544" y="2586193"/>
            <a:ext cx="771525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7" name="Rectangle 84"/>
          <p:cNvSpPr>
            <a:spLocks noChangeArrowheads="1"/>
          </p:cNvSpPr>
          <p:nvPr/>
        </p:nvSpPr>
        <p:spPr bwMode="auto">
          <a:xfrm>
            <a:off x="5364956" y="2586193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8" name="Rectangle 85"/>
          <p:cNvSpPr>
            <a:spLocks noChangeArrowheads="1"/>
          </p:cNvSpPr>
          <p:nvPr/>
        </p:nvSpPr>
        <p:spPr bwMode="auto">
          <a:xfrm>
            <a:off x="5364956" y="2834714"/>
            <a:ext cx="354013" cy="163037"/>
          </a:xfrm>
          <a:prstGeom prst="rect">
            <a:avLst/>
          </a:prstGeom>
          <a:solidFill>
            <a:srgbClr val="A6A6A6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" name="Rectangle 67"/>
          <p:cNvSpPr>
            <a:spLocks noChangeArrowheads="1"/>
          </p:cNvSpPr>
          <p:nvPr/>
        </p:nvSpPr>
        <p:spPr bwMode="auto">
          <a:xfrm>
            <a:off x="1682955" y="3253427"/>
            <a:ext cx="716552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/>
            <a:r>
              <a:rPr lang="en-GB" altLang="en-US" sz="1600" dirty="0">
                <a:cs typeface="Segoe UI" panose="020B0502040204020203" pitchFamily="34" charset="0"/>
              </a:rPr>
              <a:t>Diff. M.</a:t>
            </a:r>
          </a:p>
        </p:txBody>
      </p:sp>
      <p:sp>
        <p:nvSpPr>
          <p:cNvPr id="46" name="Rectangle 68"/>
          <p:cNvSpPr>
            <a:spLocks noChangeArrowheads="1"/>
          </p:cNvSpPr>
          <p:nvPr/>
        </p:nvSpPr>
        <p:spPr bwMode="auto">
          <a:xfrm>
            <a:off x="1761331" y="3495417"/>
            <a:ext cx="638175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600" dirty="0">
                <a:latin typeface="+mn-lt"/>
                <a:cs typeface="Segoe UI" panose="020B0502040204020203" pitchFamily="34" charset="0"/>
              </a:rPr>
              <a:t>±T±D</a:t>
            </a:r>
          </a:p>
        </p:txBody>
      </p:sp>
      <p:sp>
        <p:nvSpPr>
          <p:cNvPr id="47" name="Rectangle 71"/>
          <p:cNvSpPr>
            <a:spLocks noChangeArrowheads="1"/>
          </p:cNvSpPr>
          <p:nvPr/>
        </p:nvSpPr>
        <p:spPr bwMode="auto">
          <a:xfrm>
            <a:off x="4952206" y="3262262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8" name="Rectangle 72"/>
          <p:cNvSpPr>
            <a:spLocks noChangeArrowheads="1"/>
          </p:cNvSpPr>
          <p:nvPr/>
        </p:nvSpPr>
        <p:spPr bwMode="auto">
          <a:xfrm>
            <a:off x="4534694" y="3262262"/>
            <a:ext cx="354012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9" name="Rectangle 73"/>
          <p:cNvSpPr>
            <a:spLocks noChangeArrowheads="1"/>
          </p:cNvSpPr>
          <p:nvPr/>
        </p:nvSpPr>
        <p:spPr bwMode="auto">
          <a:xfrm>
            <a:off x="4117181" y="3262262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" name="Rectangle 74"/>
          <p:cNvSpPr>
            <a:spLocks noChangeArrowheads="1"/>
          </p:cNvSpPr>
          <p:nvPr/>
        </p:nvSpPr>
        <p:spPr bwMode="auto">
          <a:xfrm>
            <a:off x="3699669" y="3262262"/>
            <a:ext cx="354012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" name="Rectangle 75"/>
          <p:cNvSpPr>
            <a:spLocks noChangeArrowheads="1"/>
          </p:cNvSpPr>
          <p:nvPr/>
        </p:nvSpPr>
        <p:spPr bwMode="auto">
          <a:xfrm>
            <a:off x="3282156" y="3262262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2" name="Rectangle 76"/>
          <p:cNvSpPr>
            <a:spLocks noChangeArrowheads="1"/>
          </p:cNvSpPr>
          <p:nvPr/>
        </p:nvSpPr>
        <p:spPr bwMode="auto">
          <a:xfrm>
            <a:off x="2445544" y="3262262"/>
            <a:ext cx="771525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" name="Rectangle 84"/>
          <p:cNvSpPr>
            <a:spLocks noChangeArrowheads="1"/>
          </p:cNvSpPr>
          <p:nvPr/>
        </p:nvSpPr>
        <p:spPr bwMode="auto">
          <a:xfrm>
            <a:off x="5364956" y="3262262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5" name="Rectangle 85"/>
          <p:cNvSpPr>
            <a:spLocks noChangeArrowheads="1"/>
          </p:cNvSpPr>
          <p:nvPr/>
        </p:nvSpPr>
        <p:spPr bwMode="auto">
          <a:xfrm>
            <a:off x="5364956" y="3510783"/>
            <a:ext cx="354013" cy="163037"/>
          </a:xfrm>
          <a:prstGeom prst="rect">
            <a:avLst/>
          </a:prstGeom>
          <a:solidFill>
            <a:srgbClr val="A6A6A6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6" name="Rectangle 86"/>
          <p:cNvSpPr>
            <a:spLocks noChangeArrowheads="1"/>
          </p:cNvSpPr>
          <p:nvPr/>
        </p:nvSpPr>
        <p:spPr bwMode="auto">
          <a:xfrm>
            <a:off x="5780881" y="3262262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7" name="Rectangle 87"/>
          <p:cNvSpPr>
            <a:spLocks noChangeArrowheads="1"/>
          </p:cNvSpPr>
          <p:nvPr/>
        </p:nvSpPr>
        <p:spPr bwMode="auto">
          <a:xfrm>
            <a:off x="5780881" y="3510783"/>
            <a:ext cx="354013" cy="163037"/>
          </a:xfrm>
          <a:prstGeom prst="rect">
            <a:avLst/>
          </a:prstGeom>
          <a:solidFill>
            <a:srgbClr val="A6A6A6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" name="AutoShape 28"/>
          <p:cNvSpPr>
            <a:spLocks/>
          </p:cNvSpPr>
          <p:nvPr/>
        </p:nvSpPr>
        <p:spPr bwMode="auto">
          <a:xfrm>
            <a:off x="1686129" y="2523280"/>
            <a:ext cx="80963" cy="488950"/>
          </a:xfrm>
          <a:prstGeom prst="leftBrace">
            <a:avLst>
              <a:gd name="adj1" fmla="val 5089"/>
              <a:gd name="adj2" fmla="val 50000"/>
            </a:avLst>
          </a:prstGeom>
          <a:noFill/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4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59" name="Rectangle 29"/>
          <p:cNvSpPr>
            <a:spLocks noChangeArrowheads="1"/>
          </p:cNvSpPr>
          <p:nvPr/>
        </p:nvSpPr>
        <p:spPr bwMode="auto">
          <a:xfrm>
            <a:off x="1054304" y="2670918"/>
            <a:ext cx="561975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lnSpc>
                <a:spcPct val="94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lnSpc>
                <a:spcPct val="94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lnSpc>
                <a:spcPct val="94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lnSpc>
                <a:spcPct val="94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lnSpc>
                <a:spcPct val="94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eaLnBrk="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eaLnBrk="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eaLnBrk="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eaLnBrk="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 eaLnBrk="1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200" dirty="0" smtClean="0">
                <a:solidFill>
                  <a:srgbClr val="000000"/>
                </a:solidFill>
                <a:latin typeface="+mn-lt"/>
                <a:cs typeface="Segoe UI" panose="020B0502040204020203" pitchFamily="34" charset="0"/>
              </a:rPr>
              <a:t>1 </a:t>
            </a:r>
            <a:r>
              <a:rPr lang="en-GB" altLang="en-US" sz="1200" dirty="0">
                <a:solidFill>
                  <a:srgbClr val="000000"/>
                </a:solidFill>
                <a:latin typeface="+mn-lt"/>
                <a:cs typeface="Segoe UI" panose="020B0502040204020203" pitchFamily="34" charset="0"/>
              </a:rPr>
              <a:t>d</a:t>
            </a:r>
          </a:p>
        </p:txBody>
      </p:sp>
      <p:sp>
        <p:nvSpPr>
          <p:cNvPr id="60" name="AutoShape 28"/>
          <p:cNvSpPr>
            <a:spLocks/>
          </p:cNvSpPr>
          <p:nvPr/>
        </p:nvSpPr>
        <p:spPr bwMode="auto">
          <a:xfrm>
            <a:off x="1686129" y="3179912"/>
            <a:ext cx="80963" cy="488950"/>
          </a:xfrm>
          <a:prstGeom prst="leftBrace">
            <a:avLst>
              <a:gd name="adj1" fmla="val 5089"/>
              <a:gd name="adj2" fmla="val 50000"/>
            </a:avLst>
          </a:prstGeom>
          <a:noFill/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4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61" name="Rectangle 29"/>
          <p:cNvSpPr>
            <a:spLocks noChangeArrowheads="1"/>
          </p:cNvSpPr>
          <p:nvPr/>
        </p:nvSpPr>
        <p:spPr bwMode="auto">
          <a:xfrm>
            <a:off x="1054304" y="3327550"/>
            <a:ext cx="561975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lnSpc>
                <a:spcPct val="94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lnSpc>
                <a:spcPct val="94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lnSpc>
                <a:spcPct val="94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lnSpc>
                <a:spcPct val="94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lnSpc>
                <a:spcPct val="94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eaLnBrk="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eaLnBrk="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eaLnBrk="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eaLnBrk="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 eaLnBrk="1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200" dirty="0" smtClean="0">
                <a:solidFill>
                  <a:srgbClr val="000000"/>
                </a:solidFill>
                <a:latin typeface="+mn-lt"/>
                <a:cs typeface="Segoe UI" panose="020B0502040204020203" pitchFamily="34" charset="0"/>
              </a:rPr>
              <a:t>2 </a:t>
            </a:r>
            <a:r>
              <a:rPr lang="en-GB" altLang="en-US" sz="1200" dirty="0">
                <a:solidFill>
                  <a:srgbClr val="000000"/>
                </a:solidFill>
                <a:latin typeface="+mn-lt"/>
                <a:cs typeface="Segoe UI" panose="020B0502040204020203" pitchFamily="34" charset="0"/>
              </a:rPr>
              <a:t>d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494" y="3877888"/>
            <a:ext cx="5508350" cy="3204235"/>
          </a:xfrm>
          <a:prstGeom prst="rect">
            <a:avLst/>
          </a:prstGeom>
        </p:spPr>
      </p:pic>
      <p:sp>
        <p:nvSpPr>
          <p:cNvPr id="64" name="Rectangle 63"/>
          <p:cNvSpPr/>
          <p:nvPr/>
        </p:nvSpPr>
        <p:spPr>
          <a:xfrm>
            <a:off x="-77430" y="4823339"/>
            <a:ext cx="137409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total protein (normalized to first day)</a:t>
            </a:r>
            <a:endParaRPr lang="en-US" dirty="0"/>
          </a:p>
        </p:txBody>
      </p:sp>
      <p:sp>
        <p:nvSpPr>
          <p:cNvPr id="53" name="Rectangle 52"/>
          <p:cNvSpPr/>
          <p:nvPr/>
        </p:nvSpPr>
        <p:spPr>
          <a:xfrm>
            <a:off x="6134894" y="4700228"/>
            <a:ext cx="3166418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At 48 hour, statistically significant difference between Dexa and </a:t>
            </a:r>
            <a:r>
              <a:rPr lang="en-US" sz="1400" dirty="0" err="1" smtClean="0"/>
              <a:t>Veh</a:t>
            </a:r>
            <a:r>
              <a:rPr lang="en-US" sz="1400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At 48 hour, statistically significant difference between Dexa and </a:t>
            </a:r>
            <a:r>
              <a:rPr lang="en-US" sz="1400" dirty="0" smtClean="0"/>
              <a:t>Dexa + Testo.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845305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/>
      <p:bldP spid="53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First hypothesis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Testosterone alleviates dexamethasone-induced muscle atrophy in mice.</a:t>
            </a:r>
          </a:p>
        </p:txBody>
      </p:sp>
    </p:spTree>
    <p:extLst>
      <p:ext uri="{BB962C8B-B14F-4D97-AF65-F5344CB8AC3E}">
        <p14:creationId xmlns:p14="http://schemas.microsoft.com/office/powerpoint/2010/main" val="2003563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Protein synthesis in vitro</a:t>
            </a:r>
            <a:endParaRPr lang="en-US" dirty="0"/>
          </a:p>
        </p:txBody>
      </p:sp>
      <p:grpSp>
        <p:nvGrpSpPr>
          <p:cNvPr id="94" name="Group 93"/>
          <p:cNvGrpSpPr/>
          <p:nvPr/>
        </p:nvGrpSpPr>
        <p:grpSpPr>
          <a:xfrm>
            <a:off x="219796" y="1690689"/>
            <a:ext cx="8704408" cy="4635500"/>
            <a:chOff x="193674" y="1725647"/>
            <a:chExt cx="8704408" cy="3303552"/>
          </a:xfrm>
        </p:grpSpPr>
        <p:grpSp>
          <p:nvGrpSpPr>
            <p:cNvPr id="4" name="Group 1"/>
            <p:cNvGrpSpPr>
              <a:grpSpLocks/>
            </p:cNvGrpSpPr>
            <p:nvPr/>
          </p:nvGrpSpPr>
          <p:grpSpPr bwMode="auto">
            <a:xfrm>
              <a:off x="1239215" y="2368879"/>
              <a:ext cx="7130352" cy="111866"/>
              <a:chOff x="225" y="379"/>
              <a:chExt cx="3103" cy="64"/>
            </a:xfrm>
          </p:grpSpPr>
          <p:sp>
            <p:nvSpPr>
              <p:cNvPr id="5" name="Line 2"/>
              <p:cNvSpPr>
                <a:spLocks noChangeShapeType="1"/>
              </p:cNvSpPr>
              <p:nvPr/>
            </p:nvSpPr>
            <p:spPr bwMode="auto">
              <a:xfrm>
                <a:off x="225" y="411"/>
                <a:ext cx="3103" cy="0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6" name="Line 3"/>
              <p:cNvSpPr>
                <a:spLocks noChangeShapeType="1"/>
              </p:cNvSpPr>
              <p:nvPr/>
            </p:nvSpPr>
            <p:spPr bwMode="auto">
              <a:xfrm>
                <a:off x="320" y="379"/>
                <a:ext cx="0" cy="64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7" name="Line 4"/>
              <p:cNvSpPr>
                <a:spLocks noChangeShapeType="1"/>
              </p:cNvSpPr>
              <p:nvPr/>
            </p:nvSpPr>
            <p:spPr bwMode="auto">
              <a:xfrm>
                <a:off x="583" y="379"/>
                <a:ext cx="0" cy="64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8" name="Line 5"/>
              <p:cNvSpPr>
                <a:spLocks noChangeShapeType="1"/>
              </p:cNvSpPr>
              <p:nvPr/>
            </p:nvSpPr>
            <p:spPr bwMode="auto">
              <a:xfrm>
                <a:off x="1109" y="379"/>
                <a:ext cx="0" cy="64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9" name="Line 6"/>
              <p:cNvSpPr>
                <a:spLocks noChangeShapeType="1"/>
              </p:cNvSpPr>
              <p:nvPr/>
            </p:nvSpPr>
            <p:spPr bwMode="auto">
              <a:xfrm>
                <a:off x="1372" y="379"/>
                <a:ext cx="0" cy="64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10" name="Line 7"/>
              <p:cNvSpPr>
                <a:spLocks noChangeShapeType="1"/>
              </p:cNvSpPr>
              <p:nvPr/>
            </p:nvSpPr>
            <p:spPr bwMode="auto">
              <a:xfrm>
                <a:off x="1897" y="379"/>
                <a:ext cx="0" cy="64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11" name="Line 8"/>
              <p:cNvSpPr>
                <a:spLocks noChangeShapeType="1"/>
              </p:cNvSpPr>
              <p:nvPr/>
            </p:nvSpPr>
            <p:spPr bwMode="auto">
              <a:xfrm>
                <a:off x="2160" y="379"/>
                <a:ext cx="0" cy="64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12" name="Line 9"/>
              <p:cNvSpPr>
                <a:spLocks noChangeShapeType="1"/>
              </p:cNvSpPr>
              <p:nvPr/>
            </p:nvSpPr>
            <p:spPr bwMode="auto">
              <a:xfrm>
                <a:off x="2423" y="379"/>
                <a:ext cx="0" cy="64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13" name="Line 10"/>
              <p:cNvSpPr>
                <a:spLocks noChangeShapeType="1"/>
              </p:cNvSpPr>
              <p:nvPr/>
            </p:nvSpPr>
            <p:spPr bwMode="auto">
              <a:xfrm>
                <a:off x="2686" y="379"/>
                <a:ext cx="0" cy="64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14" name="Line 11"/>
              <p:cNvSpPr>
                <a:spLocks noChangeShapeType="1"/>
              </p:cNvSpPr>
              <p:nvPr/>
            </p:nvSpPr>
            <p:spPr bwMode="auto">
              <a:xfrm>
                <a:off x="2949" y="379"/>
                <a:ext cx="0" cy="64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15" name="Line 12"/>
              <p:cNvSpPr>
                <a:spLocks noChangeShapeType="1"/>
              </p:cNvSpPr>
              <p:nvPr/>
            </p:nvSpPr>
            <p:spPr bwMode="auto">
              <a:xfrm>
                <a:off x="3212" y="379"/>
                <a:ext cx="0" cy="64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16" name="Line 13"/>
              <p:cNvSpPr>
                <a:spLocks noChangeShapeType="1"/>
              </p:cNvSpPr>
              <p:nvPr/>
            </p:nvSpPr>
            <p:spPr bwMode="auto">
              <a:xfrm>
                <a:off x="1634" y="379"/>
                <a:ext cx="0" cy="64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17" name="Line 14"/>
              <p:cNvSpPr>
                <a:spLocks noChangeShapeType="1"/>
              </p:cNvSpPr>
              <p:nvPr/>
            </p:nvSpPr>
            <p:spPr bwMode="auto">
              <a:xfrm>
                <a:off x="846" y="379"/>
                <a:ext cx="0" cy="64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00"/>
              </a:p>
            </p:txBody>
          </p:sp>
        </p:grpSp>
        <p:grpSp>
          <p:nvGrpSpPr>
            <p:cNvPr id="18" name="Group 15"/>
            <p:cNvGrpSpPr>
              <a:grpSpLocks/>
            </p:cNvGrpSpPr>
            <p:nvPr/>
          </p:nvGrpSpPr>
          <p:grpSpPr bwMode="auto">
            <a:xfrm>
              <a:off x="6283082" y="1725647"/>
              <a:ext cx="2615000" cy="606525"/>
              <a:chOff x="2420" y="11"/>
              <a:chExt cx="1138" cy="347"/>
            </a:xfrm>
          </p:grpSpPr>
          <p:sp>
            <p:nvSpPr>
              <p:cNvPr id="19" name="Rectangle 16"/>
              <p:cNvSpPr>
                <a:spLocks noChangeArrowheads="1"/>
              </p:cNvSpPr>
              <p:nvPr/>
            </p:nvSpPr>
            <p:spPr bwMode="auto">
              <a:xfrm>
                <a:off x="2455" y="44"/>
                <a:ext cx="1103" cy="26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0" tIns="0" rIns="0" bIns="0" anchor="b"/>
              <a:lstStyle>
                <a:lvl1pPr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1pPr>
                <a:lvl2pPr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2pPr>
                <a:lvl3pPr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3pPr>
                <a:lvl4pPr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4pPr>
                <a:lvl5pPr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5pPr>
                <a:lvl6pPr marL="25146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6pPr>
                <a:lvl7pPr marL="29718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7pPr>
                <a:lvl8pPr marL="34290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8pPr>
                <a:lvl9pPr marL="38862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9pPr>
              </a:lstStyle>
              <a:p>
                <a:pPr hangingPunct="1">
                  <a:lnSpc>
                    <a:spcPct val="100000"/>
                  </a:lnSpc>
                  <a:buClrTx/>
                  <a:buFontTx/>
                  <a:buNone/>
                </a:pPr>
                <a:r>
                  <a:rPr lang="en-GB" altLang="en-US" sz="2000" dirty="0">
                    <a:latin typeface="+mn-lt"/>
                    <a:cs typeface="Segoe UI" panose="020B0502040204020203" pitchFamily="34" charset="0"/>
                  </a:rPr>
                  <a:t>Start pharmacological treatments</a:t>
                </a:r>
              </a:p>
            </p:txBody>
          </p:sp>
          <p:sp>
            <p:nvSpPr>
              <p:cNvPr id="20" name="Line 17"/>
              <p:cNvSpPr>
                <a:spLocks noChangeShapeType="1"/>
              </p:cNvSpPr>
              <p:nvPr/>
            </p:nvSpPr>
            <p:spPr bwMode="auto">
              <a:xfrm>
                <a:off x="2420" y="11"/>
                <a:ext cx="2" cy="347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00"/>
              </a:p>
            </p:txBody>
          </p:sp>
        </p:grpSp>
        <p:grpSp>
          <p:nvGrpSpPr>
            <p:cNvPr id="21" name="Group 18"/>
            <p:cNvGrpSpPr>
              <a:grpSpLocks/>
            </p:cNvGrpSpPr>
            <p:nvPr/>
          </p:nvGrpSpPr>
          <p:grpSpPr bwMode="auto">
            <a:xfrm>
              <a:off x="2057263" y="1821782"/>
              <a:ext cx="1615416" cy="510391"/>
              <a:chOff x="581" y="66"/>
              <a:chExt cx="703" cy="292"/>
            </a:xfrm>
          </p:grpSpPr>
          <p:sp>
            <p:nvSpPr>
              <p:cNvPr id="22" name="Rectangle 19"/>
              <p:cNvSpPr>
                <a:spLocks noChangeArrowheads="1"/>
              </p:cNvSpPr>
              <p:nvPr/>
            </p:nvSpPr>
            <p:spPr bwMode="auto">
              <a:xfrm>
                <a:off x="616" y="78"/>
                <a:ext cx="668" cy="26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0" tIns="0" rIns="0" bIns="0" anchor="b"/>
              <a:lstStyle>
                <a:lvl1pPr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1pPr>
                <a:lvl2pPr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2pPr>
                <a:lvl3pPr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3pPr>
                <a:lvl4pPr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4pPr>
                <a:lvl5pPr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5pPr>
                <a:lvl6pPr marL="25146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6pPr>
                <a:lvl7pPr marL="29718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7pPr>
                <a:lvl8pPr marL="34290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8pPr>
                <a:lvl9pPr marL="38862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9pPr>
              </a:lstStyle>
              <a:p>
                <a:pPr hangingPunct="1">
                  <a:lnSpc>
                    <a:spcPct val="100000"/>
                  </a:lnSpc>
                  <a:buClrTx/>
                  <a:buFontTx/>
                  <a:buNone/>
                </a:pPr>
                <a:r>
                  <a:rPr lang="en-GB" altLang="en-US" sz="2000" dirty="0">
                    <a:latin typeface="+mn-lt"/>
                    <a:cs typeface="Segoe UI" panose="020B0502040204020203" pitchFamily="34" charset="0"/>
                  </a:rPr>
                  <a:t>Start differentiation</a:t>
                </a:r>
              </a:p>
            </p:txBody>
          </p:sp>
          <p:sp>
            <p:nvSpPr>
              <p:cNvPr id="23" name="Line 20"/>
              <p:cNvSpPr>
                <a:spLocks noChangeShapeType="1"/>
              </p:cNvSpPr>
              <p:nvPr/>
            </p:nvSpPr>
            <p:spPr bwMode="auto">
              <a:xfrm>
                <a:off x="581" y="66"/>
                <a:ext cx="0" cy="292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00"/>
              </a:p>
            </p:txBody>
          </p:sp>
        </p:grpSp>
        <p:sp>
          <p:nvSpPr>
            <p:cNvPr id="24" name="Rectangle 21"/>
            <p:cNvSpPr>
              <a:spLocks noChangeArrowheads="1"/>
            </p:cNvSpPr>
            <p:nvPr/>
          </p:nvSpPr>
          <p:spPr bwMode="auto">
            <a:xfrm>
              <a:off x="5812015" y="2803077"/>
              <a:ext cx="2297890" cy="1555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b"/>
            <a:lstStyle>
              <a:lvl1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 hangingPunct="1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dirty="0">
                  <a:latin typeface="+mn-lt"/>
                  <a:cs typeface="Segoe UI" panose="020B0502040204020203" pitchFamily="34" charset="0"/>
                </a:rPr>
                <a:t>Time </a:t>
              </a:r>
            </a:p>
            <a:p>
              <a:pPr algn="r" hangingPunct="1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dirty="0">
                  <a:latin typeface="+mn-lt"/>
                  <a:cs typeface="Segoe UI" panose="020B0502040204020203" pitchFamily="34" charset="0"/>
                </a:rPr>
                <a:t>(days)</a:t>
              </a:r>
            </a:p>
          </p:txBody>
        </p:sp>
        <p:sp>
          <p:nvSpPr>
            <p:cNvPr id="25" name="Rectangle 22"/>
            <p:cNvSpPr>
              <a:spLocks noChangeArrowheads="1"/>
            </p:cNvSpPr>
            <p:nvPr/>
          </p:nvSpPr>
          <p:spPr bwMode="auto">
            <a:xfrm>
              <a:off x="6283082" y="2625821"/>
              <a:ext cx="172342" cy="1363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26" name="Rectangle 23"/>
            <p:cNvSpPr>
              <a:spLocks noChangeArrowheads="1"/>
            </p:cNvSpPr>
            <p:nvPr/>
          </p:nvSpPr>
          <p:spPr bwMode="auto">
            <a:xfrm>
              <a:off x="6283082" y="2807604"/>
              <a:ext cx="163151" cy="136337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27" name="Rectangle 24"/>
            <p:cNvSpPr>
              <a:spLocks noChangeArrowheads="1"/>
            </p:cNvSpPr>
            <p:nvPr/>
          </p:nvSpPr>
          <p:spPr bwMode="auto">
            <a:xfrm>
              <a:off x="6283082" y="2991135"/>
              <a:ext cx="163151" cy="138084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28" name="Rectangle 25"/>
            <p:cNvSpPr>
              <a:spLocks noChangeArrowheads="1"/>
            </p:cNvSpPr>
            <p:nvPr/>
          </p:nvSpPr>
          <p:spPr bwMode="auto">
            <a:xfrm>
              <a:off x="1179469" y="2589115"/>
              <a:ext cx="811154" cy="2097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/>
              <a:r>
                <a:rPr lang="en-GB" altLang="en-US" dirty="0">
                  <a:cs typeface="Segoe UI" panose="020B0502040204020203" pitchFamily="34" charset="0"/>
                </a:rPr>
                <a:t>Diff. </a:t>
              </a:r>
              <a:r>
                <a:rPr lang="en-GB" altLang="en-US" dirty="0" smtClean="0">
                  <a:cs typeface="Segoe UI" panose="020B0502040204020203" pitchFamily="34" charset="0"/>
                </a:rPr>
                <a:t>M.</a:t>
              </a:r>
              <a:endParaRPr lang="en-GB" altLang="en-US" dirty="0">
                <a:cs typeface="Segoe UI" panose="020B0502040204020203" pitchFamily="34" charset="0"/>
              </a:endParaRPr>
            </a:p>
          </p:txBody>
        </p:sp>
        <p:sp>
          <p:nvSpPr>
            <p:cNvPr id="29" name="Rectangle 26"/>
            <p:cNvSpPr>
              <a:spLocks noChangeArrowheads="1"/>
            </p:cNvSpPr>
            <p:nvPr/>
          </p:nvSpPr>
          <p:spPr bwMode="auto">
            <a:xfrm>
              <a:off x="1066872" y="2770898"/>
              <a:ext cx="923752" cy="2097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 hangingPunct="1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dirty="0">
                  <a:latin typeface="+mn-lt"/>
                  <a:cs typeface="Segoe UI" panose="020B0502040204020203" pitchFamily="34" charset="0"/>
                </a:rPr>
                <a:t>±T±D</a:t>
              </a:r>
            </a:p>
          </p:txBody>
        </p:sp>
        <p:sp>
          <p:nvSpPr>
            <p:cNvPr id="30" name="Rectangle 27"/>
            <p:cNvSpPr>
              <a:spLocks noChangeArrowheads="1"/>
            </p:cNvSpPr>
            <p:nvPr/>
          </p:nvSpPr>
          <p:spPr bwMode="auto">
            <a:xfrm>
              <a:off x="499293" y="2954428"/>
              <a:ext cx="1491331" cy="2114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 hangingPunct="1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>
                  <a:latin typeface="+mn-lt"/>
                </a:rPr>
                <a:t>³</a:t>
              </a:r>
              <a:r>
                <a:rPr lang="en-GB" altLang="en-US">
                  <a:latin typeface="+mn-lt"/>
                  <a:cs typeface="Segoe UI" panose="020B0502040204020203" pitchFamily="34" charset="0"/>
                </a:rPr>
                <a:t>H-Phe</a:t>
              </a:r>
            </a:p>
          </p:txBody>
        </p:sp>
        <p:sp>
          <p:nvSpPr>
            <p:cNvPr id="31" name="AutoShape 28"/>
            <p:cNvSpPr>
              <a:spLocks/>
            </p:cNvSpPr>
            <p:nvPr/>
          </p:nvSpPr>
          <p:spPr bwMode="auto">
            <a:xfrm>
              <a:off x="1108234" y="2604846"/>
              <a:ext cx="117193" cy="538357"/>
            </a:xfrm>
            <a:prstGeom prst="leftBrace">
              <a:avLst>
                <a:gd name="adj1" fmla="val 5089"/>
                <a:gd name="adj2" fmla="val 50000"/>
              </a:avLst>
            </a:prstGeom>
            <a:noFill/>
            <a:ln w="936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32" name="Rectangle 29"/>
            <p:cNvSpPr>
              <a:spLocks noChangeArrowheads="1"/>
            </p:cNvSpPr>
            <p:nvPr/>
          </p:nvSpPr>
          <p:spPr bwMode="auto">
            <a:xfrm>
              <a:off x="193674" y="2767402"/>
              <a:ext cx="813453" cy="2097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 hangingPunct="1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0 d</a:t>
              </a:r>
            </a:p>
          </p:txBody>
        </p:sp>
        <p:sp>
          <p:nvSpPr>
            <p:cNvPr id="33" name="Rectangle 30"/>
            <p:cNvSpPr>
              <a:spLocks noChangeArrowheads="1"/>
            </p:cNvSpPr>
            <p:nvPr/>
          </p:nvSpPr>
          <p:spPr bwMode="auto">
            <a:xfrm>
              <a:off x="5685631" y="2625821"/>
              <a:ext cx="512430" cy="1363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34" name="Rectangle 31"/>
            <p:cNvSpPr>
              <a:spLocks noChangeArrowheads="1"/>
            </p:cNvSpPr>
            <p:nvPr/>
          </p:nvSpPr>
          <p:spPr bwMode="auto">
            <a:xfrm>
              <a:off x="5081287" y="2625821"/>
              <a:ext cx="512429" cy="1363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35" name="Rectangle 32"/>
            <p:cNvSpPr>
              <a:spLocks noChangeArrowheads="1"/>
            </p:cNvSpPr>
            <p:nvPr/>
          </p:nvSpPr>
          <p:spPr bwMode="auto">
            <a:xfrm>
              <a:off x="4476941" y="2625821"/>
              <a:ext cx="512430" cy="1363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36" name="Rectangle 33"/>
            <p:cNvSpPr>
              <a:spLocks noChangeArrowheads="1"/>
            </p:cNvSpPr>
            <p:nvPr/>
          </p:nvSpPr>
          <p:spPr bwMode="auto">
            <a:xfrm>
              <a:off x="3872596" y="2625821"/>
              <a:ext cx="512429" cy="1363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37" name="Rectangle 34"/>
            <p:cNvSpPr>
              <a:spLocks noChangeArrowheads="1"/>
            </p:cNvSpPr>
            <p:nvPr/>
          </p:nvSpPr>
          <p:spPr bwMode="auto">
            <a:xfrm>
              <a:off x="3268251" y="2625821"/>
              <a:ext cx="512430" cy="1363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38" name="Rectangle 35"/>
            <p:cNvSpPr>
              <a:spLocks noChangeArrowheads="1"/>
            </p:cNvSpPr>
            <p:nvPr/>
          </p:nvSpPr>
          <p:spPr bwMode="auto">
            <a:xfrm>
              <a:off x="2057263" y="2625821"/>
              <a:ext cx="1116774" cy="1363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39" name="Rectangle 36"/>
            <p:cNvSpPr>
              <a:spLocks noChangeArrowheads="1"/>
            </p:cNvSpPr>
            <p:nvPr/>
          </p:nvSpPr>
          <p:spPr bwMode="auto">
            <a:xfrm>
              <a:off x="499293" y="3578433"/>
              <a:ext cx="1491331" cy="2097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 hangingPunct="1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>
                  <a:latin typeface="+mn-lt"/>
                </a:rPr>
                <a:t>³</a:t>
              </a:r>
              <a:r>
                <a:rPr lang="en-GB" altLang="en-US">
                  <a:latin typeface="+mn-lt"/>
                  <a:cs typeface="Segoe UI" panose="020B0502040204020203" pitchFamily="34" charset="0"/>
                </a:rPr>
                <a:t>H-Phe</a:t>
              </a:r>
            </a:p>
          </p:txBody>
        </p:sp>
        <p:sp>
          <p:nvSpPr>
            <p:cNvPr id="40" name="Rectangle 37"/>
            <p:cNvSpPr>
              <a:spLocks noChangeArrowheads="1"/>
            </p:cNvSpPr>
            <p:nvPr/>
          </p:nvSpPr>
          <p:spPr bwMode="auto">
            <a:xfrm>
              <a:off x="1179469" y="3213119"/>
              <a:ext cx="811154" cy="2097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/>
              <a:r>
                <a:rPr lang="en-GB" altLang="en-US" dirty="0">
                  <a:cs typeface="Segoe UI" panose="020B0502040204020203" pitchFamily="34" charset="0"/>
                </a:rPr>
                <a:t>Diff. M</a:t>
              </a:r>
              <a:r>
                <a:rPr lang="en-GB" altLang="en-US" dirty="0" smtClean="0">
                  <a:cs typeface="Segoe UI" panose="020B0502040204020203" pitchFamily="34" charset="0"/>
                </a:rPr>
                <a:t>.</a:t>
              </a:r>
              <a:endParaRPr lang="en-GB" altLang="en-US" dirty="0">
                <a:cs typeface="Segoe UI" panose="020B0502040204020203" pitchFamily="34" charset="0"/>
              </a:endParaRPr>
            </a:p>
          </p:txBody>
        </p:sp>
        <p:sp>
          <p:nvSpPr>
            <p:cNvPr id="41" name="Rectangle 38"/>
            <p:cNvSpPr>
              <a:spLocks noChangeArrowheads="1"/>
            </p:cNvSpPr>
            <p:nvPr/>
          </p:nvSpPr>
          <p:spPr bwMode="auto">
            <a:xfrm>
              <a:off x="1066872" y="3394902"/>
              <a:ext cx="923752" cy="2097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 hangingPunct="1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±T±D</a:t>
              </a:r>
            </a:p>
          </p:txBody>
        </p:sp>
        <p:sp>
          <p:nvSpPr>
            <p:cNvPr id="42" name="AutoShape 39"/>
            <p:cNvSpPr>
              <a:spLocks/>
            </p:cNvSpPr>
            <p:nvPr/>
          </p:nvSpPr>
          <p:spPr bwMode="auto">
            <a:xfrm>
              <a:off x="1108234" y="3227102"/>
              <a:ext cx="117193" cy="540105"/>
            </a:xfrm>
            <a:prstGeom prst="leftBrace">
              <a:avLst>
                <a:gd name="adj1" fmla="val 5077"/>
                <a:gd name="adj2" fmla="val 50000"/>
              </a:avLst>
            </a:prstGeom>
            <a:noFill/>
            <a:ln w="936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43" name="Rectangle 40"/>
            <p:cNvSpPr>
              <a:spLocks noChangeArrowheads="1"/>
            </p:cNvSpPr>
            <p:nvPr/>
          </p:nvSpPr>
          <p:spPr bwMode="auto">
            <a:xfrm>
              <a:off x="193674" y="3389659"/>
              <a:ext cx="813453" cy="2114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 hangingPunct="1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1 d</a:t>
              </a:r>
            </a:p>
          </p:txBody>
        </p:sp>
        <p:sp>
          <p:nvSpPr>
            <p:cNvPr id="44" name="Rectangle 41"/>
            <p:cNvSpPr>
              <a:spLocks noChangeArrowheads="1"/>
            </p:cNvSpPr>
            <p:nvPr/>
          </p:nvSpPr>
          <p:spPr bwMode="auto">
            <a:xfrm>
              <a:off x="5685631" y="3248077"/>
              <a:ext cx="512430" cy="138086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45" name="Rectangle 42"/>
            <p:cNvSpPr>
              <a:spLocks noChangeArrowheads="1"/>
            </p:cNvSpPr>
            <p:nvPr/>
          </p:nvSpPr>
          <p:spPr bwMode="auto">
            <a:xfrm>
              <a:off x="5081287" y="3248077"/>
              <a:ext cx="512429" cy="138086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46" name="Rectangle 43"/>
            <p:cNvSpPr>
              <a:spLocks noChangeArrowheads="1"/>
            </p:cNvSpPr>
            <p:nvPr/>
          </p:nvSpPr>
          <p:spPr bwMode="auto">
            <a:xfrm>
              <a:off x="4476941" y="3248077"/>
              <a:ext cx="512430" cy="138086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47" name="Rectangle 44"/>
            <p:cNvSpPr>
              <a:spLocks noChangeArrowheads="1"/>
            </p:cNvSpPr>
            <p:nvPr/>
          </p:nvSpPr>
          <p:spPr bwMode="auto">
            <a:xfrm>
              <a:off x="3872596" y="3248077"/>
              <a:ext cx="512429" cy="138086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48" name="Rectangle 45"/>
            <p:cNvSpPr>
              <a:spLocks noChangeArrowheads="1"/>
            </p:cNvSpPr>
            <p:nvPr/>
          </p:nvSpPr>
          <p:spPr bwMode="auto">
            <a:xfrm>
              <a:off x="3268251" y="3248077"/>
              <a:ext cx="512430" cy="138086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49" name="Rectangle 46"/>
            <p:cNvSpPr>
              <a:spLocks noChangeArrowheads="1"/>
            </p:cNvSpPr>
            <p:nvPr/>
          </p:nvSpPr>
          <p:spPr bwMode="auto">
            <a:xfrm>
              <a:off x="2057263" y="3248077"/>
              <a:ext cx="1116774" cy="138086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50" name="Rectangle 47"/>
            <p:cNvSpPr>
              <a:spLocks noChangeArrowheads="1"/>
            </p:cNvSpPr>
            <p:nvPr/>
          </p:nvSpPr>
          <p:spPr bwMode="auto">
            <a:xfrm>
              <a:off x="6724277" y="3248077"/>
              <a:ext cx="172342" cy="138086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51" name="Rectangle 48"/>
            <p:cNvSpPr>
              <a:spLocks noChangeArrowheads="1"/>
            </p:cNvSpPr>
            <p:nvPr/>
          </p:nvSpPr>
          <p:spPr bwMode="auto">
            <a:xfrm>
              <a:off x="6731171" y="3433356"/>
              <a:ext cx="163149" cy="136337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52" name="Rectangle 49"/>
            <p:cNvSpPr>
              <a:spLocks noChangeArrowheads="1"/>
            </p:cNvSpPr>
            <p:nvPr/>
          </p:nvSpPr>
          <p:spPr bwMode="auto">
            <a:xfrm>
              <a:off x="6731171" y="3615138"/>
              <a:ext cx="163149" cy="136337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53" name="Rectangle 50"/>
            <p:cNvSpPr>
              <a:spLocks noChangeArrowheads="1"/>
            </p:cNvSpPr>
            <p:nvPr/>
          </p:nvSpPr>
          <p:spPr bwMode="auto">
            <a:xfrm>
              <a:off x="6283082" y="3248077"/>
              <a:ext cx="379153" cy="138086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54" name="Rectangle 51"/>
            <p:cNvSpPr>
              <a:spLocks noChangeArrowheads="1"/>
            </p:cNvSpPr>
            <p:nvPr/>
          </p:nvSpPr>
          <p:spPr bwMode="auto">
            <a:xfrm>
              <a:off x="6283082" y="3433356"/>
              <a:ext cx="379153" cy="136337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55" name="Rectangle 52"/>
            <p:cNvSpPr>
              <a:spLocks noChangeArrowheads="1"/>
            </p:cNvSpPr>
            <p:nvPr/>
          </p:nvSpPr>
          <p:spPr bwMode="auto">
            <a:xfrm>
              <a:off x="1179469" y="3852854"/>
              <a:ext cx="811154" cy="2097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/>
              <a:r>
                <a:rPr lang="en-GB" altLang="en-US" dirty="0">
                  <a:cs typeface="Segoe UI" panose="020B0502040204020203" pitchFamily="34" charset="0"/>
                </a:rPr>
                <a:t>Diff. M</a:t>
              </a:r>
              <a:r>
                <a:rPr lang="en-GB" altLang="en-US" dirty="0" smtClean="0">
                  <a:cs typeface="Segoe UI" panose="020B0502040204020203" pitchFamily="34" charset="0"/>
                </a:rPr>
                <a:t>.</a:t>
              </a:r>
              <a:endParaRPr lang="en-GB" altLang="en-US" dirty="0">
                <a:cs typeface="Segoe UI" panose="020B0502040204020203" pitchFamily="34" charset="0"/>
              </a:endParaRPr>
            </a:p>
          </p:txBody>
        </p:sp>
        <p:sp>
          <p:nvSpPr>
            <p:cNvPr id="56" name="Rectangle 53"/>
            <p:cNvSpPr>
              <a:spLocks noChangeArrowheads="1"/>
            </p:cNvSpPr>
            <p:nvPr/>
          </p:nvSpPr>
          <p:spPr bwMode="auto">
            <a:xfrm>
              <a:off x="1066872" y="4034637"/>
              <a:ext cx="923752" cy="2097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 hangingPunct="1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±T±D</a:t>
              </a:r>
            </a:p>
          </p:txBody>
        </p:sp>
        <p:sp>
          <p:nvSpPr>
            <p:cNvPr id="57" name="AutoShape 54"/>
            <p:cNvSpPr>
              <a:spLocks/>
            </p:cNvSpPr>
            <p:nvPr/>
          </p:nvSpPr>
          <p:spPr bwMode="auto">
            <a:xfrm>
              <a:off x="1108234" y="3868586"/>
              <a:ext cx="117193" cy="538357"/>
            </a:xfrm>
            <a:prstGeom prst="leftBrace">
              <a:avLst>
                <a:gd name="adj1" fmla="val 5089"/>
                <a:gd name="adj2" fmla="val 50000"/>
              </a:avLst>
            </a:prstGeom>
            <a:noFill/>
            <a:ln w="936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58" name="Rectangle 55"/>
            <p:cNvSpPr>
              <a:spLocks noChangeArrowheads="1"/>
            </p:cNvSpPr>
            <p:nvPr/>
          </p:nvSpPr>
          <p:spPr bwMode="auto">
            <a:xfrm>
              <a:off x="193674" y="4031141"/>
              <a:ext cx="813453" cy="2097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 hangingPunct="1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dirty="0">
                  <a:latin typeface="+mn-lt"/>
                  <a:cs typeface="Segoe UI" panose="020B0502040204020203" pitchFamily="34" charset="0"/>
                </a:rPr>
                <a:t>2 d</a:t>
              </a:r>
            </a:p>
          </p:txBody>
        </p:sp>
        <p:sp>
          <p:nvSpPr>
            <p:cNvPr id="59" name="Rectangle 56"/>
            <p:cNvSpPr>
              <a:spLocks noChangeArrowheads="1"/>
            </p:cNvSpPr>
            <p:nvPr/>
          </p:nvSpPr>
          <p:spPr bwMode="auto">
            <a:xfrm>
              <a:off x="5685631" y="3886065"/>
              <a:ext cx="512430" cy="1363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60" name="Rectangle 57"/>
            <p:cNvSpPr>
              <a:spLocks noChangeArrowheads="1"/>
            </p:cNvSpPr>
            <p:nvPr/>
          </p:nvSpPr>
          <p:spPr bwMode="auto">
            <a:xfrm>
              <a:off x="5081287" y="3886065"/>
              <a:ext cx="512429" cy="1363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61" name="Rectangle 58"/>
            <p:cNvSpPr>
              <a:spLocks noChangeArrowheads="1"/>
            </p:cNvSpPr>
            <p:nvPr/>
          </p:nvSpPr>
          <p:spPr bwMode="auto">
            <a:xfrm>
              <a:off x="4476941" y="3886065"/>
              <a:ext cx="512430" cy="1363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62" name="Rectangle 59"/>
            <p:cNvSpPr>
              <a:spLocks noChangeArrowheads="1"/>
            </p:cNvSpPr>
            <p:nvPr/>
          </p:nvSpPr>
          <p:spPr bwMode="auto">
            <a:xfrm>
              <a:off x="3872596" y="3886065"/>
              <a:ext cx="512429" cy="1363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63" name="Rectangle 60"/>
            <p:cNvSpPr>
              <a:spLocks noChangeArrowheads="1"/>
            </p:cNvSpPr>
            <p:nvPr/>
          </p:nvSpPr>
          <p:spPr bwMode="auto">
            <a:xfrm>
              <a:off x="3268251" y="3886065"/>
              <a:ext cx="512430" cy="1363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64" name="Rectangle 61"/>
            <p:cNvSpPr>
              <a:spLocks noChangeArrowheads="1"/>
            </p:cNvSpPr>
            <p:nvPr/>
          </p:nvSpPr>
          <p:spPr bwMode="auto">
            <a:xfrm>
              <a:off x="2057263" y="3886065"/>
              <a:ext cx="1116774" cy="1363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65" name="Rectangle 62"/>
            <p:cNvSpPr>
              <a:spLocks noChangeArrowheads="1"/>
            </p:cNvSpPr>
            <p:nvPr/>
          </p:nvSpPr>
          <p:spPr bwMode="auto">
            <a:xfrm>
              <a:off x="7324027" y="3886065"/>
              <a:ext cx="172341" cy="1363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66" name="Rectangle 63"/>
            <p:cNvSpPr>
              <a:spLocks noChangeArrowheads="1"/>
            </p:cNvSpPr>
            <p:nvPr/>
          </p:nvSpPr>
          <p:spPr bwMode="auto">
            <a:xfrm>
              <a:off x="7333219" y="4071344"/>
              <a:ext cx="163149" cy="136337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67" name="Rectangle 64"/>
            <p:cNvSpPr>
              <a:spLocks noChangeArrowheads="1"/>
            </p:cNvSpPr>
            <p:nvPr/>
          </p:nvSpPr>
          <p:spPr bwMode="auto">
            <a:xfrm>
              <a:off x="7333219" y="4254874"/>
              <a:ext cx="163149" cy="138086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68" name="Rectangle 65"/>
            <p:cNvSpPr>
              <a:spLocks noChangeArrowheads="1"/>
            </p:cNvSpPr>
            <p:nvPr/>
          </p:nvSpPr>
          <p:spPr bwMode="auto">
            <a:xfrm>
              <a:off x="6885129" y="3886065"/>
              <a:ext cx="376854" cy="1363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69" name="Rectangle 66"/>
            <p:cNvSpPr>
              <a:spLocks noChangeArrowheads="1"/>
            </p:cNvSpPr>
            <p:nvPr/>
          </p:nvSpPr>
          <p:spPr bwMode="auto">
            <a:xfrm>
              <a:off x="6885129" y="4071344"/>
              <a:ext cx="376854" cy="136337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70" name="Rectangle 67"/>
            <p:cNvSpPr>
              <a:spLocks noChangeArrowheads="1"/>
            </p:cNvSpPr>
            <p:nvPr/>
          </p:nvSpPr>
          <p:spPr bwMode="auto">
            <a:xfrm>
              <a:off x="1179469" y="4454136"/>
              <a:ext cx="811154" cy="2097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/>
              <a:r>
                <a:rPr lang="en-GB" altLang="en-US" dirty="0">
                  <a:cs typeface="Segoe UI" panose="020B0502040204020203" pitchFamily="34" charset="0"/>
                </a:rPr>
                <a:t>Diff. M</a:t>
              </a:r>
              <a:r>
                <a:rPr lang="en-GB" altLang="en-US" dirty="0" smtClean="0">
                  <a:cs typeface="Segoe UI" panose="020B0502040204020203" pitchFamily="34" charset="0"/>
                </a:rPr>
                <a:t>.</a:t>
              </a:r>
              <a:endParaRPr lang="en-GB" altLang="en-US" dirty="0">
                <a:cs typeface="Segoe UI" panose="020B0502040204020203" pitchFamily="34" charset="0"/>
              </a:endParaRPr>
            </a:p>
          </p:txBody>
        </p:sp>
        <p:sp>
          <p:nvSpPr>
            <p:cNvPr id="71" name="Rectangle 68"/>
            <p:cNvSpPr>
              <a:spLocks noChangeArrowheads="1"/>
            </p:cNvSpPr>
            <p:nvPr/>
          </p:nvSpPr>
          <p:spPr bwMode="auto">
            <a:xfrm>
              <a:off x="1066872" y="4637667"/>
              <a:ext cx="923752" cy="2097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 hangingPunct="1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±T±D</a:t>
              </a:r>
            </a:p>
          </p:txBody>
        </p:sp>
        <p:sp>
          <p:nvSpPr>
            <p:cNvPr id="72" name="AutoShape 69"/>
            <p:cNvSpPr>
              <a:spLocks/>
            </p:cNvSpPr>
            <p:nvPr/>
          </p:nvSpPr>
          <p:spPr bwMode="auto">
            <a:xfrm>
              <a:off x="1108234" y="4468119"/>
              <a:ext cx="117193" cy="540105"/>
            </a:xfrm>
            <a:prstGeom prst="leftBrace">
              <a:avLst>
                <a:gd name="adj1" fmla="val 5077"/>
                <a:gd name="adj2" fmla="val 50000"/>
              </a:avLst>
            </a:prstGeom>
            <a:noFill/>
            <a:ln w="936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73" name="Rectangle 70"/>
            <p:cNvSpPr>
              <a:spLocks noChangeArrowheads="1"/>
            </p:cNvSpPr>
            <p:nvPr/>
          </p:nvSpPr>
          <p:spPr bwMode="auto">
            <a:xfrm>
              <a:off x="193674" y="4632423"/>
              <a:ext cx="813453" cy="2097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 hangingPunct="1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3 d</a:t>
              </a:r>
            </a:p>
          </p:txBody>
        </p:sp>
        <p:sp>
          <p:nvSpPr>
            <p:cNvPr id="74" name="Rectangle 71"/>
            <p:cNvSpPr>
              <a:spLocks noChangeArrowheads="1"/>
            </p:cNvSpPr>
            <p:nvPr/>
          </p:nvSpPr>
          <p:spPr bwMode="auto">
            <a:xfrm>
              <a:off x="5685631" y="4487347"/>
              <a:ext cx="512430" cy="138084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75" name="Rectangle 72"/>
            <p:cNvSpPr>
              <a:spLocks noChangeArrowheads="1"/>
            </p:cNvSpPr>
            <p:nvPr/>
          </p:nvSpPr>
          <p:spPr bwMode="auto">
            <a:xfrm>
              <a:off x="5081287" y="4487347"/>
              <a:ext cx="512429" cy="138084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76" name="Rectangle 73"/>
            <p:cNvSpPr>
              <a:spLocks noChangeArrowheads="1"/>
            </p:cNvSpPr>
            <p:nvPr/>
          </p:nvSpPr>
          <p:spPr bwMode="auto">
            <a:xfrm>
              <a:off x="4476941" y="4487347"/>
              <a:ext cx="512430" cy="138084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77" name="Rectangle 74"/>
            <p:cNvSpPr>
              <a:spLocks noChangeArrowheads="1"/>
            </p:cNvSpPr>
            <p:nvPr/>
          </p:nvSpPr>
          <p:spPr bwMode="auto">
            <a:xfrm>
              <a:off x="3872596" y="4487347"/>
              <a:ext cx="512429" cy="138084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78" name="Rectangle 75"/>
            <p:cNvSpPr>
              <a:spLocks noChangeArrowheads="1"/>
            </p:cNvSpPr>
            <p:nvPr/>
          </p:nvSpPr>
          <p:spPr bwMode="auto">
            <a:xfrm>
              <a:off x="3268251" y="4487347"/>
              <a:ext cx="512430" cy="138084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79" name="Rectangle 76"/>
            <p:cNvSpPr>
              <a:spLocks noChangeArrowheads="1"/>
            </p:cNvSpPr>
            <p:nvPr/>
          </p:nvSpPr>
          <p:spPr bwMode="auto">
            <a:xfrm>
              <a:off x="2057263" y="4487347"/>
              <a:ext cx="1116774" cy="138084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80" name="Rectangle 77"/>
            <p:cNvSpPr>
              <a:spLocks noChangeArrowheads="1"/>
            </p:cNvSpPr>
            <p:nvPr/>
          </p:nvSpPr>
          <p:spPr bwMode="auto">
            <a:xfrm>
              <a:off x="7937563" y="4487347"/>
              <a:ext cx="172342" cy="138084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81" name="Rectangle 78"/>
            <p:cNvSpPr>
              <a:spLocks noChangeArrowheads="1"/>
            </p:cNvSpPr>
            <p:nvPr/>
          </p:nvSpPr>
          <p:spPr bwMode="auto">
            <a:xfrm>
              <a:off x="7946755" y="4672625"/>
              <a:ext cx="163151" cy="136337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82" name="Rectangle 79"/>
            <p:cNvSpPr>
              <a:spLocks noChangeArrowheads="1"/>
            </p:cNvSpPr>
            <p:nvPr/>
          </p:nvSpPr>
          <p:spPr bwMode="auto">
            <a:xfrm>
              <a:off x="7946755" y="4856155"/>
              <a:ext cx="163151" cy="136337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83" name="Rectangle 80"/>
            <p:cNvSpPr>
              <a:spLocks noChangeArrowheads="1"/>
            </p:cNvSpPr>
            <p:nvPr/>
          </p:nvSpPr>
          <p:spPr bwMode="auto">
            <a:xfrm>
              <a:off x="7505560" y="4487347"/>
              <a:ext cx="376854" cy="138084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84" name="Rectangle 81"/>
            <p:cNvSpPr>
              <a:spLocks noChangeArrowheads="1"/>
            </p:cNvSpPr>
            <p:nvPr/>
          </p:nvSpPr>
          <p:spPr bwMode="auto">
            <a:xfrm>
              <a:off x="7505560" y="4672625"/>
              <a:ext cx="376854" cy="136337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85" name="Rectangle 82"/>
            <p:cNvSpPr>
              <a:spLocks noChangeArrowheads="1"/>
            </p:cNvSpPr>
            <p:nvPr/>
          </p:nvSpPr>
          <p:spPr bwMode="auto">
            <a:xfrm>
              <a:off x="6283082" y="3886065"/>
              <a:ext cx="512430" cy="1363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86" name="Rectangle 83"/>
            <p:cNvSpPr>
              <a:spLocks noChangeArrowheads="1"/>
            </p:cNvSpPr>
            <p:nvPr/>
          </p:nvSpPr>
          <p:spPr bwMode="auto">
            <a:xfrm>
              <a:off x="6283082" y="4071344"/>
              <a:ext cx="512430" cy="136337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87" name="Rectangle 84"/>
            <p:cNvSpPr>
              <a:spLocks noChangeArrowheads="1"/>
            </p:cNvSpPr>
            <p:nvPr/>
          </p:nvSpPr>
          <p:spPr bwMode="auto">
            <a:xfrm>
              <a:off x="6283082" y="4487347"/>
              <a:ext cx="512430" cy="138084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88" name="Rectangle 85"/>
            <p:cNvSpPr>
              <a:spLocks noChangeArrowheads="1"/>
            </p:cNvSpPr>
            <p:nvPr/>
          </p:nvSpPr>
          <p:spPr bwMode="auto">
            <a:xfrm>
              <a:off x="6283082" y="4674373"/>
              <a:ext cx="512430" cy="138086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89" name="Rectangle 86"/>
            <p:cNvSpPr>
              <a:spLocks noChangeArrowheads="1"/>
            </p:cNvSpPr>
            <p:nvPr/>
          </p:nvSpPr>
          <p:spPr bwMode="auto">
            <a:xfrm>
              <a:off x="6885129" y="4487347"/>
              <a:ext cx="512430" cy="138084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90" name="Rectangle 87"/>
            <p:cNvSpPr>
              <a:spLocks noChangeArrowheads="1"/>
            </p:cNvSpPr>
            <p:nvPr/>
          </p:nvSpPr>
          <p:spPr bwMode="auto">
            <a:xfrm>
              <a:off x="6885129" y="4674373"/>
              <a:ext cx="512430" cy="138086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91" name="Rectangle 88"/>
            <p:cNvSpPr>
              <a:spLocks noChangeArrowheads="1"/>
            </p:cNvSpPr>
            <p:nvPr/>
          </p:nvSpPr>
          <p:spPr bwMode="auto">
            <a:xfrm>
              <a:off x="503888" y="4221664"/>
              <a:ext cx="1495927" cy="2097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 hangingPunct="1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>
                  <a:latin typeface="+mn-lt"/>
                </a:rPr>
                <a:t>³</a:t>
              </a:r>
              <a:r>
                <a:rPr lang="en-GB" altLang="en-US">
                  <a:latin typeface="+mn-lt"/>
                  <a:cs typeface="Segoe UI" panose="020B0502040204020203" pitchFamily="34" charset="0"/>
                </a:rPr>
                <a:t>H-Phe</a:t>
              </a:r>
            </a:p>
          </p:txBody>
        </p:sp>
        <p:sp>
          <p:nvSpPr>
            <p:cNvPr id="92" name="Rectangle 89"/>
            <p:cNvSpPr>
              <a:spLocks noChangeArrowheads="1"/>
            </p:cNvSpPr>
            <p:nvPr/>
          </p:nvSpPr>
          <p:spPr bwMode="auto">
            <a:xfrm>
              <a:off x="499293" y="4819450"/>
              <a:ext cx="1491331" cy="2097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 hangingPunct="1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 dirty="0">
                  <a:latin typeface="+mn-lt"/>
                </a:rPr>
                <a:t>³</a:t>
              </a:r>
              <a:r>
                <a:rPr lang="en-GB" altLang="en-US" dirty="0">
                  <a:latin typeface="+mn-lt"/>
                  <a:cs typeface="Segoe UI" panose="020B0502040204020203" pitchFamily="34" charset="0"/>
                </a:rPr>
                <a:t>H-</a:t>
              </a:r>
              <a:r>
                <a:rPr lang="en-GB" altLang="en-US" dirty="0" err="1">
                  <a:latin typeface="+mn-lt"/>
                  <a:cs typeface="Segoe UI" panose="020B0502040204020203" pitchFamily="34" charset="0"/>
                </a:rPr>
                <a:t>Phe</a:t>
              </a:r>
              <a:endParaRPr lang="en-GB" altLang="en-US" dirty="0">
                <a:latin typeface="+mn-lt"/>
                <a:cs typeface="Segoe UI" panose="020B0502040204020203" pitchFamily="34" charset="0"/>
              </a:endParaRPr>
            </a:p>
          </p:txBody>
        </p:sp>
      </p:grpSp>
      <p:sp>
        <p:nvSpPr>
          <p:cNvPr id="95" name="Rectangle 94"/>
          <p:cNvSpPr/>
          <p:nvPr/>
        </p:nvSpPr>
        <p:spPr>
          <a:xfrm>
            <a:off x="0" y="6551832"/>
            <a:ext cx="9144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Preliminary studies showed lack of sensitivity for 4h and 30h.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344096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Protein synthesis in vitro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6131647"/>
            <a:ext cx="91440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At 72 hour, statistically significant difference between Dexa and </a:t>
            </a:r>
            <a:r>
              <a:rPr lang="en-US" sz="1400" dirty="0" err="1" smtClean="0"/>
              <a:t>Veh</a:t>
            </a:r>
            <a:r>
              <a:rPr lang="en-US" sz="1400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At </a:t>
            </a:r>
            <a:r>
              <a:rPr lang="en-US" sz="1400" dirty="0" smtClean="0"/>
              <a:t>72 </a:t>
            </a:r>
            <a:r>
              <a:rPr lang="en-US" sz="1400" dirty="0"/>
              <a:t>hour, statistically significant difference between Dexa and </a:t>
            </a:r>
            <a:r>
              <a:rPr lang="en-US" sz="1400" dirty="0" smtClean="0"/>
              <a:t>Dexa + Testo.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Contradict phenotype in direction, timing.</a:t>
            </a:r>
            <a:endParaRPr lang="en-US" sz="1400" dirty="0"/>
          </a:p>
        </p:txBody>
      </p:sp>
      <p:pic>
        <p:nvPicPr>
          <p:cNvPr id="126" name="Picture 1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7103" y="1605100"/>
            <a:ext cx="6408247" cy="457203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19825" y="3475713"/>
            <a:ext cx="1917256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dirty="0"/>
              <a:t>tracer </a:t>
            </a:r>
            <a:r>
              <a:rPr lang="en-US" dirty="0" smtClean="0"/>
              <a:t>enrichment</a:t>
            </a:r>
          </a:p>
          <a:p>
            <a:pPr algn="r"/>
            <a:r>
              <a:rPr lang="en-US" dirty="0" smtClean="0"/>
              <a:t>in cell protein</a:t>
            </a:r>
          </a:p>
          <a:p>
            <a:pPr algn="r"/>
            <a:r>
              <a:rPr lang="en-US" dirty="0" smtClean="0"/>
              <a:t>(</a:t>
            </a:r>
            <a:r>
              <a:rPr lang="en-US" dirty="0" err="1" smtClean="0"/>
              <a:t>fmol</a:t>
            </a:r>
            <a:r>
              <a:rPr lang="en-US" dirty="0" smtClean="0"/>
              <a:t>/g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516377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Protein degradation in vitro</a:t>
            </a:r>
            <a:endParaRPr lang="en-US" dirty="0"/>
          </a:p>
        </p:txBody>
      </p:sp>
      <p:grpSp>
        <p:nvGrpSpPr>
          <p:cNvPr id="107" name="Group 106"/>
          <p:cNvGrpSpPr/>
          <p:nvPr/>
        </p:nvGrpSpPr>
        <p:grpSpPr>
          <a:xfrm>
            <a:off x="661066" y="1690688"/>
            <a:ext cx="7821869" cy="4415143"/>
            <a:chOff x="-142875" y="-14288"/>
            <a:chExt cx="5627688" cy="2955926"/>
          </a:xfrm>
        </p:grpSpPr>
        <p:grpSp>
          <p:nvGrpSpPr>
            <p:cNvPr id="4" name="Group 1"/>
            <p:cNvGrpSpPr>
              <a:grpSpLocks/>
            </p:cNvGrpSpPr>
            <p:nvPr/>
          </p:nvGrpSpPr>
          <p:grpSpPr bwMode="auto">
            <a:xfrm>
              <a:off x="544513" y="585788"/>
              <a:ext cx="4745037" cy="98425"/>
              <a:chOff x="343" y="369"/>
              <a:chExt cx="2989" cy="62"/>
            </a:xfrm>
          </p:grpSpPr>
          <p:sp>
            <p:nvSpPr>
              <p:cNvPr id="5" name="Line 2"/>
              <p:cNvSpPr>
                <a:spLocks noChangeShapeType="1"/>
              </p:cNvSpPr>
              <p:nvPr/>
            </p:nvSpPr>
            <p:spPr bwMode="auto">
              <a:xfrm>
                <a:off x="343" y="400"/>
                <a:ext cx="2989" cy="0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6" name="Line 3"/>
              <p:cNvSpPr>
                <a:spLocks noChangeShapeType="1"/>
              </p:cNvSpPr>
              <p:nvPr/>
            </p:nvSpPr>
            <p:spPr bwMode="auto">
              <a:xfrm>
                <a:off x="435" y="369"/>
                <a:ext cx="0" cy="62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7" name="Line 4"/>
              <p:cNvSpPr>
                <a:spLocks noChangeShapeType="1"/>
              </p:cNvSpPr>
              <p:nvPr/>
            </p:nvSpPr>
            <p:spPr bwMode="auto">
              <a:xfrm>
                <a:off x="688" y="369"/>
                <a:ext cx="0" cy="62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8" name="Line 5"/>
              <p:cNvSpPr>
                <a:spLocks noChangeShapeType="1"/>
              </p:cNvSpPr>
              <p:nvPr/>
            </p:nvSpPr>
            <p:spPr bwMode="auto">
              <a:xfrm>
                <a:off x="1195" y="369"/>
                <a:ext cx="0" cy="62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9" name="Line 6"/>
              <p:cNvSpPr>
                <a:spLocks noChangeShapeType="1"/>
              </p:cNvSpPr>
              <p:nvPr/>
            </p:nvSpPr>
            <p:spPr bwMode="auto">
              <a:xfrm>
                <a:off x="1448" y="369"/>
                <a:ext cx="0" cy="62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10" name="Line 7"/>
              <p:cNvSpPr>
                <a:spLocks noChangeShapeType="1"/>
              </p:cNvSpPr>
              <p:nvPr/>
            </p:nvSpPr>
            <p:spPr bwMode="auto">
              <a:xfrm>
                <a:off x="1954" y="369"/>
                <a:ext cx="0" cy="62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11" name="Line 8"/>
              <p:cNvSpPr>
                <a:spLocks noChangeShapeType="1"/>
              </p:cNvSpPr>
              <p:nvPr/>
            </p:nvSpPr>
            <p:spPr bwMode="auto">
              <a:xfrm>
                <a:off x="2207" y="369"/>
                <a:ext cx="0" cy="62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12" name="Line 9"/>
              <p:cNvSpPr>
                <a:spLocks noChangeShapeType="1"/>
              </p:cNvSpPr>
              <p:nvPr/>
            </p:nvSpPr>
            <p:spPr bwMode="auto">
              <a:xfrm>
                <a:off x="2461" y="369"/>
                <a:ext cx="0" cy="62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13" name="Line 10"/>
              <p:cNvSpPr>
                <a:spLocks noChangeShapeType="1"/>
              </p:cNvSpPr>
              <p:nvPr/>
            </p:nvSpPr>
            <p:spPr bwMode="auto">
              <a:xfrm>
                <a:off x="2714" y="369"/>
                <a:ext cx="0" cy="62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14" name="Line 11"/>
              <p:cNvSpPr>
                <a:spLocks noChangeShapeType="1"/>
              </p:cNvSpPr>
              <p:nvPr/>
            </p:nvSpPr>
            <p:spPr bwMode="auto">
              <a:xfrm>
                <a:off x="2967" y="369"/>
                <a:ext cx="0" cy="62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15" name="Line 12"/>
              <p:cNvSpPr>
                <a:spLocks noChangeShapeType="1"/>
              </p:cNvSpPr>
              <p:nvPr/>
            </p:nvSpPr>
            <p:spPr bwMode="auto">
              <a:xfrm>
                <a:off x="3220" y="369"/>
                <a:ext cx="0" cy="62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16" name="Line 13"/>
              <p:cNvSpPr>
                <a:spLocks noChangeShapeType="1"/>
              </p:cNvSpPr>
              <p:nvPr/>
            </p:nvSpPr>
            <p:spPr bwMode="auto">
              <a:xfrm>
                <a:off x="1701" y="369"/>
                <a:ext cx="0" cy="62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17" name="Line 14"/>
              <p:cNvSpPr>
                <a:spLocks noChangeShapeType="1"/>
              </p:cNvSpPr>
              <p:nvPr/>
            </p:nvSpPr>
            <p:spPr bwMode="auto">
              <a:xfrm>
                <a:off x="942" y="369"/>
                <a:ext cx="0" cy="62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</p:grpSp>
        <p:grpSp>
          <p:nvGrpSpPr>
            <p:cNvPr id="18" name="Group 15"/>
            <p:cNvGrpSpPr>
              <a:grpSpLocks/>
            </p:cNvGrpSpPr>
            <p:nvPr/>
          </p:nvGrpSpPr>
          <p:grpSpPr bwMode="auto">
            <a:xfrm>
              <a:off x="3902075" y="15875"/>
              <a:ext cx="1582738" cy="536575"/>
              <a:chOff x="2458" y="10"/>
              <a:chExt cx="997" cy="338"/>
            </a:xfrm>
          </p:grpSpPr>
          <p:sp>
            <p:nvSpPr>
              <p:cNvPr id="19" name="Rectangle 16"/>
              <p:cNvSpPr>
                <a:spLocks noChangeArrowheads="1"/>
              </p:cNvSpPr>
              <p:nvPr/>
            </p:nvSpPr>
            <p:spPr bwMode="auto">
              <a:xfrm>
                <a:off x="2494" y="13"/>
                <a:ext cx="961" cy="25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0" tIns="0" rIns="0" bIns="0" anchor="b"/>
              <a:lstStyle>
                <a:lvl1pPr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1pPr>
                <a:lvl2pPr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2pPr>
                <a:lvl3pPr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3pPr>
                <a:lvl4pPr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4pPr>
                <a:lvl5pPr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5pPr>
                <a:lvl6pPr marL="25146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6pPr>
                <a:lvl7pPr marL="29718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7pPr>
                <a:lvl8pPr marL="34290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8pPr>
                <a:lvl9pPr marL="38862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9pPr>
              </a:lstStyle>
              <a:p>
                <a:pPr>
                  <a:lnSpc>
                    <a:spcPct val="100000"/>
                  </a:lnSpc>
                  <a:buClrTx/>
                  <a:buFontTx/>
                  <a:buNone/>
                </a:pPr>
                <a:r>
                  <a:rPr lang="en-GB" altLang="en-US">
                    <a:latin typeface="+mn-lt"/>
                    <a:cs typeface="Segoe UI" panose="020B0502040204020203" pitchFamily="34" charset="0"/>
                  </a:rPr>
                  <a:t>Start pharmacological treatments</a:t>
                </a:r>
              </a:p>
            </p:txBody>
          </p:sp>
          <p:sp>
            <p:nvSpPr>
              <p:cNvPr id="20" name="Line 17"/>
              <p:cNvSpPr>
                <a:spLocks noChangeShapeType="1"/>
              </p:cNvSpPr>
              <p:nvPr/>
            </p:nvSpPr>
            <p:spPr bwMode="auto">
              <a:xfrm>
                <a:off x="2458" y="10"/>
                <a:ext cx="2" cy="338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</p:grpSp>
        <p:grpSp>
          <p:nvGrpSpPr>
            <p:cNvPr id="21" name="Group 18"/>
            <p:cNvGrpSpPr>
              <a:grpSpLocks/>
            </p:cNvGrpSpPr>
            <p:nvPr/>
          </p:nvGrpSpPr>
          <p:grpSpPr bwMode="auto">
            <a:xfrm>
              <a:off x="1090613" y="-14288"/>
              <a:ext cx="1052512" cy="568326"/>
              <a:chOff x="687" y="-9"/>
              <a:chExt cx="663" cy="358"/>
            </a:xfrm>
          </p:grpSpPr>
          <p:sp>
            <p:nvSpPr>
              <p:cNvPr id="22" name="Rectangle 19"/>
              <p:cNvSpPr>
                <a:spLocks noChangeArrowheads="1"/>
              </p:cNvSpPr>
              <p:nvPr/>
            </p:nvSpPr>
            <p:spPr bwMode="auto">
              <a:xfrm>
                <a:off x="705" y="-9"/>
                <a:ext cx="644" cy="25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0" tIns="0" rIns="0" bIns="0" anchor="b"/>
              <a:lstStyle>
                <a:lvl1pPr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1pPr>
                <a:lvl2pPr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2pPr>
                <a:lvl3pPr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3pPr>
                <a:lvl4pPr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4pPr>
                <a:lvl5pPr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5pPr>
                <a:lvl6pPr marL="25146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6pPr>
                <a:lvl7pPr marL="29718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7pPr>
                <a:lvl8pPr marL="34290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8pPr>
                <a:lvl9pPr marL="38862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9pPr>
              </a:lstStyle>
              <a:p>
                <a:pPr>
                  <a:lnSpc>
                    <a:spcPct val="100000"/>
                  </a:lnSpc>
                  <a:buClrTx/>
                  <a:buFontTx/>
                  <a:buNone/>
                </a:pPr>
                <a:r>
                  <a:rPr lang="en-GB" altLang="en-US">
                    <a:latin typeface="+mn-lt"/>
                    <a:cs typeface="Segoe UI" panose="020B0502040204020203" pitchFamily="34" charset="0"/>
                  </a:rPr>
                  <a:t>Start differentiation</a:t>
                </a:r>
              </a:p>
            </p:txBody>
          </p:sp>
          <p:sp>
            <p:nvSpPr>
              <p:cNvPr id="23" name="Line 20"/>
              <p:cNvSpPr>
                <a:spLocks noChangeShapeType="1"/>
              </p:cNvSpPr>
              <p:nvPr/>
            </p:nvSpPr>
            <p:spPr bwMode="auto">
              <a:xfrm>
                <a:off x="687" y="65"/>
                <a:ext cx="0" cy="285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</p:grpSp>
        <p:sp>
          <p:nvSpPr>
            <p:cNvPr id="24" name="Rectangle 21"/>
            <p:cNvSpPr>
              <a:spLocks noChangeArrowheads="1"/>
            </p:cNvSpPr>
            <p:nvPr/>
          </p:nvSpPr>
          <p:spPr bwMode="auto">
            <a:xfrm>
              <a:off x="3906837" y="867505"/>
              <a:ext cx="1528762" cy="1381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b"/>
            <a:lstStyle>
              <a:lvl1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sz="1600" dirty="0">
                  <a:latin typeface="+mn-lt"/>
                  <a:cs typeface="Segoe UI" panose="020B0502040204020203" pitchFamily="34" charset="0"/>
                </a:rPr>
                <a:t>Time </a:t>
              </a:r>
            </a:p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sz="1600" dirty="0">
                  <a:latin typeface="+mn-lt"/>
                  <a:cs typeface="Segoe UI" panose="020B0502040204020203" pitchFamily="34" charset="0"/>
                </a:rPr>
                <a:t>(days)</a:t>
              </a:r>
            </a:p>
          </p:txBody>
        </p:sp>
        <p:sp>
          <p:nvSpPr>
            <p:cNvPr id="25" name="Rectangle 22"/>
            <p:cNvSpPr>
              <a:spLocks noChangeArrowheads="1"/>
            </p:cNvSpPr>
            <p:nvPr/>
          </p:nvSpPr>
          <p:spPr bwMode="auto">
            <a:xfrm>
              <a:off x="3902075" y="814388"/>
              <a:ext cx="106363" cy="12065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26" name="Rectangle 23"/>
            <p:cNvSpPr>
              <a:spLocks noChangeArrowheads="1"/>
            </p:cNvSpPr>
            <p:nvPr/>
          </p:nvSpPr>
          <p:spPr bwMode="auto">
            <a:xfrm>
              <a:off x="3902075" y="974725"/>
              <a:ext cx="100013" cy="120650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27" name="Rectangle 24"/>
            <p:cNvSpPr>
              <a:spLocks noChangeArrowheads="1"/>
            </p:cNvSpPr>
            <p:nvPr/>
          </p:nvSpPr>
          <p:spPr bwMode="auto">
            <a:xfrm>
              <a:off x="504825" y="781050"/>
              <a:ext cx="539750" cy="1857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dirty="0" smtClean="0">
                  <a:latin typeface="+mn-lt"/>
                  <a:cs typeface="Segoe UI" panose="020B0502040204020203" pitchFamily="34" charset="0"/>
                </a:rPr>
                <a:t>Diff. M.</a:t>
              </a:r>
              <a:endParaRPr lang="en-GB" altLang="en-US" dirty="0">
                <a:latin typeface="+mn-lt"/>
                <a:cs typeface="Segoe UI" panose="020B0502040204020203" pitchFamily="34" charset="0"/>
              </a:endParaRPr>
            </a:p>
          </p:txBody>
        </p:sp>
        <p:sp>
          <p:nvSpPr>
            <p:cNvPr id="28" name="Rectangle 25"/>
            <p:cNvSpPr>
              <a:spLocks noChangeArrowheads="1"/>
            </p:cNvSpPr>
            <p:nvPr/>
          </p:nvSpPr>
          <p:spPr bwMode="auto">
            <a:xfrm>
              <a:off x="430213" y="942975"/>
              <a:ext cx="614362" cy="1857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±T±D</a:t>
              </a:r>
            </a:p>
          </p:txBody>
        </p:sp>
        <p:sp>
          <p:nvSpPr>
            <p:cNvPr id="29" name="Rectangle 26"/>
            <p:cNvSpPr>
              <a:spLocks noChangeArrowheads="1"/>
            </p:cNvSpPr>
            <p:nvPr/>
          </p:nvSpPr>
          <p:spPr bwMode="auto">
            <a:xfrm>
              <a:off x="52388" y="1104900"/>
              <a:ext cx="992187" cy="1873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>
                  <a:latin typeface="+mn-lt"/>
                </a:rPr>
                <a:t>³</a:t>
              </a:r>
              <a:r>
                <a:rPr lang="en-GB" altLang="en-US">
                  <a:latin typeface="+mn-lt"/>
                  <a:cs typeface="Segoe UI" panose="020B0502040204020203" pitchFamily="34" charset="0"/>
                </a:rPr>
                <a:t>H-Phe</a:t>
              </a:r>
            </a:p>
          </p:txBody>
        </p:sp>
        <p:sp>
          <p:nvSpPr>
            <p:cNvPr id="30" name="AutoShape 27"/>
            <p:cNvSpPr>
              <a:spLocks/>
            </p:cNvSpPr>
            <p:nvPr/>
          </p:nvSpPr>
          <p:spPr bwMode="auto">
            <a:xfrm>
              <a:off x="457200" y="793750"/>
              <a:ext cx="77788" cy="476250"/>
            </a:xfrm>
            <a:prstGeom prst="leftBrace">
              <a:avLst>
                <a:gd name="adj1" fmla="val 5300"/>
                <a:gd name="adj2" fmla="val 50000"/>
              </a:avLst>
            </a:prstGeom>
            <a:noFill/>
            <a:ln w="936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31" name="Rectangle 28"/>
            <p:cNvSpPr>
              <a:spLocks noChangeArrowheads="1"/>
            </p:cNvSpPr>
            <p:nvPr/>
          </p:nvSpPr>
          <p:spPr bwMode="auto">
            <a:xfrm>
              <a:off x="-142875" y="938213"/>
              <a:ext cx="539750" cy="1857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0 d</a:t>
              </a:r>
            </a:p>
          </p:txBody>
        </p:sp>
        <p:sp>
          <p:nvSpPr>
            <p:cNvPr id="32" name="Rectangle 29"/>
            <p:cNvSpPr>
              <a:spLocks noChangeArrowheads="1"/>
            </p:cNvSpPr>
            <p:nvPr/>
          </p:nvSpPr>
          <p:spPr bwMode="auto">
            <a:xfrm>
              <a:off x="3505200" y="814388"/>
              <a:ext cx="341313" cy="12065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33" name="Rectangle 30"/>
            <p:cNvSpPr>
              <a:spLocks noChangeArrowheads="1"/>
            </p:cNvSpPr>
            <p:nvPr/>
          </p:nvSpPr>
          <p:spPr bwMode="auto">
            <a:xfrm>
              <a:off x="3101975" y="814388"/>
              <a:ext cx="341313" cy="12065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34" name="Rectangle 31"/>
            <p:cNvSpPr>
              <a:spLocks noChangeArrowheads="1"/>
            </p:cNvSpPr>
            <p:nvPr/>
          </p:nvSpPr>
          <p:spPr bwMode="auto">
            <a:xfrm>
              <a:off x="2700338" y="814388"/>
              <a:ext cx="341312" cy="12065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35" name="Rectangle 32"/>
            <p:cNvSpPr>
              <a:spLocks noChangeArrowheads="1"/>
            </p:cNvSpPr>
            <p:nvPr/>
          </p:nvSpPr>
          <p:spPr bwMode="auto">
            <a:xfrm>
              <a:off x="2297113" y="814388"/>
              <a:ext cx="341312" cy="12065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36" name="Rectangle 33"/>
            <p:cNvSpPr>
              <a:spLocks noChangeArrowheads="1"/>
            </p:cNvSpPr>
            <p:nvPr/>
          </p:nvSpPr>
          <p:spPr bwMode="auto">
            <a:xfrm>
              <a:off x="1895475" y="814388"/>
              <a:ext cx="341313" cy="12065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37" name="Rectangle 34"/>
            <p:cNvSpPr>
              <a:spLocks noChangeArrowheads="1"/>
            </p:cNvSpPr>
            <p:nvPr/>
          </p:nvSpPr>
          <p:spPr bwMode="auto">
            <a:xfrm>
              <a:off x="1090613" y="814388"/>
              <a:ext cx="742950" cy="12065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38" name="Rectangle 35"/>
            <p:cNvSpPr>
              <a:spLocks noChangeArrowheads="1"/>
            </p:cNvSpPr>
            <p:nvPr/>
          </p:nvSpPr>
          <p:spPr bwMode="auto">
            <a:xfrm>
              <a:off x="52388" y="1657350"/>
              <a:ext cx="992187" cy="1857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>
                  <a:latin typeface="+mn-lt"/>
                </a:rPr>
                <a:t>³</a:t>
              </a:r>
              <a:r>
                <a:rPr lang="en-GB" altLang="en-US">
                  <a:latin typeface="+mn-lt"/>
                  <a:cs typeface="Segoe UI" panose="020B0502040204020203" pitchFamily="34" charset="0"/>
                </a:rPr>
                <a:t>H-Phe</a:t>
              </a:r>
            </a:p>
          </p:txBody>
        </p:sp>
        <p:sp>
          <p:nvSpPr>
            <p:cNvPr id="39" name="Rectangle 36"/>
            <p:cNvSpPr>
              <a:spLocks noChangeArrowheads="1"/>
            </p:cNvSpPr>
            <p:nvPr/>
          </p:nvSpPr>
          <p:spPr bwMode="auto">
            <a:xfrm>
              <a:off x="457200" y="1333500"/>
              <a:ext cx="587375" cy="1857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dirty="0">
                  <a:cs typeface="Segoe UI" panose="020B0502040204020203" pitchFamily="34" charset="0"/>
                </a:rPr>
                <a:t>Diff. M.</a:t>
              </a:r>
            </a:p>
          </p:txBody>
        </p:sp>
        <p:sp>
          <p:nvSpPr>
            <p:cNvPr id="40" name="Rectangle 37"/>
            <p:cNvSpPr>
              <a:spLocks noChangeArrowheads="1"/>
            </p:cNvSpPr>
            <p:nvPr/>
          </p:nvSpPr>
          <p:spPr bwMode="auto">
            <a:xfrm>
              <a:off x="430213" y="1495425"/>
              <a:ext cx="614362" cy="1857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±T±D</a:t>
              </a:r>
            </a:p>
          </p:txBody>
        </p:sp>
        <p:sp>
          <p:nvSpPr>
            <p:cNvPr id="41" name="AutoShape 38"/>
            <p:cNvSpPr>
              <a:spLocks/>
            </p:cNvSpPr>
            <p:nvPr/>
          </p:nvSpPr>
          <p:spPr bwMode="auto">
            <a:xfrm>
              <a:off x="457200" y="1346200"/>
              <a:ext cx="77788" cy="479425"/>
            </a:xfrm>
            <a:prstGeom prst="leftBrace">
              <a:avLst>
                <a:gd name="adj1" fmla="val 5336"/>
                <a:gd name="adj2" fmla="val 50000"/>
              </a:avLst>
            </a:prstGeom>
            <a:noFill/>
            <a:ln w="936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42" name="Rectangle 39"/>
            <p:cNvSpPr>
              <a:spLocks noChangeArrowheads="1"/>
            </p:cNvSpPr>
            <p:nvPr/>
          </p:nvSpPr>
          <p:spPr bwMode="auto">
            <a:xfrm>
              <a:off x="-142875" y="1490663"/>
              <a:ext cx="539750" cy="1873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1 d</a:t>
              </a:r>
            </a:p>
          </p:txBody>
        </p:sp>
        <p:sp>
          <p:nvSpPr>
            <p:cNvPr id="43" name="Rectangle 40"/>
            <p:cNvSpPr>
              <a:spLocks noChangeArrowheads="1"/>
            </p:cNvSpPr>
            <p:nvPr/>
          </p:nvSpPr>
          <p:spPr bwMode="auto">
            <a:xfrm>
              <a:off x="3505200" y="1365250"/>
              <a:ext cx="341313" cy="122238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44" name="Rectangle 41"/>
            <p:cNvSpPr>
              <a:spLocks noChangeArrowheads="1"/>
            </p:cNvSpPr>
            <p:nvPr/>
          </p:nvSpPr>
          <p:spPr bwMode="auto">
            <a:xfrm>
              <a:off x="3101975" y="1365250"/>
              <a:ext cx="341313" cy="122238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45" name="Rectangle 42"/>
            <p:cNvSpPr>
              <a:spLocks noChangeArrowheads="1"/>
            </p:cNvSpPr>
            <p:nvPr/>
          </p:nvSpPr>
          <p:spPr bwMode="auto">
            <a:xfrm>
              <a:off x="2700338" y="1365250"/>
              <a:ext cx="341312" cy="122238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46" name="Rectangle 43"/>
            <p:cNvSpPr>
              <a:spLocks noChangeArrowheads="1"/>
            </p:cNvSpPr>
            <p:nvPr/>
          </p:nvSpPr>
          <p:spPr bwMode="auto">
            <a:xfrm>
              <a:off x="2297113" y="1365250"/>
              <a:ext cx="341312" cy="122238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47" name="Rectangle 44"/>
            <p:cNvSpPr>
              <a:spLocks noChangeArrowheads="1"/>
            </p:cNvSpPr>
            <p:nvPr/>
          </p:nvSpPr>
          <p:spPr bwMode="auto">
            <a:xfrm>
              <a:off x="1895475" y="1365250"/>
              <a:ext cx="341313" cy="122238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48" name="Rectangle 45"/>
            <p:cNvSpPr>
              <a:spLocks noChangeArrowheads="1"/>
            </p:cNvSpPr>
            <p:nvPr/>
          </p:nvSpPr>
          <p:spPr bwMode="auto">
            <a:xfrm>
              <a:off x="1090613" y="1365250"/>
              <a:ext cx="742950" cy="122238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49" name="Rectangle 46"/>
            <p:cNvSpPr>
              <a:spLocks noChangeArrowheads="1"/>
            </p:cNvSpPr>
            <p:nvPr/>
          </p:nvSpPr>
          <p:spPr bwMode="auto">
            <a:xfrm>
              <a:off x="4195763" y="1365250"/>
              <a:ext cx="114300" cy="122238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50" name="Rectangle 47"/>
            <p:cNvSpPr>
              <a:spLocks noChangeArrowheads="1"/>
            </p:cNvSpPr>
            <p:nvPr/>
          </p:nvSpPr>
          <p:spPr bwMode="auto">
            <a:xfrm>
              <a:off x="4200525" y="1527175"/>
              <a:ext cx="109538" cy="120650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51" name="Rectangle 48"/>
            <p:cNvSpPr>
              <a:spLocks noChangeArrowheads="1"/>
            </p:cNvSpPr>
            <p:nvPr/>
          </p:nvSpPr>
          <p:spPr bwMode="auto">
            <a:xfrm>
              <a:off x="3902075" y="1365250"/>
              <a:ext cx="234950" cy="122238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52" name="Rectangle 49"/>
            <p:cNvSpPr>
              <a:spLocks noChangeArrowheads="1"/>
            </p:cNvSpPr>
            <p:nvPr/>
          </p:nvSpPr>
          <p:spPr bwMode="auto">
            <a:xfrm>
              <a:off x="3902075" y="1527175"/>
              <a:ext cx="234950" cy="120650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53" name="Rectangle 50"/>
            <p:cNvSpPr>
              <a:spLocks noChangeArrowheads="1"/>
            </p:cNvSpPr>
            <p:nvPr/>
          </p:nvSpPr>
          <p:spPr bwMode="auto">
            <a:xfrm>
              <a:off x="477837" y="1900238"/>
              <a:ext cx="566738" cy="1857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dirty="0">
                  <a:cs typeface="Segoe UI" panose="020B0502040204020203" pitchFamily="34" charset="0"/>
                </a:rPr>
                <a:t>Diff. M.</a:t>
              </a:r>
            </a:p>
          </p:txBody>
        </p:sp>
        <p:sp>
          <p:nvSpPr>
            <p:cNvPr id="54" name="Rectangle 51"/>
            <p:cNvSpPr>
              <a:spLocks noChangeArrowheads="1"/>
            </p:cNvSpPr>
            <p:nvPr/>
          </p:nvSpPr>
          <p:spPr bwMode="auto">
            <a:xfrm>
              <a:off x="430213" y="2062163"/>
              <a:ext cx="614362" cy="1857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±T±D</a:t>
              </a:r>
            </a:p>
          </p:txBody>
        </p:sp>
        <p:sp>
          <p:nvSpPr>
            <p:cNvPr id="55" name="AutoShape 52"/>
            <p:cNvSpPr>
              <a:spLocks/>
            </p:cNvSpPr>
            <p:nvPr/>
          </p:nvSpPr>
          <p:spPr bwMode="auto">
            <a:xfrm>
              <a:off x="457200" y="1912938"/>
              <a:ext cx="77788" cy="476250"/>
            </a:xfrm>
            <a:prstGeom prst="leftBrace">
              <a:avLst>
                <a:gd name="adj1" fmla="val 5300"/>
                <a:gd name="adj2" fmla="val 50000"/>
              </a:avLst>
            </a:prstGeom>
            <a:noFill/>
            <a:ln w="936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56" name="Rectangle 53"/>
            <p:cNvSpPr>
              <a:spLocks noChangeArrowheads="1"/>
            </p:cNvSpPr>
            <p:nvPr/>
          </p:nvSpPr>
          <p:spPr bwMode="auto">
            <a:xfrm>
              <a:off x="-142875" y="2057400"/>
              <a:ext cx="539750" cy="1857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2 d</a:t>
              </a:r>
            </a:p>
          </p:txBody>
        </p:sp>
        <p:sp>
          <p:nvSpPr>
            <p:cNvPr id="57" name="Rectangle 54"/>
            <p:cNvSpPr>
              <a:spLocks noChangeArrowheads="1"/>
            </p:cNvSpPr>
            <p:nvPr/>
          </p:nvSpPr>
          <p:spPr bwMode="auto">
            <a:xfrm>
              <a:off x="3505200" y="1928813"/>
              <a:ext cx="341313" cy="12065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58" name="Rectangle 55"/>
            <p:cNvSpPr>
              <a:spLocks noChangeArrowheads="1"/>
            </p:cNvSpPr>
            <p:nvPr/>
          </p:nvSpPr>
          <p:spPr bwMode="auto">
            <a:xfrm>
              <a:off x="3101975" y="1928813"/>
              <a:ext cx="341313" cy="12065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59" name="Rectangle 56"/>
            <p:cNvSpPr>
              <a:spLocks noChangeArrowheads="1"/>
            </p:cNvSpPr>
            <p:nvPr/>
          </p:nvSpPr>
          <p:spPr bwMode="auto">
            <a:xfrm>
              <a:off x="2700338" y="1928813"/>
              <a:ext cx="341312" cy="12065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60" name="Rectangle 57"/>
            <p:cNvSpPr>
              <a:spLocks noChangeArrowheads="1"/>
            </p:cNvSpPr>
            <p:nvPr/>
          </p:nvSpPr>
          <p:spPr bwMode="auto">
            <a:xfrm>
              <a:off x="2297113" y="1928813"/>
              <a:ext cx="341312" cy="12065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61" name="Rectangle 58"/>
            <p:cNvSpPr>
              <a:spLocks noChangeArrowheads="1"/>
            </p:cNvSpPr>
            <p:nvPr/>
          </p:nvSpPr>
          <p:spPr bwMode="auto">
            <a:xfrm>
              <a:off x="1895475" y="1928813"/>
              <a:ext cx="341313" cy="12065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62" name="Rectangle 59"/>
            <p:cNvSpPr>
              <a:spLocks noChangeArrowheads="1"/>
            </p:cNvSpPr>
            <p:nvPr/>
          </p:nvSpPr>
          <p:spPr bwMode="auto">
            <a:xfrm>
              <a:off x="1090613" y="1928813"/>
              <a:ext cx="742950" cy="12065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63" name="Rectangle 60"/>
            <p:cNvSpPr>
              <a:spLocks noChangeArrowheads="1"/>
            </p:cNvSpPr>
            <p:nvPr/>
          </p:nvSpPr>
          <p:spPr bwMode="auto">
            <a:xfrm>
              <a:off x="4595813" y="1928813"/>
              <a:ext cx="114300" cy="12065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64" name="Rectangle 61"/>
            <p:cNvSpPr>
              <a:spLocks noChangeArrowheads="1"/>
            </p:cNvSpPr>
            <p:nvPr/>
          </p:nvSpPr>
          <p:spPr bwMode="auto">
            <a:xfrm>
              <a:off x="4600575" y="2093913"/>
              <a:ext cx="107950" cy="120650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65" name="Rectangle 62"/>
            <p:cNvSpPr>
              <a:spLocks noChangeArrowheads="1"/>
            </p:cNvSpPr>
            <p:nvPr/>
          </p:nvSpPr>
          <p:spPr bwMode="auto">
            <a:xfrm>
              <a:off x="4302125" y="1928813"/>
              <a:ext cx="250825" cy="12065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66" name="Rectangle 63"/>
            <p:cNvSpPr>
              <a:spLocks noChangeArrowheads="1"/>
            </p:cNvSpPr>
            <p:nvPr/>
          </p:nvSpPr>
          <p:spPr bwMode="auto">
            <a:xfrm>
              <a:off x="4302125" y="2093913"/>
              <a:ext cx="250825" cy="120650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67" name="Rectangle 64"/>
            <p:cNvSpPr>
              <a:spLocks noChangeArrowheads="1"/>
            </p:cNvSpPr>
            <p:nvPr/>
          </p:nvSpPr>
          <p:spPr bwMode="auto">
            <a:xfrm>
              <a:off x="477837" y="2432050"/>
              <a:ext cx="566738" cy="1857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/>
              <a:r>
                <a:rPr lang="en-GB" altLang="en-US" dirty="0">
                  <a:cs typeface="Segoe UI" panose="020B0502040204020203" pitchFamily="34" charset="0"/>
                </a:rPr>
                <a:t>Diff. M</a:t>
              </a:r>
              <a:r>
                <a:rPr lang="en-GB" altLang="en-US" dirty="0" smtClean="0">
                  <a:cs typeface="Segoe UI" panose="020B0502040204020203" pitchFamily="34" charset="0"/>
                </a:rPr>
                <a:t>.</a:t>
              </a:r>
              <a:endParaRPr lang="en-GB" altLang="en-US" dirty="0">
                <a:latin typeface="+mn-lt"/>
                <a:cs typeface="Segoe UI" panose="020B0502040204020203" pitchFamily="34" charset="0"/>
              </a:endParaRPr>
            </a:p>
          </p:txBody>
        </p:sp>
        <p:sp>
          <p:nvSpPr>
            <p:cNvPr id="68" name="Rectangle 65"/>
            <p:cNvSpPr>
              <a:spLocks noChangeArrowheads="1"/>
            </p:cNvSpPr>
            <p:nvPr/>
          </p:nvSpPr>
          <p:spPr bwMode="auto">
            <a:xfrm>
              <a:off x="430213" y="2595563"/>
              <a:ext cx="614362" cy="1857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±T±D</a:t>
              </a:r>
            </a:p>
          </p:txBody>
        </p:sp>
        <p:sp>
          <p:nvSpPr>
            <p:cNvPr id="69" name="AutoShape 66"/>
            <p:cNvSpPr>
              <a:spLocks/>
            </p:cNvSpPr>
            <p:nvPr/>
          </p:nvSpPr>
          <p:spPr bwMode="auto">
            <a:xfrm>
              <a:off x="457200" y="2446338"/>
              <a:ext cx="77788" cy="477837"/>
            </a:xfrm>
            <a:prstGeom prst="leftBrace">
              <a:avLst>
                <a:gd name="adj1" fmla="val 5318"/>
                <a:gd name="adj2" fmla="val 50000"/>
              </a:avLst>
            </a:prstGeom>
            <a:noFill/>
            <a:ln w="936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70" name="Rectangle 67"/>
            <p:cNvSpPr>
              <a:spLocks noChangeArrowheads="1"/>
            </p:cNvSpPr>
            <p:nvPr/>
          </p:nvSpPr>
          <p:spPr bwMode="auto">
            <a:xfrm>
              <a:off x="-142875" y="2590800"/>
              <a:ext cx="539750" cy="1857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3 d</a:t>
              </a:r>
            </a:p>
          </p:txBody>
        </p:sp>
        <p:sp>
          <p:nvSpPr>
            <p:cNvPr id="71" name="Rectangle 68"/>
            <p:cNvSpPr>
              <a:spLocks noChangeArrowheads="1"/>
            </p:cNvSpPr>
            <p:nvPr/>
          </p:nvSpPr>
          <p:spPr bwMode="auto">
            <a:xfrm>
              <a:off x="3505200" y="2462213"/>
              <a:ext cx="341313" cy="1222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72" name="Rectangle 69"/>
            <p:cNvSpPr>
              <a:spLocks noChangeArrowheads="1"/>
            </p:cNvSpPr>
            <p:nvPr/>
          </p:nvSpPr>
          <p:spPr bwMode="auto">
            <a:xfrm>
              <a:off x="3101975" y="2462213"/>
              <a:ext cx="341313" cy="1222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73" name="Rectangle 70"/>
            <p:cNvSpPr>
              <a:spLocks noChangeArrowheads="1"/>
            </p:cNvSpPr>
            <p:nvPr/>
          </p:nvSpPr>
          <p:spPr bwMode="auto">
            <a:xfrm>
              <a:off x="2700338" y="2462213"/>
              <a:ext cx="341312" cy="1222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74" name="Rectangle 71"/>
            <p:cNvSpPr>
              <a:spLocks noChangeArrowheads="1"/>
            </p:cNvSpPr>
            <p:nvPr/>
          </p:nvSpPr>
          <p:spPr bwMode="auto">
            <a:xfrm>
              <a:off x="2297113" y="2462213"/>
              <a:ext cx="341312" cy="1222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75" name="Rectangle 72"/>
            <p:cNvSpPr>
              <a:spLocks noChangeArrowheads="1"/>
            </p:cNvSpPr>
            <p:nvPr/>
          </p:nvSpPr>
          <p:spPr bwMode="auto">
            <a:xfrm>
              <a:off x="1895475" y="2462213"/>
              <a:ext cx="341313" cy="1222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76" name="Rectangle 73"/>
            <p:cNvSpPr>
              <a:spLocks noChangeArrowheads="1"/>
            </p:cNvSpPr>
            <p:nvPr/>
          </p:nvSpPr>
          <p:spPr bwMode="auto">
            <a:xfrm>
              <a:off x="1090613" y="2462213"/>
              <a:ext cx="742950" cy="1222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77" name="Rectangle 74"/>
            <p:cNvSpPr>
              <a:spLocks noChangeArrowheads="1"/>
            </p:cNvSpPr>
            <p:nvPr/>
          </p:nvSpPr>
          <p:spPr bwMode="auto">
            <a:xfrm>
              <a:off x="5002213" y="2462213"/>
              <a:ext cx="114300" cy="1222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78" name="Rectangle 75"/>
            <p:cNvSpPr>
              <a:spLocks noChangeArrowheads="1"/>
            </p:cNvSpPr>
            <p:nvPr/>
          </p:nvSpPr>
          <p:spPr bwMode="auto">
            <a:xfrm>
              <a:off x="5008563" y="2627313"/>
              <a:ext cx="109537" cy="120650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79" name="Rectangle 76"/>
            <p:cNvSpPr>
              <a:spLocks noChangeArrowheads="1"/>
            </p:cNvSpPr>
            <p:nvPr/>
          </p:nvSpPr>
          <p:spPr bwMode="auto">
            <a:xfrm>
              <a:off x="4708525" y="2462213"/>
              <a:ext cx="255588" cy="1222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80" name="Rectangle 77"/>
            <p:cNvSpPr>
              <a:spLocks noChangeArrowheads="1"/>
            </p:cNvSpPr>
            <p:nvPr/>
          </p:nvSpPr>
          <p:spPr bwMode="auto">
            <a:xfrm>
              <a:off x="4708525" y="2627313"/>
              <a:ext cx="255588" cy="120650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81" name="Rectangle 78"/>
            <p:cNvSpPr>
              <a:spLocks noChangeArrowheads="1"/>
            </p:cNvSpPr>
            <p:nvPr/>
          </p:nvSpPr>
          <p:spPr bwMode="auto">
            <a:xfrm>
              <a:off x="3902075" y="1928813"/>
              <a:ext cx="319088" cy="12065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82" name="Rectangle 79"/>
            <p:cNvSpPr>
              <a:spLocks noChangeArrowheads="1"/>
            </p:cNvSpPr>
            <p:nvPr/>
          </p:nvSpPr>
          <p:spPr bwMode="auto">
            <a:xfrm>
              <a:off x="3902075" y="2093913"/>
              <a:ext cx="319088" cy="120650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83" name="Rectangle 80"/>
            <p:cNvSpPr>
              <a:spLocks noChangeArrowheads="1"/>
            </p:cNvSpPr>
            <p:nvPr/>
          </p:nvSpPr>
          <p:spPr bwMode="auto">
            <a:xfrm>
              <a:off x="3902075" y="2462213"/>
              <a:ext cx="341313" cy="1222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84" name="Rectangle 81"/>
            <p:cNvSpPr>
              <a:spLocks noChangeArrowheads="1"/>
            </p:cNvSpPr>
            <p:nvPr/>
          </p:nvSpPr>
          <p:spPr bwMode="auto">
            <a:xfrm>
              <a:off x="3902075" y="2627313"/>
              <a:ext cx="341313" cy="120650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85" name="Rectangle 82"/>
            <p:cNvSpPr>
              <a:spLocks noChangeArrowheads="1"/>
            </p:cNvSpPr>
            <p:nvPr/>
          </p:nvSpPr>
          <p:spPr bwMode="auto">
            <a:xfrm>
              <a:off x="4302125" y="2462213"/>
              <a:ext cx="341313" cy="1222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86" name="Rectangle 83"/>
            <p:cNvSpPr>
              <a:spLocks noChangeArrowheads="1"/>
            </p:cNvSpPr>
            <p:nvPr/>
          </p:nvSpPr>
          <p:spPr bwMode="auto">
            <a:xfrm>
              <a:off x="4302125" y="2627313"/>
              <a:ext cx="341313" cy="120650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87" name="Rectangle 84"/>
            <p:cNvSpPr>
              <a:spLocks noChangeArrowheads="1"/>
            </p:cNvSpPr>
            <p:nvPr/>
          </p:nvSpPr>
          <p:spPr bwMode="auto">
            <a:xfrm>
              <a:off x="55563" y="2227263"/>
              <a:ext cx="995362" cy="1857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>
                  <a:latin typeface="+mn-lt"/>
                </a:rPr>
                <a:t>³</a:t>
              </a:r>
              <a:r>
                <a:rPr lang="en-GB" altLang="en-US">
                  <a:latin typeface="+mn-lt"/>
                  <a:cs typeface="Segoe UI" panose="020B0502040204020203" pitchFamily="34" charset="0"/>
                </a:rPr>
                <a:t>H-Phe</a:t>
              </a:r>
            </a:p>
          </p:txBody>
        </p:sp>
        <p:sp>
          <p:nvSpPr>
            <p:cNvPr id="88" name="Rectangle 85"/>
            <p:cNvSpPr>
              <a:spLocks noChangeArrowheads="1"/>
            </p:cNvSpPr>
            <p:nvPr/>
          </p:nvSpPr>
          <p:spPr bwMode="auto">
            <a:xfrm>
              <a:off x="52388" y="2755900"/>
              <a:ext cx="992187" cy="1857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>
                  <a:latin typeface="+mn-lt"/>
                </a:rPr>
                <a:t>³</a:t>
              </a:r>
              <a:r>
                <a:rPr lang="en-GB" altLang="en-US">
                  <a:latin typeface="+mn-lt"/>
                  <a:cs typeface="Segoe UI" panose="020B0502040204020203" pitchFamily="34" charset="0"/>
                </a:rPr>
                <a:t>H-Phe</a:t>
              </a:r>
            </a:p>
          </p:txBody>
        </p:sp>
        <p:sp>
          <p:nvSpPr>
            <p:cNvPr id="89" name="Rectangle 86"/>
            <p:cNvSpPr>
              <a:spLocks noChangeArrowheads="1"/>
            </p:cNvSpPr>
            <p:nvPr/>
          </p:nvSpPr>
          <p:spPr bwMode="auto">
            <a:xfrm>
              <a:off x="3505200" y="1139825"/>
              <a:ext cx="341313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90" name="Rectangle 87"/>
            <p:cNvSpPr>
              <a:spLocks noChangeArrowheads="1"/>
            </p:cNvSpPr>
            <p:nvPr/>
          </p:nvSpPr>
          <p:spPr bwMode="auto">
            <a:xfrm>
              <a:off x="3101975" y="1139825"/>
              <a:ext cx="341313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91" name="Rectangle 88"/>
            <p:cNvSpPr>
              <a:spLocks noChangeArrowheads="1"/>
            </p:cNvSpPr>
            <p:nvPr/>
          </p:nvSpPr>
          <p:spPr bwMode="auto">
            <a:xfrm>
              <a:off x="2700338" y="1139825"/>
              <a:ext cx="341312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92" name="Rectangle 89"/>
            <p:cNvSpPr>
              <a:spLocks noChangeArrowheads="1"/>
            </p:cNvSpPr>
            <p:nvPr/>
          </p:nvSpPr>
          <p:spPr bwMode="auto">
            <a:xfrm>
              <a:off x="3505200" y="1681163"/>
              <a:ext cx="341313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93" name="Rectangle 90"/>
            <p:cNvSpPr>
              <a:spLocks noChangeArrowheads="1"/>
            </p:cNvSpPr>
            <p:nvPr/>
          </p:nvSpPr>
          <p:spPr bwMode="auto">
            <a:xfrm>
              <a:off x="3101975" y="1681163"/>
              <a:ext cx="341313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94" name="Rectangle 91"/>
            <p:cNvSpPr>
              <a:spLocks noChangeArrowheads="1"/>
            </p:cNvSpPr>
            <p:nvPr/>
          </p:nvSpPr>
          <p:spPr bwMode="auto">
            <a:xfrm>
              <a:off x="2700338" y="1681163"/>
              <a:ext cx="341312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95" name="Rectangle 92"/>
            <p:cNvSpPr>
              <a:spLocks noChangeArrowheads="1"/>
            </p:cNvSpPr>
            <p:nvPr/>
          </p:nvSpPr>
          <p:spPr bwMode="auto">
            <a:xfrm>
              <a:off x="3902075" y="1681163"/>
              <a:ext cx="234950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96" name="Rectangle 93"/>
            <p:cNvSpPr>
              <a:spLocks noChangeArrowheads="1"/>
            </p:cNvSpPr>
            <p:nvPr/>
          </p:nvSpPr>
          <p:spPr bwMode="auto">
            <a:xfrm>
              <a:off x="3505200" y="2251075"/>
              <a:ext cx="341313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97" name="Rectangle 94"/>
            <p:cNvSpPr>
              <a:spLocks noChangeArrowheads="1"/>
            </p:cNvSpPr>
            <p:nvPr/>
          </p:nvSpPr>
          <p:spPr bwMode="auto">
            <a:xfrm>
              <a:off x="3101975" y="2251075"/>
              <a:ext cx="341313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98" name="Rectangle 95"/>
            <p:cNvSpPr>
              <a:spLocks noChangeArrowheads="1"/>
            </p:cNvSpPr>
            <p:nvPr/>
          </p:nvSpPr>
          <p:spPr bwMode="auto">
            <a:xfrm>
              <a:off x="2692400" y="2251075"/>
              <a:ext cx="341313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99" name="Rectangle 96"/>
            <p:cNvSpPr>
              <a:spLocks noChangeArrowheads="1"/>
            </p:cNvSpPr>
            <p:nvPr/>
          </p:nvSpPr>
          <p:spPr bwMode="auto">
            <a:xfrm>
              <a:off x="3902075" y="2251075"/>
              <a:ext cx="319088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100" name="Rectangle 97"/>
            <p:cNvSpPr>
              <a:spLocks noChangeArrowheads="1"/>
            </p:cNvSpPr>
            <p:nvPr/>
          </p:nvSpPr>
          <p:spPr bwMode="auto">
            <a:xfrm>
              <a:off x="4302125" y="2251075"/>
              <a:ext cx="250825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101" name="Rectangle 98"/>
            <p:cNvSpPr>
              <a:spLocks noChangeArrowheads="1"/>
            </p:cNvSpPr>
            <p:nvPr/>
          </p:nvSpPr>
          <p:spPr bwMode="auto">
            <a:xfrm>
              <a:off x="3902075" y="2789238"/>
              <a:ext cx="341313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102" name="Rectangle 99"/>
            <p:cNvSpPr>
              <a:spLocks noChangeArrowheads="1"/>
            </p:cNvSpPr>
            <p:nvPr/>
          </p:nvSpPr>
          <p:spPr bwMode="auto">
            <a:xfrm>
              <a:off x="3509963" y="2789238"/>
              <a:ext cx="341312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103" name="Rectangle 100"/>
            <p:cNvSpPr>
              <a:spLocks noChangeArrowheads="1"/>
            </p:cNvSpPr>
            <p:nvPr/>
          </p:nvSpPr>
          <p:spPr bwMode="auto">
            <a:xfrm>
              <a:off x="3097213" y="2789238"/>
              <a:ext cx="341312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104" name="Rectangle 101"/>
            <p:cNvSpPr>
              <a:spLocks noChangeArrowheads="1"/>
            </p:cNvSpPr>
            <p:nvPr/>
          </p:nvSpPr>
          <p:spPr bwMode="auto">
            <a:xfrm>
              <a:off x="4302125" y="2789238"/>
              <a:ext cx="341313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105" name="Rectangle 102"/>
            <p:cNvSpPr>
              <a:spLocks noChangeArrowheads="1"/>
            </p:cNvSpPr>
            <p:nvPr/>
          </p:nvSpPr>
          <p:spPr bwMode="auto">
            <a:xfrm>
              <a:off x="4708525" y="2789238"/>
              <a:ext cx="255588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106" name="Rectangle 103"/>
            <p:cNvSpPr>
              <a:spLocks noChangeArrowheads="1"/>
            </p:cNvSpPr>
            <p:nvPr/>
          </p:nvSpPr>
          <p:spPr bwMode="auto">
            <a:xfrm>
              <a:off x="2701925" y="2789238"/>
              <a:ext cx="344488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</p:grpSp>
      <p:sp>
        <p:nvSpPr>
          <p:cNvPr id="108" name="Rectangle 107"/>
          <p:cNvSpPr/>
          <p:nvPr/>
        </p:nvSpPr>
        <p:spPr>
          <a:xfrm>
            <a:off x="0" y="6551832"/>
            <a:ext cx="9144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Preliminary studies showed very low tracer uptake past 48 hour.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749722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Protein degradation in vitro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034" y="1402746"/>
            <a:ext cx="8244618" cy="457203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6131647"/>
            <a:ext cx="91440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At 24 hour, statistically significant difference between Dexa and </a:t>
            </a:r>
            <a:r>
              <a:rPr lang="en-US" sz="1400" dirty="0" err="1" smtClean="0"/>
              <a:t>Veh</a:t>
            </a:r>
            <a:r>
              <a:rPr lang="en-US" sz="1400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At </a:t>
            </a:r>
            <a:r>
              <a:rPr lang="en-US" sz="1400" dirty="0" smtClean="0"/>
              <a:t>24 hour</a:t>
            </a:r>
            <a:r>
              <a:rPr lang="en-US" sz="1400" dirty="0"/>
              <a:t>, statistically significant difference between Dexa and </a:t>
            </a:r>
            <a:r>
              <a:rPr lang="en-US" sz="1400" dirty="0" smtClean="0"/>
              <a:t>Dexa + 500 nM Testo.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Correlate with phenotype in direction, timing.</a:t>
            </a:r>
            <a:endParaRPr lang="en-US" sz="1400" dirty="0"/>
          </a:p>
        </p:txBody>
      </p:sp>
      <p:sp>
        <p:nvSpPr>
          <p:cNvPr id="6" name="Rectangle 5"/>
          <p:cNvSpPr/>
          <p:nvPr/>
        </p:nvSpPr>
        <p:spPr>
          <a:xfrm>
            <a:off x="0" y="3210242"/>
            <a:ext cx="135685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medium to cell protein tracer ratio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496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Second hypothesis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Testosterone’s myoprotective action in the context of </a:t>
            </a:r>
            <a:r>
              <a:rPr lang="en-US" dirty="0" smtClean="0"/>
              <a:t>dexamethasone atrophy is based </a:t>
            </a:r>
            <a:r>
              <a:rPr lang="en-US" dirty="0"/>
              <a:t>on inhibiting </a:t>
            </a:r>
            <a:r>
              <a:rPr lang="en-US" dirty="0" smtClean="0"/>
              <a:t>the latter’s </a:t>
            </a:r>
            <a:r>
              <a:rPr lang="en-US" dirty="0"/>
              <a:t>proteolytic </a:t>
            </a:r>
            <a:r>
              <a:rPr lang="en-US" dirty="0" smtClean="0"/>
              <a:t>effects.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549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Inhibitor tests in vitro</a:t>
            </a:r>
            <a:endParaRPr lang="en-US" dirty="0"/>
          </a:p>
        </p:txBody>
      </p:sp>
      <p:grpSp>
        <p:nvGrpSpPr>
          <p:cNvPr id="41" name="Group 40"/>
          <p:cNvGrpSpPr/>
          <p:nvPr/>
        </p:nvGrpSpPr>
        <p:grpSpPr>
          <a:xfrm>
            <a:off x="0" y="2513564"/>
            <a:ext cx="8841474" cy="2762979"/>
            <a:chOff x="19050" y="-147598"/>
            <a:chExt cx="5456238" cy="1795423"/>
          </a:xfrm>
        </p:grpSpPr>
        <p:grpSp>
          <p:nvGrpSpPr>
            <p:cNvPr id="4" name="Group 1"/>
            <p:cNvGrpSpPr>
              <a:grpSpLocks/>
            </p:cNvGrpSpPr>
            <p:nvPr/>
          </p:nvGrpSpPr>
          <p:grpSpPr bwMode="auto">
            <a:xfrm>
              <a:off x="104775" y="698500"/>
              <a:ext cx="5370513" cy="95250"/>
              <a:chOff x="66" y="440"/>
              <a:chExt cx="3383" cy="60"/>
            </a:xfrm>
          </p:grpSpPr>
          <p:sp>
            <p:nvSpPr>
              <p:cNvPr id="5" name="Line 2"/>
              <p:cNvSpPr>
                <a:spLocks noChangeShapeType="1"/>
              </p:cNvSpPr>
              <p:nvPr/>
            </p:nvSpPr>
            <p:spPr bwMode="auto">
              <a:xfrm>
                <a:off x="66" y="473"/>
                <a:ext cx="3383" cy="0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6" name="Line 3"/>
              <p:cNvSpPr>
                <a:spLocks noChangeShapeType="1"/>
              </p:cNvSpPr>
              <p:nvPr/>
            </p:nvSpPr>
            <p:spPr bwMode="auto">
              <a:xfrm>
                <a:off x="698" y="440"/>
                <a:ext cx="0" cy="60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7" name="Line 4"/>
              <p:cNvSpPr>
                <a:spLocks noChangeShapeType="1"/>
              </p:cNvSpPr>
              <p:nvPr/>
            </p:nvSpPr>
            <p:spPr bwMode="auto">
              <a:xfrm>
                <a:off x="983" y="440"/>
                <a:ext cx="0" cy="60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8" name="Line 5"/>
              <p:cNvSpPr>
                <a:spLocks noChangeShapeType="1"/>
              </p:cNvSpPr>
              <p:nvPr/>
            </p:nvSpPr>
            <p:spPr bwMode="auto">
              <a:xfrm>
                <a:off x="1557" y="440"/>
                <a:ext cx="0" cy="60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9" name="Line 6"/>
              <p:cNvSpPr>
                <a:spLocks noChangeShapeType="1"/>
              </p:cNvSpPr>
              <p:nvPr/>
            </p:nvSpPr>
            <p:spPr bwMode="auto">
              <a:xfrm>
                <a:off x="1844" y="440"/>
                <a:ext cx="0" cy="60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10" name="Line 7"/>
              <p:cNvSpPr>
                <a:spLocks noChangeShapeType="1"/>
              </p:cNvSpPr>
              <p:nvPr/>
            </p:nvSpPr>
            <p:spPr bwMode="auto">
              <a:xfrm>
                <a:off x="2131" y="440"/>
                <a:ext cx="0" cy="60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11" name="Line 8"/>
              <p:cNvSpPr>
                <a:spLocks noChangeShapeType="1"/>
              </p:cNvSpPr>
              <p:nvPr/>
            </p:nvSpPr>
            <p:spPr bwMode="auto">
              <a:xfrm>
                <a:off x="2418" y="440"/>
                <a:ext cx="0" cy="60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12" name="Line 9"/>
              <p:cNvSpPr>
                <a:spLocks noChangeShapeType="1"/>
              </p:cNvSpPr>
              <p:nvPr/>
            </p:nvSpPr>
            <p:spPr bwMode="auto">
              <a:xfrm>
                <a:off x="2703" y="440"/>
                <a:ext cx="0" cy="60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13" name="Line 10"/>
              <p:cNvSpPr>
                <a:spLocks noChangeShapeType="1"/>
              </p:cNvSpPr>
              <p:nvPr/>
            </p:nvSpPr>
            <p:spPr bwMode="auto">
              <a:xfrm>
                <a:off x="1270" y="440"/>
                <a:ext cx="0" cy="60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14" name="Line 11"/>
              <p:cNvSpPr>
                <a:spLocks noChangeShapeType="1"/>
              </p:cNvSpPr>
              <p:nvPr/>
            </p:nvSpPr>
            <p:spPr bwMode="auto">
              <a:xfrm>
                <a:off x="411" y="440"/>
                <a:ext cx="0" cy="60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</p:grpSp>
        <p:sp>
          <p:nvSpPr>
            <p:cNvPr id="15" name="Rectangle 12"/>
            <p:cNvSpPr>
              <a:spLocks noChangeArrowheads="1"/>
            </p:cNvSpPr>
            <p:nvPr/>
          </p:nvSpPr>
          <p:spPr bwMode="auto">
            <a:xfrm>
              <a:off x="3870325" y="42863"/>
              <a:ext cx="872596" cy="419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b"/>
            <a:lstStyle>
              <a:lvl1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dirty="0" smtClean="0">
                  <a:latin typeface="+mn-lt"/>
                  <a:cs typeface="Segoe UI" panose="020B0502040204020203" pitchFamily="34" charset="0"/>
                </a:rPr>
                <a:t>Start steroid</a:t>
              </a:r>
              <a:endParaRPr lang="en-GB" altLang="en-US" dirty="0">
                <a:latin typeface="+mn-lt"/>
                <a:cs typeface="Segoe UI" panose="020B0502040204020203" pitchFamily="34" charset="0"/>
              </a:endParaRPr>
            </a:p>
            <a:p>
              <a:pPr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dirty="0">
                  <a:latin typeface="+mn-lt"/>
                  <a:cs typeface="Segoe UI" panose="020B0502040204020203" pitchFamily="34" charset="0"/>
                </a:rPr>
                <a:t>treatments</a:t>
              </a:r>
            </a:p>
          </p:txBody>
        </p:sp>
        <p:sp>
          <p:nvSpPr>
            <p:cNvPr id="16" name="Line 13"/>
            <p:cNvSpPr>
              <a:spLocks noChangeShapeType="1"/>
            </p:cNvSpPr>
            <p:nvPr/>
          </p:nvSpPr>
          <p:spPr bwMode="auto">
            <a:xfrm>
              <a:off x="3835400" y="30163"/>
              <a:ext cx="3175" cy="64770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2800"/>
            </a:p>
          </p:txBody>
        </p:sp>
        <p:sp>
          <p:nvSpPr>
            <p:cNvPr id="17" name="Rectangle 14"/>
            <p:cNvSpPr>
              <a:spLocks noChangeArrowheads="1"/>
            </p:cNvSpPr>
            <p:nvPr/>
          </p:nvSpPr>
          <p:spPr bwMode="auto">
            <a:xfrm>
              <a:off x="682625" y="138113"/>
              <a:ext cx="1316038" cy="419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b"/>
            <a:lstStyle>
              <a:lvl1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Start</a:t>
              </a:r>
            </a:p>
            <a:p>
              <a:pPr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differentiation</a:t>
              </a:r>
            </a:p>
          </p:txBody>
        </p:sp>
        <p:sp>
          <p:nvSpPr>
            <p:cNvPr id="18" name="Line 15"/>
            <p:cNvSpPr>
              <a:spLocks noChangeShapeType="1"/>
            </p:cNvSpPr>
            <p:nvPr/>
          </p:nvSpPr>
          <p:spPr bwMode="auto">
            <a:xfrm>
              <a:off x="655638" y="214313"/>
              <a:ext cx="3175" cy="468312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2800"/>
            </a:p>
          </p:txBody>
        </p:sp>
        <p:sp>
          <p:nvSpPr>
            <p:cNvPr id="19" name="Rectangle 16"/>
            <p:cNvSpPr>
              <a:spLocks noChangeArrowheads="1"/>
            </p:cNvSpPr>
            <p:nvPr/>
          </p:nvSpPr>
          <p:spPr bwMode="auto">
            <a:xfrm>
              <a:off x="4249738" y="800100"/>
              <a:ext cx="1182687" cy="3778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>
              <a:lvl1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sz="1600">
                  <a:latin typeface="+mn-lt"/>
                  <a:cs typeface="Segoe UI" panose="020B0502040204020203" pitchFamily="34" charset="0"/>
                </a:rPr>
                <a:t>Time (days)</a:t>
              </a:r>
            </a:p>
          </p:txBody>
        </p:sp>
        <p:sp>
          <p:nvSpPr>
            <p:cNvPr id="20" name="Rectangle 17"/>
            <p:cNvSpPr>
              <a:spLocks noChangeArrowheads="1"/>
            </p:cNvSpPr>
            <p:nvPr/>
          </p:nvSpPr>
          <p:spPr bwMode="auto">
            <a:xfrm>
              <a:off x="1343025" y="1160463"/>
              <a:ext cx="1049338" cy="1920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>
                  <a:latin typeface="+mn-lt"/>
                </a:rPr>
                <a:t>³</a:t>
              </a:r>
              <a:r>
                <a:rPr lang="en-GB" altLang="en-US">
                  <a:latin typeface="+mn-lt"/>
                  <a:cs typeface="Segoe UI" panose="020B0502040204020203" pitchFamily="34" charset="0"/>
                </a:rPr>
                <a:t>H-Phe</a:t>
              </a:r>
            </a:p>
          </p:txBody>
        </p:sp>
        <p:sp>
          <p:nvSpPr>
            <p:cNvPr id="21" name="Rectangle 18"/>
            <p:cNvSpPr>
              <a:spLocks noChangeArrowheads="1"/>
            </p:cNvSpPr>
            <p:nvPr/>
          </p:nvSpPr>
          <p:spPr bwMode="auto">
            <a:xfrm>
              <a:off x="19050" y="825500"/>
              <a:ext cx="571500" cy="1920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dirty="0" smtClean="0">
                  <a:latin typeface="+mn-lt"/>
                  <a:cs typeface="Segoe UI" panose="020B0502040204020203" pitchFamily="34" charset="0"/>
                </a:rPr>
                <a:t>Diff. M.</a:t>
              </a:r>
              <a:endParaRPr lang="en-GB" altLang="en-US" dirty="0">
                <a:latin typeface="+mn-lt"/>
                <a:cs typeface="Segoe UI" panose="020B0502040204020203" pitchFamily="34" charset="0"/>
              </a:endParaRPr>
            </a:p>
          </p:txBody>
        </p:sp>
        <p:sp>
          <p:nvSpPr>
            <p:cNvPr id="22" name="Rectangle 19"/>
            <p:cNvSpPr>
              <a:spLocks noChangeArrowheads="1"/>
            </p:cNvSpPr>
            <p:nvPr/>
          </p:nvSpPr>
          <p:spPr bwMode="auto">
            <a:xfrm>
              <a:off x="1739900" y="992188"/>
              <a:ext cx="650875" cy="1920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±T±D</a:t>
              </a:r>
            </a:p>
          </p:txBody>
        </p:sp>
        <p:sp>
          <p:nvSpPr>
            <p:cNvPr id="23" name="Rectangle 20"/>
            <p:cNvSpPr>
              <a:spLocks noChangeArrowheads="1"/>
            </p:cNvSpPr>
            <p:nvPr/>
          </p:nvSpPr>
          <p:spPr bwMode="auto">
            <a:xfrm>
              <a:off x="1560513" y="849313"/>
              <a:ext cx="390525" cy="12700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24" name="Rectangle 21"/>
            <p:cNvSpPr>
              <a:spLocks noChangeArrowheads="1"/>
            </p:cNvSpPr>
            <p:nvPr/>
          </p:nvSpPr>
          <p:spPr bwMode="auto">
            <a:xfrm>
              <a:off x="649288" y="849313"/>
              <a:ext cx="858837" cy="12700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25" name="Rectangle 22"/>
            <p:cNvSpPr>
              <a:spLocks noChangeArrowheads="1"/>
            </p:cNvSpPr>
            <p:nvPr/>
          </p:nvSpPr>
          <p:spPr bwMode="auto">
            <a:xfrm>
              <a:off x="2783183" y="-147598"/>
              <a:ext cx="759823" cy="5539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 anchor="b" anchorCtr="1">
              <a:spAutoFit/>
            </a:bodyPr>
            <a:lstStyle/>
            <a:p>
              <a:pPr algn="ctr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solidFill>
                    <a:srgbClr val="000000"/>
                  </a:solidFill>
                  <a:cs typeface="Segoe UI" panose="020B0502040204020203" pitchFamily="34" charset="0"/>
                </a:rPr>
                <a:t>Protein</a:t>
              </a:r>
            </a:p>
            <a:p>
              <a:pPr algn="ctr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solidFill>
                    <a:srgbClr val="000000"/>
                  </a:solidFill>
                  <a:cs typeface="Segoe UI" panose="020B0502040204020203" pitchFamily="34" charset="0"/>
                </a:rPr>
                <a:t>labeling</a:t>
              </a:r>
            </a:p>
          </p:txBody>
        </p:sp>
        <p:sp>
          <p:nvSpPr>
            <p:cNvPr id="26" name="Line 23"/>
            <p:cNvSpPr>
              <a:spLocks noChangeShapeType="1"/>
            </p:cNvSpPr>
            <p:nvPr/>
          </p:nvSpPr>
          <p:spPr bwMode="auto">
            <a:xfrm>
              <a:off x="2468563" y="341313"/>
              <a:ext cx="3175" cy="328612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2800"/>
            </a:p>
          </p:txBody>
        </p:sp>
        <p:sp>
          <p:nvSpPr>
            <p:cNvPr id="27" name="Line 24"/>
            <p:cNvSpPr>
              <a:spLocks noChangeShapeType="1"/>
            </p:cNvSpPr>
            <p:nvPr/>
          </p:nvSpPr>
          <p:spPr bwMode="auto">
            <a:xfrm flipV="1">
              <a:off x="2471738" y="468928"/>
              <a:ext cx="1367432" cy="7321"/>
            </a:xfrm>
            <a:prstGeom prst="line">
              <a:avLst/>
            </a:prstGeom>
            <a:noFill/>
            <a:ln w="12600" cap="flat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2800"/>
            </a:p>
          </p:txBody>
        </p:sp>
        <p:sp>
          <p:nvSpPr>
            <p:cNvPr id="28" name="Rectangle 25"/>
            <p:cNvSpPr>
              <a:spLocks noChangeArrowheads="1"/>
            </p:cNvSpPr>
            <p:nvPr/>
          </p:nvSpPr>
          <p:spPr bwMode="auto">
            <a:xfrm>
              <a:off x="3841750" y="1028700"/>
              <a:ext cx="390525" cy="127000"/>
            </a:xfrm>
            <a:prstGeom prst="rect">
              <a:avLst/>
            </a:prstGeom>
            <a:solidFill>
              <a:srgbClr val="CCCCCC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29" name="Rectangle 26"/>
            <p:cNvSpPr>
              <a:spLocks noChangeArrowheads="1"/>
            </p:cNvSpPr>
            <p:nvPr/>
          </p:nvSpPr>
          <p:spPr bwMode="auto">
            <a:xfrm>
              <a:off x="2019300" y="849313"/>
              <a:ext cx="390525" cy="12700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30" name="Rectangle 27"/>
            <p:cNvSpPr>
              <a:spLocks noChangeArrowheads="1"/>
            </p:cNvSpPr>
            <p:nvPr/>
          </p:nvSpPr>
          <p:spPr bwMode="auto">
            <a:xfrm>
              <a:off x="2474913" y="849313"/>
              <a:ext cx="390525" cy="12700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31" name="Rectangle 28"/>
            <p:cNvSpPr>
              <a:spLocks noChangeArrowheads="1"/>
            </p:cNvSpPr>
            <p:nvPr/>
          </p:nvSpPr>
          <p:spPr bwMode="auto">
            <a:xfrm>
              <a:off x="2930525" y="849313"/>
              <a:ext cx="390525" cy="12700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32" name="Rectangle 29"/>
            <p:cNvSpPr>
              <a:spLocks noChangeArrowheads="1"/>
            </p:cNvSpPr>
            <p:nvPr/>
          </p:nvSpPr>
          <p:spPr bwMode="auto">
            <a:xfrm>
              <a:off x="3386138" y="849313"/>
              <a:ext cx="390525" cy="12700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33" name="Rectangle 30"/>
            <p:cNvSpPr>
              <a:spLocks noChangeArrowheads="1"/>
            </p:cNvSpPr>
            <p:nvPr/>
          </p:nvSpPr>
          <p:spPr bwMode="auto">
            <a:xfrm>
              <a:off x="3841750" y="849313"/>
              <a:ext cx="390525" cy="12700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34" name="Rectangle 31"/>
            <p:cNvSpPr>
              <a:spLocks noChangeArrowheads="1"/>
            </p:cNvSpPr>
            <p:nvPr/>
          </p:nvSpPr>
          <p:spPr bwMode="auto">
            <a:xfrm>
              <a:off x="3382963" y="1187450"/>
              <a:ext cx="390525" cy="12700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35" name="Rectangle 32"/>
            <p:cNvSpPr>
              <a:spLocks noChangeArrowheads="1"/>
            </p:cNvSpPr>
            <p:nvPr/>
          </p:nvSpPr>
          <p:spPr bwMode="auto">
            <a:xfrm>
              <a:off x="2474913" y="1187450"/>
              <a:ext cx="390525" cy="12700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36" name="Rectangle 33"/>
            <p:cNvSpPr>
              <a:spLocks noChangeArrowheads="1"/>
            </p:cNvSpPr>
            <p:nvPr/>
          </p:nvSpPr>
          <p:spPr bwMode="auto">
            <a:xfrm>
              <a:off x="2930525" y="1187450"/>
              <a:ext cx="390525" cy="12700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37" name="Rectangle 34"/>
            <p:cNvSpPr>
              <a:spLocks noChangeArrowheads="1"/>
            </p:cNvSpPr>
            <p:nvPr/>
          </p:nvSpPr>
          <p:spPr bwMode="auto">
            <a:xfrm>
              <a:off x="4297363" y="1268413"/>
              <a:ext cx="1127125" cy="3762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>
              <a:lvl1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Collection of measured medium</a:t>
              </a:r>
            </a:p>
          </p:txBody>
        </p:sp>
        <p:sp>
          <p:nvSpPr>
            <p:cNvPr id="38" name="Line 35"/>
            <p:cNvSpPr>
              <a:spLocks noChangeShapeType="1"/>
            </p:cNvSpPr>
            <p:nvPr/>
          </p:nvSpPr>
          <p:spPr bwMode="auto">
            <a:xfrm flipV="1">
              <a:off x="4243388" y="1174750"/>
              <a:ext cx="3175" cy="473075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2800"/>
            </a:p>
          </p:txBody>
        </p:sp>
        <p:sp>
          <p:nvSpPr>
            <p:cNvPr id="39" name="Line 36"/>
            <p:cNvSpPr>
              <a:spLocks noChangeShapeType="1"/>
            </p:cNvSpPr>
            <p:nvPr/>
          </p:nvSpPr>
          <p:spPr bwMode="auto">
            <a:xfrm>
              <a:off x="3841750" y="1390650"/>
              <a:ext cx="3175" cy="246063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2800"/>
            </a:p>
          </p:txBody>
        </p:sp>
        <p:sp>
          <p:nvSpPr>
            <p:cNvPr id="40" name="Line 37"/>
            <p:cNvSpPr>
              <a:spLocks noChangeShapeType="1"/>
            </p:cNvSpPr>
            <p:nvPr/>
          </p:nvSpPr>
          <p:spPr bwMode="auto">
            <a:xfrm flipV="1">
              <a:off x="3838575" y="1468438"/>
              <a:ext cx="404813" cy="14287"/>
            </a:xfrm>
            <a:prstGeom prst="line">
              <a:avLst/>
            </a:prstGeom>
            <a:noFill/>
            <a:ln w="12600" cap="flat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2800"/>
            </a:p>
          </p:txBody>
        </p:sp>
      </p:grpSp>
    </p:spTree>
    <p:extLst>
      <p:ext uri="{BB962C8B-B14F-4D97-AF65-F5344CB8AC3E}">
        <p14:creationId xmlns:p14="http://schemas.microsoft.com/office/powerpoint/2010/main" val="2023792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Inhibitor tests in vitro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382" y="1500189"/>
            <a:ext cx="8244618" cy="457203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-152400" y="2829242"/>
            <a:ext cx="135685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medium to cell protein tracer ratio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5918218"/>
            <a:ext cx="91440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Strongest inhibition of proteolysis with proteasome inhibitor MG132..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Non-negligible effect of lysosome </a:t>
            </a:r>
            <a:r>
              <a:rPr lang="en-US" sz="1400" smtClean="0"/>
              <a:t>inhibitor chloroquine</a:t>
            </a:r>
            <a:r>
              <a:rPr lang="en-US" sz="1400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Repression to basal level with T co-administration.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IGF1R inhibitor did not alter T effect.</a:t>
            </a:r>
          </a:p>
        </p:txBody>
      </p:sp>
    </p:spTree>
    <p:extLst>
      <p:ext uri="{BB962C8B-B14F-4D97-AF65-F5344CB8AC3E}">
        <p14:creationId xmlns:p14="http://schemas.microsoft.com/office/powerpoint/2010/main" val="1729706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546946" y="3653049"/>
            <a:ext cx="469209" cy="340178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 smtClean="0">
                <a:ln>
                  <a:noFill/>
                </a:ln>
                <a:ea typeface="Droid Sans Fallback" pitchFamily="2"/>
                <a:cs typeface="FreeSans" pitchFamily="2"/>
              </a:rPr>
              <a:t>Akt</a:t>
            </a:r>
            <a:endParaRPr lang="en-US" sz="1600" b="0" i="0" u="none" strike="noStrike" kern="1200" cap="none" dirty="0">
              <a:ln>
                <a:noFill/>
              </a:ln>
              <a:ea typeface="Droid Sans Fallback" pitchFamily="2"/>
              <a:cs typeface="FreeSans" pitchFamily="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872672" y="1690689"/>
            <a:ext cx="1508917" cy="340178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>
                <a:ln>
                  <a:noFill/>
                </a:ln>
                <a:ea typeface="Droid Sans Fallback" pitchFamily="2"/>
                <a:cs typeface="FreeSans" pitchFamily="2"/>
              </a:rPr>
              <a:t>Glucocorticoids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483852" y="4424169"/>
            <a:ext cx="595397" cy="340178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>
                <a:ln>
                  <a:noFill/>
                </a:ln>
                <a:ea typeface="Droid Sans Fallback" pitchFamily="2"/>
                <a:cs typeface="FreeSans" pitchFamily="2"/>
              </a:rPr>
              <a:t>Foxo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404490" y="5195289"/>
            <a:ext cx="754480" cy="340178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>
                <a:ln>
                  <a:noFill/>
                </a:ln>
                <a:ea typeface="Droid Sans Fallback" pitchFamily="2"/>
                <a:cs typeface="FreeSans" pitchFamily="2"/>
              </a:rPr>
              <a:t>MuRF1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695766" y="5966409"/>
            <a:ext cx="4176249" cy="340178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ea typeface="Droid Sans Fallback" pitchFamily="2"/>
                <a:cs typeface="FreeSans" pitchFamily="2"/>
              </a:rPr>
              <a:t>proteasome / </a:t>
            </a:r>
            <a:r>
              <a:rPr lang="en-US" sz="1600" b="0" i="0" u="none" strike="noStrike" kern="1200" cap="none" dirty="0" smtClean="0">
                <a:ln>
                  <a:noFill/>
                </a:ln>
                <a:ea typeface="Droid Sans Fallback" pitchFamily="2"/>
                <a:cs typeface="FreeSans" pitchFamily="2"/>
              </a:rPr>
              <a:t>ubiquitin </a:t>
            </a:r>
            <a:r>
              <a:rPr lang="en-US" sz="1600" b="0" i="0" u="none" strike="noStrike" kern="1200" cap="none" dirty="0">
                <a:ln>
                  <a:noFill/>
                </a:ln>
                <a:ea typeface="Droid Sans Fallback" pitchFamily="2"/>
                <a:cs typeface="FreeSans" pitchFamily="2"/>
              </a:rPr>
              <a:t>- mediated catabolism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562710" y="2989116"/>
            <a:ext cx="618609" cy="340178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ea typeface="Droid Sans Fallback" pitchFamily="2"/>
                <a:cs typeface="FreeSans" pitchFamily="2"/>
              </a:rPr>
              <a:t>IGF-I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051691" y="1690689"/>
            <a:ext cx="1655880" cy="340178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>
                <a:ln>
                  <a:noFill/>
                </a:ln>
                <a:ea typeface="Droid Sans Fallback" pitchFamily="2"/>
                <a:cs typeface="FreeSans" pitchFamily="2"/>
              </a:rPr>
              <a:t>Anabolic steroids</a:t>
            </a:r>
          </a:p>
        </p:txBody>
      </p:sp>
      <p:sp>
        <p:nvSpPr>
          <p:cNvPr id="14" name="Straight Connector 13"/>
          <p:cNvSpPr/>
          <p:nvPr/>
        </p:nvSpPr>
        <p:spPr>
          <a:xfrm flipH="1">
            <a:off x="6855650" y="2077689"/>
            <a:ext cx="1" cy="938562"/>
          </a:xfrm>
          <a:prstGeom prst="line">
            <a:avLst/>
          </a:prstGeom>
          <a:noFill/>
          <a:ln w="29160">
            <a:solidFill>
              <a:srgbClr val="000000"/>
            </a:solidFill>
            <a:prstDash val="solid"/>
            <a:tailEnd type="arrow"/>
          </a:ln>
        </p:spPr>
        <p:txBody>
          <a:bodyPr vert="horz" wrap="none" lIns="104760" tIns="59760" rIns="104760" bIns="597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000" b="0" i="0" u="none" strike="noStrike" kern="1200" cap="none">
              <a:ln>
                <a:noFill/>
              </a:ln>
              <a:ea typeface="Droid Sans Fallback" pitchFamily="2"/>
              <a:cs typeface="FreeSans" pitchFamily="2"/>
            </a:endParaRPr>
          </a:p>
        </p:txBody>
      </p:sp>
      <p:sp>
        <p:nvSpPr>
          <p:cNvPr id="15" name="Straight Connector 14"/>
          <p:cNvSpPr/>
          <p:nvPr/>
        </p:nvSpPr>
        <p:spPr>
          <a:xfrm>
            <a:off x="2861670" y="2054648"/>
            <a:ext cx="3701040" cy="944664"/>
          </a:xfrm>
          <a:prstGeom prst="line">
            <a:avLst/>
          </a:prstGeom>
          <a:noFill/>
          <a:ln w="29160">
            <a:solidFill>
              <a:srgbClr val="000000"/>
            </a:solidFill>
            <a:prstDash val="solid"/>
            <a:tailEnd type="none"/>
          </a:ln>
        </p:spPr>
        <p:txBody>
          <a:bodyPr vert="horz" wrap="none" lIns="104760" tIns="59760" rIns="104760" bIns="597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000" b="0" i="0" u="none" strike="noStrike" kern="1200" cap="none">
              <a:ln>
                <a:noFill/>
              </a:ln>
              <a:ea typeface="Droid Sans Fallback" pitchFamily="2"/>
              <a:cs typeface="FreeSans" pitchFamily="2"/>
            </a:endParaRPr>
          </a:p>
        </p:txBody>
      </p:sp>
      <p:sp>
        <p:nvSpPr>
          <p:cNvPr id="17" name="Straight Connector 16"/>
          <p:cNvSpPr/>
          <p:nvPr/>
        </p:nvSpPr>
        <p:spPr>
          <a:xfrm flipH="1">
            <a:off x="5037869" y="3278648"/>
            <a:ext cx="1545604" cy="481587"/>
          </a:xfrm>
          <a:prstGeom prst="line">
            <a:avLst/>
          </a:prstGeom>
          <a:noFill/>
          <a:ln w="29160">
            <a:solidFill>
              <a:srgbClr val="000000"/>
            </a:solidFill>
            <a:custDash>
              <a:ds d="197000" sp="197000"/>
            </a:custDash>
            <a:tailEnd type="arrow"/>
          </a:ln>
        </p:spPr>
        <p:txBody>
          <a:bodyPr vert="horz" wrap="none" lIns="104760" tIns="59760" rIns="104760" bIns="597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000" b="0" i="0" u="none" strike="noStrike" kern="1200" cap="none">
              <a:ln>
                <a:noFill/>
              </a:ln>
              <a:ea typeface="Droid Sans Fallback" pitchFamily="2"/>
              <a:cs typeface="FreeSans" pitchFamily="2"/>
            </a:endParaRPr>
          </a:p>
        </p:txBody>
      </p:sp>
      <p:sp>
        <p:nvSpPr>
          <p:cNvPr id="19" name="Straight Connector 18"/>
          <p:cNvSpPr/>
          <p:nvPr/>
        </p:nvSpPr>
        <p:spPr>
          <a:xfrm>
            <a:off x="4782629" y="3912969"/>
            <a:ext cx="5041" cy="578880"/>
          </a:xfrm>
          <a:prstGeom prst="line">
            <a:avLst/>
          </a:prstGeom>
          <a:noFill/>
          <a:ln w="29160">
            <a:solidFill>
              <a:srgbClr val="000000"/>
            </a:solidFill>
            <a:prstDash val="sysDash"/>
            <a:tailEnd type="none"/>
          </a:ln>
        </p:spPr>
        <p:txBody>
          <a:bodyPr vert="horz" wrap="none" lIns="104760" tIns="59760" rIns="104760" bIns="597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000" b="0" i="0" u="none" strike="noStrike" kern="1200" cap="none">
              <a:ln>
                <a:noFill/>
              </a:ln>
              <a:ea typeface="Droid Sans Fallback" pitchFamily="2"/>
              <a:cs typeface="FreeSans" pitchFamily="2"/>
            </a:endParaRPr>
          </a:p>
        </p:txBody>
      </p:sp>
      <p:sp>
        <p:nvSpPr>
          <p:cNvPr id="20" name="Straight Connector 19"/>
          <p:cNvSpPr/>
          <p:nvPr/>
        </p:nvSpPr>
        <p:spPr>
          <a:xfrm flipH="1">
            <a:off x="4780469" y="5473209"/>
            <a:ext cx="2160" cy="578880"/>
          </a:xfrm>
          <a:prstGeom prst="line">
            <a:avLst/>
          </a:prstGeom>
          <a:noFill/>
          <a:ln w="29160">
            <a:solidFill>
              <a:srgbClr val="000000"/>
            </a:solidFill>
            <a:prstDash val="solid"/>
            <a:tailEnd type="arrow"/>
          </a:ln>
        </p:spPr>
        <p:txBody>
          <a:bodyPr vert="horz" wrap="none" lIns="104760" tIns="59760" rIns="104760" bIns="597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000" b="0" i="0" u="none" strike="noStrike" kern="1200" cap="none">
              <a:ln>
                <a:noFill/>
              </a:ln>
              <a:ea typeface="Droid Sans Fallback" pitchFamily="2"/>
              <a:cs typeface="FreeSans" pitchFamily="2"/>
            </a:endParaRPr>
          </a:p>
        </p:txBody>
      </p:sp>
      <p:sp>
        <p:nvSpPr>
          <p:cNvPr id="21" name="Straight Connector 20"/>
          <p:cNvSpPr/>
          <p:nvPr/>
        </p:nvSpPr>
        <p:spPr>
          <a:xfrm flipH="1">
            <a:off x="4782989" y="4708209"/>
            <a:ext cx="721" cy="548640"/>
          </a:xfrm>
          <a:prstGeom prst="line">
            <a:avLst/>
          </a:prstGeom>
          <a:noFill/>
          <a:ln w="29160">
            <a:solidFill>
              <a:srgbClr val="000000"/>
            </a:solidFill>
            <a:prstDash val="solid"/>
            <a:tailEnd type="arrow"/>
          </a:ln>
        </p:spPr>
        <p:txBody>
          <a:bodyPr vert="horz" wrap="none" lIns="104760" tIns="59760" rIns="104760" bIns="597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000" b="0" i="0" u="none" strike="noStrike" kern="1200" cap="none">
              <a:ln>
                <a:noFill/>
              </a:ln>
              <a:ea typeface="Droid Sans Fallback" pitchFamily="2"/>
              <a:cs typeface="FreeSans" pitchFamily="2"/>
            </a:endParaRPr>
          </a:p>
        </p:txBody>
      </p:sp>
      <p:sp>
        <p:nvSpPr>
          <p:cNvPr id="22" name="Straight Connector 21"/>
          <p:cNvSpPr/>
          <p:nvPr/>
        </p:nvSpPr>
        <p:spPr>
          <a:xfrm>
            <a:off x="2761949" y="2077689"/>
            <a:ext cx="1744920" cy="2336400"/>
          </a:xfrm>
          <a:prstGeom prst="line">
            <a:avLst/>
          </a:prstGeom>
          <a:noFill/>
          <a:ln w="29160">
            <a:solidFill>
              <a:srgbClr val="000000"/>
            </a:solidFill>
            <a:prstDash val="solid"/>
            <a:tailEnd type="arrow"/>
          </a:ln>
        </p:spPr>
        <p:txBody>
          <a:bodyPr vert="horz" wrap="none" lIns="104760" tIns="59760" rIns="104760" bIns="597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000" b="0" i="0" u="none" strike="noStrike" kern="1200" cap="none">
              <a:ln>
                <a:noFill/>
              </a:ln>
              <a:ea typeface="Droid Sans Fallback" pitchFamily="2"/>
              <a:cs typeface="FreeSans" pitchFamily="2"/>
            </a:endParaRPr>
          </a:p>
        </p:txBody>
      </p:sp>
      <p:sp>
        <p:nvSpPr>
          <p:cNvPr id="23" name="Straight Connector 22"/>
          <p:cNvSpPr/>
          <p:nvPr/>
        </p:nvSpPr>
        <p:spPr>
          <a:xfrm flipH="1">
            <a:off x="5037870" y="2070489"/>
            <a:ext cx="1744920" cy="2336400"/>
          </a:xfrm>
          <a:prstGeom prst="line">
            <a:avLst/>
          </a:prstGeom>
          <a:noFill/>
          <a:ln w="29160">
            <a:solidFill>
              <a:srgbClr val="000000"/>
            </a:solidFill>
            <a:prstDash val="solid"/>
            <a:tailEnd type="none"/>
          </a:ln>
        </p:spPr>
        <p:txBody>
          <a:bodyPr vert="horz" wrap="none" lIns="104760" tIns="59760" rIns="104760" bIns="597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000" b="0" i="0" u="none" strike="noStrike" kern="1200" cap="none">
              <a:ln>
                <a:noFill/>
              </a:ln>
              <a:ea typeface="Droid Sans Fallback" pitchFamily="2"/>
              <a:cs typeface="FreeSans" pitchFamily="2"/>
            </a:endParaRPr>
          </a:p>
        </p:txBody>
      </p:sp>
      <p:sp>
        <p:nvSpPr>
          <p:cNvPr id="24" name="Straight Connector 23"/>
          <p:cNvSpPr>
            <a:spLocks noChangeAspect="1"/>
          </p:cNvSpPr>
          <p:nvPr/>
        </p:nvSpPr>
        <p:spPr>
          <a:xfrm rot="16200000" flipH="1">
            <a:off x="4985157" y="4326244"/>
            <a:ext cx="118872" cy="159167"/>
          </a:xfrm>
          <a:prstGeom prst="line">
            <a:avLst/>
          </a:prstGeom>
          <a:noFill/>
          <a:ln w="29160">
            <a:solidFill>
              <a:srgbClr val="000000"/>
            </a:solidFill>
            <a:prstDash val="solid"/>
            <a:tailEnd type="none"/>
          </a:ln>
        </p:spPr>
        <p:txBody>
          <a:bodyPr vert="horz" wrap="none" lIns="104760" tIns="59760" rIns="104760" bIns="597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000" b="0" i="0" u="none" strike="noStrike" kern="1200" cap="none">
              <a:ln>
                <a:noFill/>
              </a:ln>
              <a:ea typeface="Droid Sans Fallback" pitchFamily="2"/>
              <a:cs typeface="FreeSans" pitchFamily="2"/>
            </a:endParaRPr>
          </a:p>
        </p:txBody>
      </p:sp>
      <p:sp>
        <p:nvSpPr>
          <p:cNvPr id="25" name="Straight Connector 24"/>
          <p:cNvSpPr>
            <a:spLocks/>
          </p:cNvSpPr>
          <p:nvPr/>
        </p:nvSpPr>
        <p:spPr>
          <a:xfrm rot="10800000" flipH="1">
            <a:off x="4696230" y="4485009"/>
            <a:ext cx="182880" cy="0"/>
          </a:xfrm>
          <a:prstGeom prst="line">
            <a:avLst/>
          </a:prstGeom>
          <a:noFill/>
          <a:ln w="29160">
            <a:solidFill>
              <a:srgbClr val="000000"/>
            </a:solidFill>
            <a:prstDash val="solid"/>
            <a:tailEnd type="none"/>
          </a:ln>
        </p:spPr>
        <p:txBody>
          <a:bodyPr vert="horz" wrap="none" lIns="104760" tIns="59760" rIns="104760" bIns="597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000" b="0" i="0" u="none" strike="noStrike" kern="1200" cap="none">
              <a:ln>
                <a:noFill/>
              </a:ln>
              <a:ea typeface="Droid Sans Fallback" pitchFamily="2"/>
              <a:cs typeface="FreeSans" pitchFamily="2"/>
            </a:endParaRPr>
          </a:p>
        </p:txBody>
      </p:sp>
      <p:sp>
        <p:nvSpPr>
          <p:cNvPr id="26" name="Straight Connector 25"/>
          <p:cNvSpPr>
            <a:spLocks noChangeAspect="1"/>
          </p:cNvSpPr>
          <p:nvPr/>
        </p:nvSpPr>
        <p:spPr>
          <a:xfrm rot="9660000" flipH="1">
            <a:off x="6523834" y="2952115"/>
            <a:ext cx="77753" cy="104110"/>
          </a:xfrm>
          <a:prstGeom prst="line">
            <a:avLst/>
          </a:prstGeom>
          <a:noFill/>
          <a:ln w="29160">
            <a:solidFill>
              <a:srgbClr val="000000"/>
            </a:solidFill>
            <a:prstDash val="solid"/>
            <a:tailEnd type="none"/>
          </a:ln>
        </p:spPr>
        <p:txBody>
          <a:bodyPr vert="horz" wrap="none" lIns="104760" tIns="59760" rIns="104760" bIns="597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000" b="0" i="0" u="none" strike="noStrike" kern="1200" cap="none">
              <a:ln>
                <a:noFill/>
              </a:ln>
              <a:ea typeface="Droid Sans Fallback" pitchFamily="2"/>
              <a:cs typeface="FreeSans" pitchFamily="2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156674" y="3082030"/>
            <a:ext cx="790322" cy="340178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 smtClean="0">
                <a:ln>
                  <a:noFill/>
                </a:ln>
                <a:ea typeface="Droid Sans Fallback" pitchFamily="2"/>
                <a:cs typeface="FreeSans" pitchFamily="2"/>
              </a:rPr>
              <a:t>REDD1</a:t>
            </a:r>
            <a:endParaRPr lang="en-US" sz="1600" b="0" i="0" u="none" strike="noStrike" kern="1200" cap="none" dirty="0">
              <a:ln>
                <a:noFill/>
              </a:ln>
              <a:ea typeface="Droid Sans Fallback" pitchFamily="2"/>
              <a:cs typeface="FreeSans" pitchFamily="2"/>
            </a:endParaRPr>
          </a:p>
        </p:txBody>
      </p:sp>
      <p:sp>
        <p:nvSpPr>
          <p:cNvPr id="28" name="Straight Connector 27"/>
          <p:cNvSpPr/>
          <p:nvPr/>
        </p:nvSpPr>
        <p:spPr>
          <a:xfrm flipH="1">
            <a:off x="2542538" y="2070489"/>
            <a:ext cx="1" cy="938562"/>
          </a:xfrm>
          <a:prstGeom prst="line">
            <a:avLst/>
          </a:prstGeom>
          <a:noFill/>
          <a:ln w="29160">
            <a:solidFill>
              <a:srgbClr val="000000"/>
            </a:solidFill>
            <a:prstDash val="solid"/>
            <a:tailEnd type="none"/>
          </a:ln>
        </p:spPr>
        <p:txBody>
          <a:bodyPr vert="horz" wrap="none" lIns="104760" tIns="59760" rIns="104760" bIns="597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000" b="0" i="0" u="none" strike="noStrike" kern="1200" cap="none">
              <a:ln>
                <a:noFill/>
              </a:ln>
              <a:ea typeface="Droid Sans Fallback" pitchFamily="2"/>
              <a:cs typeface="FreeSans" pitchFamily="2"/>
            </a:endParaRPr>
          </a:p>
        </p:txBody>
      </p:sp>
      <p:sp>
        <p:nvSpPr>
          <p:cNvPr id="29" name="Straight Connector 28"/>
          <p:cNvSpPr/>
          <p:nvPr/>
        </p:nvSpPr>
        <p:spPr>
          <a:xfrm flipV="1">
            <a:off x="2861670" y="2044319"/>
            <a:ext cx="3776519" cy="979335"/>
          </a:xfrm>
          <a:prstGeom prst="line">
            <a:avLst/>
          </a:prstGeom>
          <a:noFill/>
          <a:ln w="29160">
            <a:solidFill>
              <a:srgbClr val="000000"/>
            </a:solidFill>
            <a:prstDash val="solid"/>
            <a:headEnd type="stealth" w="lg" len="lg"/>
            <a:tailEnd type="none"/>
          </a:ln>
        </p:spPr>
        <p:txBody>
          <a:bodyPr vert="horz" wrap="none" lIns="104760" tIns="59760" rIns="104760" bIns="597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000" b="0" i="0" u="none" strike="noStrike" kern="1200" cap="none">
              <a:ln>
                <a:noFill/>
              </a:ln>
              <a:ea typeface="Droid Sans Fallback" pitchFamily="2"/>
              <a:cs typeface="FreeSans" pitchFamily="2"/>
            </a:endParaRPr>
          </a:p>
        </p:txBody>
      </p:sp>
      <p:sp>
        <p:nvSpPr>
          <p:cNvPr id="30" name="Straight Connector 29"/>
          <p:cNvSpPr/>
          <p:nvPr/>
        </p:nvSpPr>
        <p:spPr>
          <a:xfrm>
            <a:off x="2542538" y="3407646"/>
            <a:ext cx="1961929" cy="321691"/>
          </a:xfrm>
          <a:prstGeom prst="line">
            <a:avLst/>
          </a:prstGeom>
          <a:noFill/>
          <a:ln w="29160">
            <a:solidFill>
              <a:srgbClr val="000000"/>
            </a:solidFill>
            <a:custDash>
              <a:ds d="197000" sp="197000"/>
            </a:custDash>
            <a:tailEnd type="none"/>
          </a:ln>
        </p:spPr>
        <p:txBody>
          <a:bodyPr vert="horz" wrap="none" lIns="104760" tIns="59760" rIns="104760" bIns="597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000" b="0" i="0" u="none" strike="noStrike" kern="1200" cap="none">
              <a:ln>
                <a:noFill/>
              </a:ln>
              <a:ea typeface="Droid Sans Fallback" pitchFamily="2"/>
              <a:cs typeface="FreeSans" pitchFamily="2"/>
            </a:endParaRPr>
          </a:p>
        </p:txBody>
      </p:sp>
      <p:sp>
        <p:nvSpPr>
          <p:cNvPr id="31" name="Straight Connector 30"/>
          <p:cNvSpPr>
            <a:spLocks noChangeAspect="1"/>
          </p:cNvSpPr>
          <p:nvPr/>
        </p:nvSpPr>
        <p:spPr>
          <a:xfrm rot="9300000" flipH="1">
            <a:off x="4448055" y="3664940"/>
            <a:ext cx="106759" cy="142948"/>
          </a:xfrm>
          <a:prstGeom prst="line">
            <a:avLst/>
          </a:prstGeom>
          <a:noFill/>
          <a:ln w="29160">
            <a:solidFill>
              <a:srgbClr val="000000"/>
            </a:solidFill>
            <a:prstDash val="solid"/>
            <a:tailEnd type="none"/>
          </a:ln>
        </p:spPr>
        <p:txBody>
          <a:bodyPr vert="horz" wrap="none" lIns="104760" tIns="59760" rIns="104760" bIns="597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000" b="0" i="0" u="none" strike="noStrike" kern="1200" cap="none">
              <a:ln>
                <a:noFill/>
              </a:ln>
              <a:ea typeface="Droid Sans Fallback" pitchFamily="2"/>
              <a:cs typeface="FreeSans" pitchFamily="2"/>
            </a:endParaRPr>
          </a:p>
        </p:txBody>
      </p:sp>
      <p:sp>
        <p:nvSpPr>
          <p:cNvPr id="32" name="Straight Connector 31"/>
          <p:cNvSpPr>
            <a:spLocks/>
          </p:cNvSpPr>
          <p:nvPr/>
        </p:nvSpPr>
        <p:spPr>
          <a:xfrm rot="10800000" flipH="1">
            <a:off x="2458973" y="3004722"/>
            <a:ext cx="182880" cy="0"/>
          </a:xfrm>
          <a:prstGeom prst="line">
            <a:avLst/>
          </a:prstGeom>
          <a:noFill/>
          <a:ln w="29160">
            <a:solidFill>
              <a:srgbClr val="000000"/>
            </a:solidFill>
            <a:prstDash val="solid"/>
            <a:tailEnd type="none"/>
          </a:ln>
        </p:spPr>
        <p:txBody>
          <a:bodyPr vert="horz" wrap="none" lIns="104760" tIns="59760" rIns="104760" bIns="597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000" b="0" i="0" u="none" strike="noStrike" kern="1200" cap="none">
              <a:ln>
                <a:noFill/>
              </a:ln>
              <a:ea typeface="Droid Sans Fallback" pitchFamily="2"/>
              <a:cs typeface="FreeSa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2599502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testosterone?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Testosterone is effective </a:t>
            </a:r>
            <a:r>
              <a:rPr lang="en-US" dirty="0"/>
              <a:t>in </a:t>
            </a:r>
            <a:r>
              <a:rPr lang="en-US" dirty="0" err="1"/>
              <a:t>sarcopenia</a:t>
            </a:r>
            <a:r>
              <a:rPr lang="en-US" dirty="0"/>
              <a:t> of aging, HIV</a:t>
            </a:r>
            <a:r>
              <a:rPr lang="en-US" dirty="0" smtClean="0"/>
              <a:t>+.</a:t>
            </a:r>
            <a:endParaRPr lang="en-US" dirty="0"/>
          </a:p>
          <a:p>
            <a:r>
              <a:rPr lang="en-US" dirty="0" smtClean="0"/>
              <a:t>Males with hypercortisolism have lower testosterone.</a:t>
            </a:r>
          </a:p>
          <a:p>
            <a:r>
              <a:rPr lang="en-US" dirty="0" smtClean="0"/>
              <a:t>Testosterone was part of standard of care.</a:t>
            </a:r>
          </a:p>
          <a:p>
            <a:r>
              <a:rPr lang="en-US" dirty="0" smtClean="0"/>
              <a:t>Crawford </a:t>
            </a:r>
            <a:r>
              <a:rPr lang="en-US" dirty="0"/>
              <a:t>et al. (2003) showed Testo addition to chronic GC causes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higher </a:t>
            </a:r>
            <a:r>
              <a:rPr lang="en-US" dirty="0"/>
              <a:t>bone </a:t>
            </a:r>
            <a:r>
              <a:rPr lang="en-US" dirty="0" smtClean="0"/>
              <a:t>density</a:t>
            </a:r>
          </a:p>
          <a:p>
            <a:pPr lvl="1"/>
            <a:r>
              <a:rPr lang="en-US" dirty="0" smtClean="0"/>
              <a:t>improved </a:t>
            </a:r>
            <a:r>
              <a:rPr lang="en-US" dirty="0"/>
              <a:t>muscle mass and </a:t>
            </a:r>
            <a:r>
              <a:rPr lang="en-US" dirty="0" smtClean="0"/>
              <a:t>strength</a:t>
            </a:r>
          </a:p>
          <a:p>
            <a:pPr lvl="1"/>
            <a:r>
              <a:rPr lang="en-US" dirty="0" smtClean="0"/>
              <a:t>better </a:t>
            </a:r>
            <a:r>
              <a:rPr lang="en-US" dirty="0"/>
              <a:t>quality of </a:t>
            </a:r>
            <a:r>
              <a:rPr lang="en-US" dirty="0" smtClean="0"/>
              <a:t>life.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1872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directions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More sensitive assays for Akt</a:t>
            </a:r>
            <a:r>
              <a:rPr lang="en-US" dirty="0" smtClean="0"/>
              <a:t>.</a:t>
            </a:r>
          </a:p>
          <a:p>
            <a:r>
              <a:rPr lang="en-US" dirty="0" smtClean="0"/>
              <a:t>Better models of IGF-I inhibition.</a:t>
            </a:r>
          </a:p>
          <a:p>
            <a:r>
              <a:rPr lang="en-US" dirty="0" smtClean="0"/>
              <a:t>Mechanistic studies of REDD1 in T co-administration.</a:t>
            </a:r>
          </a:p>
          <a:p>
            <a:r>
              <a:rPr lang="en-US" dirty="0" smtClean="0"/>
              <a:t>More sensitive measurements of protein synthesis.</a:t>
            </a:r>
          </a:p>
          <a:p>
            <a:r>
              <a:rPr lang="en-US" dirty="0" smtClean="0"/>
              <a:t>More mechanistic studies of autophagy.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5558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Acknowledgements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5076" y="1690689"/>
            <a:ext cx="6293848" cy="4224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838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not testosterone?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Females </a:t>
            </a:r>
            <a:r>
              <a:rPr lang="en-US" dirty="0"/>
              <a:t>with hypercortisolism have </a:t>
            </a:r>
            <a:r>
              <a:rPr lang="en-US" dirty="0" smtClean="0"/>
              <a:t>hirsutism.</a:t>
            </a:r>
          </a:p>
          <a:p>
            <a:r>
              <a:rPr lang="en-US" dirty="0" smtClean="0"/>
              <a:t>Males receiving testosterone supplementation might be at higher risk for heart disease, prostate cancer etc</a:t>
            </a:r>
            <a:r>
              <a:rPr lang="en-US" dirty="0" smtClean="0"/>
              <a:t>.</a:t>
            </a:r>
          </a:p>
          <a:p>
            <a:r>
              <a:rPr lang="en-US" dirty="0" smtClean="0"/>
              <a:t>“Safer” alternatives are desirable.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889209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is testosterone working?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Androgenic - anabolic - ergogenic </a:t>
            </a:r>
            <a:r>
              <a:rPr lang="en-US" dirty="0" smtClean="0"/>
              <a:t>hypothesis</a:t>
            </a:r>
          </a:p>
          <a:p>
            <a:r>
              <a:rPr lang="en-US" dirty="0" smtClean="0"/>
              <a:t>Higher </a:t>
            </a:r>
            <a:r>
              <a:rPr lang="en-US" dirty="0"/>
              <a:t>amino acid uptake in </a:t>
            </a:r>
            <a:r>
              <a:rPr lang="en-US" dirty="0" smtClean="0"/>
              <a:t>muscle</a:t>
            </a:r>
          </a:p>
          <a:p>
            <a:r>
              <a:rPr lang="en-US" dirty="0" smtClean="0"/>
              <a:t>Some </a:t>
            </a:r>
            <a:r>
              <a:rPr lang="en-US" dirty="0"/>
              <a:t>anti-catabolic </a:t>
            </a:r>
            <a:r>
              <a:rPr lang="en-US" dirty="0" smtClean="0"/>
              <a:t>component</a:t>
            </a:r>
          </a:p>
          <a:p>
            <a:r>
              <a:rPr lang="en-US" dirty="0" smtClean="0"/>
              <a:t>Stimulates intramuscular IGF-I expression.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6384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Cabin"/>
        <a:ea typeface=""/>
        <a:cs typeface=""/>
      </a:majorFont>
      <a:minorFont>
        <a:latin typeface="Cabin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4757</TotalTime>
  <Words>1940</Words>
  <Application>Microsoft Office PowerPoint</Application>
  <PresentationFormat>On-screen Show (4:3)</PresentationFormat>
  <Paragraphs>563</Paragraphs>
  <Slides>71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78" baseType="lpstr">
      <vt:lpstr>Cabin</vt:lpstr>
      <vt:lpstr>Segoe UI</vt:lpstr>
      <vt:lpstr>Droid Sans Fallback</vt:lpstr>
      <vt:lpstr>FreeSans</vt:lpstr>
      <vt:lpstr>Arial</vt:lpstr>
      <vt:lpstr>Times New Roman</vt:lpstr>
      <vt:lpstr>Office Theme</vt:lpstr>
      <vt:lpstr>A murine model of glucocorticoid myopathy alleviation using androgen therapy</vt:lpstr>
      <vt:lpstr>Outline</vt:lpstr>
      <vt:lpstr>Glucocorticoids in humans</vt:lpstr>
      <vt:lpstr>Glucocorticoid myopathy</vt:lpstr>
      <vt:lpstr>Glucocorticoids effect on  translation is understudied</vt:lpstr>
      <vt:lpstr>Therapeutic approaches to GM</vt:lpstr>
      <vt:lpstr>Why testosterone?</vt:lpstr>
      <vt:lpstr>Why not testosterone?</vt:lpstr>
      <vt:lpstr>How is testosterone working?</vt:lpstr>
      <vt:lpstr>Animal models</vt:lpstr>
      <vt:lpstr>Rats respond to glucocorticoids</vt:lpstr>
      <vt:lpstr>Mice respond to glucocorticoids</vt:lpstr>
      <vt:lpstr>Rat muscles are protected by testosterone co-administration</vt:lpstr>
      <vt:lpstr>Rat muscles are protected by testosterone co-administration</vt:lpstr>
      <vt:lpstr>First hypothesis</vt:lpstr>
      <vt:lpstr>In vivo test</vt:lpstr>
      <vt:lpstr>Progressive loss of body weight is alleviated by testosterone</vt:lpstr>
      <vt:lpstr>In vivo test</vt:lpstr>
      <vt:lpstr>Net effects on body weight at later stage</vt:lpstr>
      <vt:lpstr>Testosterone partly restores lean mass</vt:lpstr>
      <vt:lpstr>Testosterone partly restores individual muscles</vt:lpstr>
      <vt:lpstr>Conclusion so far</vt:lpstr>
      <vt:lpstr>Metabolic mechanisms of Dexa</vt:lpstr>
      <vt:lpstr>Protein synthesis and Dexa</vt:lpstr>
      <vt:lpstr>Protein synthesis and Dexa: caveats</vt:lpstr>
      <vt:lpstr>Testosterone effect on atrophying muscle</vt:lpstr>
      <vt:lpstr>Second hypothesis</vt:lpstr>
      <vt:lpstr>MuRF1 is restored to baseline levels by testosterone co-administration</vt:lpstr>
      <vt:lpstr>Chymotrypsin-like activity correlates with phenotype</vt:lpstr>
      <vt:lpstr>Autophagy-related genes</vt:lpstr>
      <vt:lpstr>Cathepsin L activity</vt:lpstr>
      <vt:lpstr>Gastrocnemius LC3 isoforms</vt:lpstr>
      <vt:lpstr>Calpain activity</vt:lpstr>
      <vt:lpstr>Translation regulators</vt:lpstr>
      <vt:lpstr>4E-BP</vt:lpstr>
      <vt:lpstr>Conclusions so far</vt:lpstr>
      <vt:lpstr>Transcriptional effects of Dexa</vt:lpstr>
      <vt:lpstr>More transcriptional effects of Dexa</vt:lpstr>
      <vt:lpstr>Insulin signaling</vt:lpstr>
      <vt:lpstr>Akt desensitization</vt:lpstr>
      <vt:lpstr>Timing is crucial</vt:lpstr>
      <vt:lpstr>Insulin and IGF-I are equally affected</vt:lpstr>
      <vt:lpstr>Testosterone mechanisms</vt:lpstr>
      <vt:lpstr>Testosterone mechanisms</vt:lpstr>
      <vt:lpstr>Upstream of Foxo</vt:lpstr>
      <vt:lpstr>Third hypothesis</vt:lpstr>
      <vt:lpstr>Transcriptional mediators</vt:lpstr>
      <vt:lpstr>IGF-I</vt:lpstr>
      <vt:lpstr>Gastrocnemius Akt</vt:lpstr>
      <vt:lpstr>Levator ani Akt</vt:lpstr>
      <vt:lpstr>Conclusions so far</vt:lpstr>
      <vt:lpstr>Something is amiss</vt:lpstr>
      <vt:lpstr>Something is amiss</vt:lpstr>
      <vt:lpstr>REDD1</vt:lpstr>
      <vt:lpstr>Hypotheses</vt:lpstr>
      <vt:lpstr>In vitro model</vt:lpstr>
      <vt:lpstr>In vitro model</vt:lpstr>
      <vt:lpstr>In vitro model</vt:lpstr>
      <vt:lpstr>In vitro model</vt:lpstr>
      <vt:lpstr>More in vitro evidence</vt:lpstr>
      <vt:lpstr>First hypothesis</vt:lpstr>
      <vt:lpstr>Protein synthesis in vitro</vt:lpstr>
      <vt:lpstr>Protein synthesis in vitro</vt:lpstr>
      <vt:lpstr>Protein degradation in vitro</vt:lpstr>
      <vt:lpstr>Protein degradation in vitro</vt:lpstr>
      <vt:lpstr>Second hypothesis</vt:lpstr>
      <vt:lpstr>Inhibitor tests in vitro</vt:lpstr>
      <vt:lpstr>Inhibitor tests in vitro</vt:lpstr>
      <vt:lpstr>Conclusion</vt:lpstr>
      <vt:lpstr>Future directions</vt:lpstr>
      <vt:lpstr>Acknowledgements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Nicolae Lucian Sandor</dc:creator>
  <cp:lastModifiedBy>Nicolae Lucian Sandor</cp:lastModifiedBy>
  <cp:revision>206</cp:revision>
  <dcterms:created xsi:type="dcterms:W3CDTF">2015-07-04T16:17:21Z</dcterms:created>
  <dcterms:modified xsi:type="dcterms:W3CDTF">2015-07-10T22:27:28Z</dcterms:modified>
</cp:coreProperties>
</file>